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31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1" r:id="rId20"/>
    <p:sldId id="314" r:id="rId21"/>
    <p:sldId id="312" r:id="rId22"/>
    <p:sldId id="289" r:id="rId23"/>
    <p:sldId id="296" r:id="rId24"/>
    <p:sldId id="297" r:id="rId25"/>
    <p:sldId id="298" r:id="rId26"/>
    <p:sldId id="299" r:id="rId27"/>
    <p:sldId id="300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Poppins ExtraBold" panose="00000900000000000000" pitchFamily="2" charset="0"/>
      <p:bold r:id="rId38"/>
      <p:boldItalic r:id="rId39"/>
    </p:embeddedFont>
    <p:embeddedFont>
      <p:font typeface="Poppins Medium" panose="000006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4Ra0OPPqEwPQMdgp5xc3ytJ4m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6C2382"/>
    <a:srgbClr val="FFFFFF"/>
    <a:srgbClr val="009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62c333c1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2862c333c1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9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62c333c1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g2862c333c1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62c333c1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2862c333c1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62c333c1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2862c333c1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62c333c1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2862c333c1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62c333c1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2862c333c1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62c333c1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2862c333c1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62c333c1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2862c333c1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62c333c1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2862c333c1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9" name="Google Shape;8169;g11880bcbe73_0_13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0" name="Google Shape;8170;g11880bcbe73_0_13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9" name="Google Shape;8169;g11880bcbe73_0_13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0" name="Google Shape;8170;g11880bcbe73_0_13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575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4" name="Google Shape;14744;g11880bcbe73_0_20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5" name="Google Shape;14745;g11880bcbe73_0_20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11880bcbe73_0_6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11880bcbe73_0_6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4" name="Google Shape;9834;g11880bcbe73_0_14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5" name="Google Shape;9835;g11880bcbe73_0_14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6" name="Google Shape;10126;g11880bcbe73_0_14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7" name="Google Shape;10127;g11880bcbe73_0_14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9" name="Google Shape;10479;g11880bcbe73_0_15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0" name="Google Shape;10480;g11880bcbe73_0_15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6" name="Google Shape;10896;g11880bcbe73_0_15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7" name="Google Shape;10897;g11880bcbe73_0_15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6" name="Google Shape;11236;g11880bcbe73_0_16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7" name="Google Shape;11237;g11880bcbe73_0_16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62c333c1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g2862c333c1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62c333c1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2862c333c1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62c333c1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862c333c1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62c333c1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g2862c333c1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62c333c1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2862c333c1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1"/>
          <p:cNvPicPr preferRelativeResize="0"/>
          <p:nvPr/>
        </p:nvPicPr>
        <p:blipFill rotWithShape="1">
          <a:blip r:embed="rId2">
            <a:alphaModFix/>
          </a:blip>
          <a:srcRect t="2901" b="290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1"/>
          <p:cNvSpPr/>
          <p:nvPr/>
        </p:nvSpPr>
        <p:spPr>
          <a:xfrm>
            <a:off x="1853700" y="1494700"/>
            <a:ext cx="8609100" cy="4231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1"/>
          <p:cNvSpPr/>
          <p:nvPr/>
        </p:nvSpPr>
        <p:spPr>
          <a:xfrm>
            <a:off x="5383850" y="4341875"/>
            <a:ext cx="3266700" cy="4284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671" y="2382104"/>
            <a:ext cx="5260401" cy="19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/>
          <p:nvPr/>
        </p:nvSpPr>
        <p:spPr>
          <a:xfrm>
            <a:off x="3337425" y="890225"/>
            <a:ext cx="1318800" cy="604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1"/>
          <p:cNvSpPr/>
          <p:nvPr/>
        </p:nvSpPr>
        <p:spPr>
          <a:xfrm>
            <a:off x="6426200" y="1338350"/>
            <a:ext cx="1087500" cy="4284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1"/>
          <p:cNvSpPr/>
          <p:nvPr/>
        </p:nvSpPr>
        <p:spPr>
          <a:xfrm>
            <a:off x="9144025" y="1036750"/>
            <a:ext cx="1318800" cy="604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1"/>
          <p:cNvSpPr/>
          <p:nvPr/>
        </p:nvSpPr>
        <p:spPr>
          <a:xfrm>
            <a:off x="1945325" y="1304450"/>
            <a:ext cx="970800" cy="4284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g2862c333c16_0_13"/>
          <p:cNvGrpSpPr/>
          <p:nvPr/>
        </p:nvGrpSpPr>
        <p:grpSpPr>
          <a:xfrm>
            <a:off x="8133920" y="0"/>
            <a:ext cx="3766045" cy="5866249"/>
            <a:chOff x="8210103" y="0"/>
            <a:chExt cx="3542846" cy="5518578"/>
          </a:xfrm>
        </p:grpSpPr>
        <p:pic>
          <p:nvPicPr>
            <p:cNvPr id="17" name="Google Shape;17;g2862c333c16_0_13"/>
            <p:cNvPicPr preferRelativeResize="0"/>
            <p:nvPr/>
          </p:nvPicPr>
          <p:blipFill rotWithShape="1">
            <a:blip r:embed="rId2">
              <a:alphaModFix/>
            </a:blip>
            <a:srcRect r="39117"/>
            <a:stretch/>
          </p:blipFill>
          <p:spPr>
            <a:xfrm>
              <a:off x="8210103" y="0"/>
              <a:ext cx="3510014" cy="546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g2862c333c16_0_13"/>
            <p:cNvPicPr preferRelativeResize="0"/>
            <p:nvPr/>
          </p:nvPicPr>
          <p:blipFill rotWithShape="1">
            <a:blip r:embed="rId2">
              <a:alphaModFix amt="41000"/>
            </a:blip>
            <a:srcRect r="39117"/>
            <a:stretch/>
          </p:blipFill>
          <p:spPr>
            <a:xfrm>
              <a:off x="8242935" y="52554"/>
              <a:ext cx="3510014" cy="5466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19;g2862c333c16_0_13"/>
          <p:cNvGrpSpPr/>
          <p:nvPr/>
        </p:nvGrpSpPr>
        <p:grpSpPr>
          <a:xfrm>
            <a:off x="680925" y="722203"/>
            <a:ext cx="6997800" cy="5413594"/>
            <a:chOff x="680925" y="833644"/>
            <a:chExt cx="6997800" cy="5413594"/>
          </a:xfrm>
        </p:grpSpPr>
        <p:sp>
          <p:nvSpPr>
            <p:cNvPr id="20" name="Google Shape;20;g2862c333c16_0_13"/>
            <p:cNvSpPr txBox="1"/>
            <p:nvPr/>
          </p:nvSpPr>
          <p:spPr>
            <a:xfrm>
              <a:off x="680925" y="2231081"/>
              <a:ext cx="6997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8200">
                  <a:solidFill>
                    <a:srgbClr val="009447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rPr>
                <a:t>Pitch Deck</a:t>
              </a:r>
              <a:endParaRPr sz="8200" i="0" u="none" strike="noStrike" cap="none">
                <a:solidFill>
                  <a:srgbClr val="009447"/>
                </a:solidFill>
                <a:latin typeface="Poppins ExtraBold"/>
                <a:ea typeface="Poppins ExtraBold"/>
                <a:cs typeface="Poppins ExtraBold"/>
                <a:sym typeface="Poppins ExtraBold"/>
              </a:endParaRPr>
            </a:p>
          </p:txBody>
        </p:sp>
        <p:pic>
          <p:nvPicPr>
            <p:cNvPr id="21" name="Google Shape;21;g2862c333c16_0_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925" y="833644"/>
              <a:ext cx="3905526" cy="728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2;g2862c333c16_0_13"/>
            <p:cNvSpPr txBox="1"/>
            <p:nvPr/>
          </p:nvSpPr>
          <p:spPr>
            <a:xfrm>
              <a:off x="680925" y="5847037"/>
              <a:ext cx="319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2000">
                  <a:solidFill>
                    <a:srgbClr val="009447"/>
                  </a:solidFill>
                  <a:latin typeface="Poppins"/>
                  <a:ea typeface="Poppins"/>
                  <a:cs typeface="Poppins"/>
                  <a:sym typeface="Poppins"/>
                </a:rPr>
                <a:t>Deshpande Startups</a:t>
              </a:r>
              <a:endParaRPr sz="2000" i="0" u="none" strike="noStrike" cap="none">
                <a:solidFill>
                  <a:srgbClr val="00944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Google Shape;23;g2862c333c16_0_13"/>
            <p:cNvSpPr/>
            <p:nvPr/>
          </p:nvSpPr>
          <p:spPr>
            <a:xfrm>
              <a:off x="2061450" y="3847975"/>
              <a:ext cx="5268900" cy="434400"/>
            </a:xfrm>
            <a:prstGeom prst="roundRect">
              <a:avLst>
                <a:gd name="adj" fmla="val 2551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2862c333c16_0_13"/>
            <p:cNvSpPr/>
            <p:nvPr/>
          </p:nvSpPr>
          <p:spPr>
            <a:xfrm>
              <a:off x="768525" y="3847975"/>
              <a:ext cx="1840200" cy="434400"/>
            </a:xfrm>
            <a:prstGeom prst="roundRect">
              <a:avLst>
                <a:gd name="adj" fmla="val 34936"/>
              </a:avLst>
            </a:prstGeom>
            <a:solidFill>
              <a:srgbClr val="6C23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2862c333c16_0_13"/>
            <p:cNvSpPr txBox="1"/>
            <p:nvPr/>
          </p:nvSpPr>
          <p:spPr>
            <a:xfrm>
              <a:off x="790231" y="3867325"/>
              <a:ext cx="1786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1800">
                  <a:solidFill>
                    <a:srgbClr val="EDEDED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Team Name</a:t>
              </a:r>
              <a:endParaRPr sz="1800" i="0" u="none" strike="noStrike" cap="none">
                <a:solidFill>
                  <a:srgbClr val="EDEDED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6" name="Google Shape;26;g2862c333c16_0_13"/>
            <p:cNvSpPr/>
            <p:nvPr/>
          </p:nvSpPr>
          <p:spPr>
            <a:xfrm>
              <a:off x="768525" y="4460950"/>
              <a:ext cx="6561900" cy="652500"/>
            </a:xfrm>
            <a:prstGeom prst="roundRect">
              <a:avLst>
                <a:gd name="adj" fmla="val 2385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/>
          <p:nvPr/>
        </p:nvSpPr>
        <p:spPr>
          <a:xfrm>
            <a:off x="0" y="6670050"/>
            <a:ext cx="6103200" cy="188100"/>
          </a:xfrm>
          <a:prstGeom prst="rect">
            <a:avLst/>
          </a:prstGeom>
          <a:solidFill>
            <a:srgbClr val="0094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2"/>
          <p:cNvSpPr/>
          <p:nvPr/>
        </p:nvSpPr>
        <p:spPr>
          <a:xfrm>
            <a:off x="6103200" y="6670050"/>
            <a:ext cx="6088800" cy="188100"/>
          </a:xfrm>
          <a:prstGeom prst="rect">
            <a:avLst/>
          </a:prstGeom>
          <a:solidFill>
            <a:srgbClr val="6C23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2"/>
          <p:cNvSpPr/>
          <p:nvPr/>
        </p:nvSpPr>
        <p:spPr>
          <a:xfrm>
            <a:off x="0" y="0"/>
            <a:ext cx="12192000" cy="963600"/>
          </a:xfrm>
          <a:prstGeom prst="rect">
            <a:avLst/>
          </a:prstGeom>
          <a:solidFill>
            <a:srgbClr val="0094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 l="2741" t="7679" r="3052" b="6703"/>
          <a:stretch/>
        </p:blipFill>
        <p:spPr>
          <a:xfrm>
            <a:off x="9814475" y="207085"/>
            <a:ext cx="1622548" cy="5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862c333c16_0_138"/>
          <p:cNvSpPr/>
          <p:nvPr/>
        </p:nvSpPr>
        <p:spPr>
          <a:xfrm>
            <a:off x="0" y="150"/>
            <a:ext cx="12192000" cy="6858000"/>
          </a:xfrm>
          <a:prstGeom prst="rect">
            <a:avLst/>
          </a:prstGeom>
          <a:solidFill>
            <a:srgbClr val="6C23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g2862c333c16_0_138"/>
          <p:cNvPicPr preferRelativeResize="0"/>
          <p:nvPr/>
        </p:nvPicPr>
        <p:blipFill rotWithShape="1">
          <a:blip r:embed="rId2">
            <a:alphaModFix/>
          </a:blip>
          <a:srcRect l="2741" t="7679" r="3052" b="6703"/>
          <a:stretch/>
        </p:blipFill>
        <p:spPr>
          <a:xfrm>
            <a:off x="9814475" y="207085"/>
            <a:ext cx="1622548" cy="5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 l="40642"/>
          <a:stretch/>
        </p:blipFill>
        <p:spPr>
          <a:xfrm>
            <a:off x="7898425" y="0"/>
            <a:ext cx="42935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3"/>
          <p:cNvSpPr txBox="1"/>
          <p:nvPr/>
        </p:nvSpPr>
        <p:spPr>
          <a:xfrm>
            <a:off x="680925" y="2764481"/>
            <a:ext cx="6997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200">
                <a:solidFill>
                  <a:srgbClr val="009447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Thank you</a:t>
            </a:r>
            <a:endParaRPr sz="8200" i="0" u="none" strike="noStrike" cap="none">
              <a:solidFill>
                <a:srgbClr val="009447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38" name="Google Shape;3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25" y="784553"/>
            <a:ext cx="3905526" cy="7284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/>
        </p:nvSpPr>
        <p:spPr>
          <a:xfrm>
            <a:off x="680925" y="5704162"/>
            <a:ext cx="319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2000">
                <a:solidFill>
                  <a:srgbClr val="009447"/>
                </a:solidFill>
                <a:latin typeface="Poppins"/>
                <a:ea typeface="Poppins"/>
                <a:cs typeface="Poppins"/>
                <a:sym typeface="Poppins"/>
              </a:rPr>
              <a:t>Deshpande Startups</a:t>
            </a:r>
            <a:endParaRPr sz="2000" i="0" u="none" strike="noStrike" cap="none">
              <a:solidFill>
                <a:srgbClr val="0094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4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51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wQK0lDnfjjI?si=S16u-nHcXfyNdLAh" TargetMode="External"/><Relationship Id="rId4" Type="http://schemas.openxmlformats.org/officeDocument/2006/relationships/hyperlink" Target="https://fonts.google.com/specimen/Poppin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62c333c16_0_127"/>
          <p:cNvSpPr txBox="1"/>
          <p:nvPr/>
        </p:nvSpPr>
        <p:spPr>
          <a:xfrm>
            <a:off x="661151" y="357207"/>
            <a:ext cx="6997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INSTRUCTIONS</a:t>
            </a:r>
            <a:endParaRPr lang="en-US" sz="40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g2862c333c16_0_127"/>
          <p:cNvSpPr txBox="1"/>
          <p:nvPr/>
        </p:nvSpPr>
        <p:spPr>
          <a:xfrm>
            <a:off x="1200146" y="5149730"/>
            <a:ext cx="451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800" dirty="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Delete this slide before uploading</a:t>
            </a:r>
            <a:endParaRPr sz="1800" i="0" u="none" strike="noStrike" cap="none" dirty="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132;g2862c333c16_0_119">
            <a:extLst>
              <a:ext uri="{FF2B5EF4-FFF2-40B4-BE49-F238E27FC236}">
                <a16:creationId xmlns:a16="http://schemas.microsoft.com/office/drawing/2014/main" id="{0FE6EA48-2E94-F1CA-2A20-0538CCD2F308}"/>
              </a:ext>
            </a:extLst>
          </p:cNvPr>
          <p:cNvSpPr txBox="1"/>
          <p:nvPr/>
        </p:nvSpPr>
        <p:spPr>
          <a:xfrm>
            <a:off x="1291586" y="1216229"/>
            <a:ext cx="10534654" cy="355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the below given icons for building a visually appealing presentation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All the given icons are entirely editable, change their colour and play around.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Delete the ADDITIONAL RESOURCES slides before uploading the presentation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Delete the PLACE HOLDERS in the previous slides before updating your data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Delete the place holder images as well!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Poppins font only, If you do not have the font installed then go the link below, install the font and then re download this ppt and go on!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Submit PPT before the deadline.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IN" sz="1800" dirty="0">
              <a:solidFill>
                <a:schemeClr val="bg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4" name="Picture 3" descr="A set of white letters&#10;&#10;Description automatically generated">
            <a:extLst>
              <a:ext uri="{FF2B5EF4-FFF2-40B4-BE49-F238E27FC236}">
                <a16:creationId xmlns:a16="http://schemas.microsoft.com/office/drawing/2014/main" id="{5710BF71-FA58-F291-0095-94DF05E0A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5" r="85835"/>
          <a:stretch/>
        </p:blipFill>
        <p:spPr>
          <a:xfrm>
            <a:off x="0" y="3147922"/>
            <a:ext cx="711518" cy="3779528"/>
          </a:xfrm>
          <a:prstGeom prst="rect">
            <a:avLst/>
          </a:prstGeom>
        </p:spPr>
      </p:pic>
      <p:pic>
        <p:nvPicPr>
          <p:cNvPr id="5" name="Picture 4" descr="A set of white letters&#10;&#10;Description automatically generated">
            <a:extLst>
              <a:ext uri="{FF2B5EF4-FFF2-40B4-BE49-F238E27FC236}">
                <a16:creationId xmlns:a16="http://schemas.microsoft.com/office/drawing/2014/main" id="{F19AE3E8-97CD-0F78-61B0-35BE4B60D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13" b="83758"/>
          <a:stretch/>
        </p:blipFill>
        <p:spPr>
          <a:xfrm>
            <a:off x="6045844" y="6244148"/>
            <a:ext cx="6146156" cy="613852"/>
          </a:xfrm>
          <a:prstGeom prst="rect">
            <a:avLst/>
          </a:prstGeom>
        </p:spPr>
      </p:pic>
      <p:sp>
        <p:nvSpPr>
          <p:cNvPr id="3" name="Google Shape;132;g2862c333c16_0_119">
            <a:extLst>
              <a:ext uri="{FF2B5EF4-FFF2-40B4-BE49-F238E27FC236}">
                <a16:creationId xmlns:a16="http://schemas.microsoft.com/office/drawing/2014/main" id="{64E94EDE-D8E9-A34B-EB4E-50AA379EA919}"/>
              </a:ext>
            </a:extLst>
          </p:cNvPr>
          <p:cNvSpPr txBox="1"/>
          <p:nvPr/>
        </p:nvSpPr>
        <p:spPr>
          <a:xfrm>
            <a:off x="992612" y="5670197"/>
            <a:ext cx="4930668" cy="1187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IN" sz="1800" dirty="0">
                <a:solidFill>
                  <a:srgbClr val="6C238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POPPINS FONT – </a:t>
            </a:r>
            <a:r>
              <a:rPr lang="en-IN" sz="1800" dirty="0">
                <a:solidFill>
                  <a:schemeClr val="bg1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/>
              </a:rPr>
              <a:t>CLICK HERE</a:t>
            </a:r>
            <a:endParaRPr lang="en-IN" sz="1800" dirty="0">
              <a:solidFill>
                <a:schemeClr val="bg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IN" sz="1800" dirty="0">
                <a:solidFill>
                  <a:srgbClr val="6C238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HOW TO INSTALL FONTS – </a:t>
            </a:r>
            <a:r>
              <a:rPr lang="en-IN" sz="1800" dirty="0">
                <a:solidFill>
                  <a:schemeClr val="bg1"/>
                </a:solidFill>
                <a:latin typeface="Poppins Medium"/>
                <a:ea typeface="Poppins Medium"/>
                <a:cs typeface="Poppins Medium"/>
                <a:sym typeface="Poppins Medium"/>
                <a:hlinkClick r:id="rId5"/>
              </a:rPr>
              <a:t>CLICK HERE</a:t>
            </a:r>
            <a:endParaRPr sz="1800" dirty="0">
              <a:solidFill>
                <a:schemeClr val="bg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5101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62c333c16_0_84"/>
          <p:cNvSpPr txBox="1"/>
          <p:nvPr/>
        </p:nvSpPr>
        <p:spPr>
          <a:xfrm>
            <a:off x="702900" y="1371100"/>
            <a:ext cx="107862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Share any market research or analysis you've conducted.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Highlight competitors or existing solutions and how your idea is unique.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1" name="Google Shape;91;g2862c333c16_0_84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Market Research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62c333c16_0_89"/>
          <p:cNvSpPr txBox="1"/>
          <p:nvPr/>
        </p:nvSpPr>
        <p:spPr>
          <a:xfrm>
            <a:off x="702900" y="1371100"/>
            <a:ext cx="107862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Provide a timeline or roadmap for developing and implementing your solution.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Include milestones and key deliverables.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7" name="Google Shape;97;g2862c333c16_0_89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Implementation Plan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62c333c16_0_94"/>
          <p:cNvSpPr txBox="1"/>
          <p:nvPr/>
        </p:nvSpPr>
        <p:spPr>
          <a:xfrm>
            <a:off x="702900" y="1371100"/>
            <a:ext cx="107862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Explain the environmental, social, and economic benefits of your solution.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Quantify the potential positive impacts (e.g., carbon emissions reduced, lives improved).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3" name="Google Shape;103;g2862c333c16_0_94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Sustainability Impact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62c333c16_0_104"/>
          <p:cNvSpPr txBox="1"/>
          <p:nvPr/>
        </p:nvSpPr>
        <p:spPr>
          <a:xfrm>
            <a:off x="702900" y="1371100"/>
            <a:ext cx="107862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Identify potential challenges or risks associated with your project.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Explain how you plan to mitigate these challenges.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9" name="Google Shape;109;g2862c333c16_0_104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Challenges &amp; Risks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62c333c16_0_99"/>
          <p:cNvSpPr txBox="1"/>
          <p:nvPr/>
        </p:nvSpPr>
        <p:spPr>
          <a:xfrm>
            <a:off x="702900" y="1371100"/>
            <a:ext cx="107862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Provide an estimated budget for your project.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Mention any resources you need, such as funding, mentors, software, datasets, prototyping tools or partnerships.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5" name="Google Shape;115;g2862c333c16_0_99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Budget &amp; Resources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62c333c16_0_109"/>
          <p:cNvSpPr txBox="1"/>
          <p:nvPr/>
        </p:nvSpPr>
        <p:spPr>
          <a:xfrm>
            <a:off x="702900" y="1371100"/>
            <a:ext cx="107862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Summarize the key takeaways from your presentation.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Explain what you need from the Sustainathon organizers or mentors to move forward.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1" name="Google Shape;121;g2862c333c16_0_109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Next Steps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62c333c16_0_114"/>
          <p:cNvSpPr txBox="1"/>
          <p:nvPr/>
        </p:nvSpPr>
        <p:spPr>
          <a:xfrm>
            <a:off x="702900" y="1371100"/>
            <a:ext cx="107862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Mention any questions for the evaluators.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7" name="Google Shape;127;g2862c333c16_0_114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Q&amp;A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62c333c16_0_119"/>
          <p:cNvSpPr txBox="1"/>
          <p:nvPr/>
        </p:nvSpPr>
        <p:spPr>
          <a:xfrm>
            <a:off x="702900" y="1371100"/>
            <a:ext cx="52915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Reiterate your team's contact information for further inquiries.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3" name="Google Shape;133;g2862c333c16_0_119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Contact Information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26" name="Picture 2" descr="Kaun Devi Prasad? – The Mini Pad">
            <a:extLst>
              <a:ext uri="{FF2B5EF4-FFF2-40B4-BE49-F238E27FC236}">
                <a16:creationId xmlns:a16="http://schemas.microsoft.com/office/drawing/2014/main" id="{1495F45E-24E8-064F-3021-69BAA040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04" y="2380223"/>
            <a:ext cx="4793660" cy="40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5;p3">
            <a:extLst>
              <a:ext uri="{FF2B5EF4-FFF2-40B4-BE49-F238E27FC236}">
                <a16:creationId xmlns:a16="http://schemas.microsoft.com/office/drawing/2014/main" id="{50D76865-C8B6-9339-008E-4B170F8C59F1}"/>
              </a:ext>
            </a:extLst>
          </p:cNvPr>
          <p:cNvSpPr txBox="1"/>
          <p:nvPr/>
        </p:nvSpPr>
        <p:spPr>
          <a:xfrm>
            <a:off x="7329704" y="1561996"/>
            <a:ext cx="4520814" cy="646290"/>
          </a:xfrm>
          <a:prstGeom prst="rect">
            <a:avLst/>
          </a:prstGeom>
          <a:solidFill>
            <a:srgbClr val="6C238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800" b="1" dirty="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Give correct contact info so we don’t reach out to Babu Bhaiya!</a:t>
            </a:r>
            <a:endParaRPr sz="1800" b="1" i="0" u="none" strike="noStrike" cap="none" dirty="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2;g2862c333c16_0_127">
            <a:extLst>
              <a:ext uri="{FF2B5EF4-FFF2-40B4-BE49-F238E27FC236}">
                <a16:creationId xmlns:a16="http://schemas.microsoft.com/office/drawing/2014/main" id="{D6B86CE6-903B-2948-D4A2-5C4B4B7BA3BE}"/>
              </a:ext>
            </a:extLst>
          </p:cNvPr>
          <p:cNvSpPr txBox="1"/>
          <p:nvPr/>
        </p:nvSpPr>
        <p:spPr>
          <a:xfrm>
            <a:off x="2141335" y="946487"/>
            <a:ext cx="855303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6000" b="1" dirty="0">
                <a:solidFill>
                  <a:srgbClr val="6C23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Additional Resources</a:t>
            </a:r>
            <a:endParaRPr lang="en-US" sz="6000" b="1" i="0" u="none" strike="noStrike" cap="none" dirty="0">
              <a:solidFill>
                <a:srgbClr val="6C23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FF4680-F7D6-529E-4007-4B959D645E67}"/>
              </a:ext>
            </a:extLst>
          </p:cNvPr>
          <p:cNvGrpSpPr/>
          <p:nvPr/>
        </p:nvGrpSpPr>
        <p:grpSpPr>
          <a:xfrm>
            <a:off x="497836" y="2396435"/>
            <a:ext cx="4247783" cy="4461565"/>
            <a:chOff x="497837" y="3320061"/>
            <a:chExt cx="3368414" cy="3537939"/>
          </a:xfrm>
        </p:grpSpPr>
        <p:pic>
          <p:nvPicPr>
            <p:cNvPr id="6" name="Picture 5" descr="A person with a large head&#10;&#10;Description automatically generated">
              <a:extLst>
                <a:ext uri="{FF2B5EF4-FFF2-40B4-BE49-F238E27FC236}">
                  <a16:creationId xmlns:a16="http://schemas.microsoft.com/office/drawing/2014/main" id="{F1DF6124-0A94-207C-62F9-B0F1CB3CD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37" y="3320061"/>
              <a:ext cx="2706695" cy="35379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CA3024-0752-9F9D-0114-046A63B9938B}"/>
                </a:ext>
              </a:extLst>
            </p:cNvPr>
            <p:cNvSpPr/>
            <p:nvPr/>
          </p:nvSpPr>
          <p:spPr>
            <a:xfrm>
              <a:off x="3174742" y="3742944"/>
              <a:ext cx="267793" cy="2497836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CE3521-9351-7111-A1D1-402A1CD68441}"/>
                </a:ext>
              </a:extLst>
            </p:cNvPr>
            <p:cNvSpPr/>
            <p:nvPr/>
          </p:nvSpPr>
          <p:spPr>
            <a:xfrm>
              <a:off x="3108960" y="6400800"/>
              <a:ext cx="757291" cy="43522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15F7BB-EF0D-30DE-A0C6-C512A86AA19B}"/>
              </a:ext>
            </a:extLst>
          </p:cNvPr>
          <p:cNvSpPr/>
          <p:nvPr/>
        </p:nvSpPr>
        <p:spPr>
          <a:xfrm>
            <a:off x="5375733" y="2777924"/>
            <a:ext cx="5516044" cy="2351459"/>
          </a:xfrm>
          <a:prstGeom prst="wedgeRoundRectCallout">
            <a:avLst>
              <a:gd name="adj1" fmla="val -84081"/>
              <a:gd name="adj2" fmla="val 17672"/>
              <a:gd name="adj3" fmla="val 16667"/>
            </a:avLst>
          </a:prstGeom>
          <a:solidFill>
            <a:srgbClr val="6C2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Google Shape;142;g2862c333c16_0_127">
            <a:extLst>
              <a:ext uri="{FF2B5EF4-FFF2-40B4-BE49-F238E27FC236}">
                <a16:creationId xmlns:a16="http://schemas.microsoft.com/office/drawing/2014/main" id="{4121C344-5AC3-64E7-CC79-9C229C32ABE2}"/>
              </a:ext>
            </a:extLst>
          </p:cNvPr>
          <p:cNvSpPr txBox="1"/>
          <p:nvPr/>
        </p:nvSpPr>
        <p:spPr>
          <a:xfrm>
            <a:off x="5624506" y="3168843"/>
            <a:ext cx="501849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2400" b="1" dirty="0">
                <a:solidFill>
                  <a:srgbClr val="EDED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DELETE KARDE RE BABA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lang="en-US" sz="2400" b="1" dirty="0">
              <a:solidFill>
                <a:srgbClr val="EDED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2400" b="1" dirty="0">
                <a:solidFill>
                  <a:srgbClr val="EDED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MERE KO BHI AUR BAAKI SARE UNECESSORY SLIDES KO!!!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2" name="Google Shape;8172;p70"/>
          <p:cNvGrpSpPr/>
          <p:nvPr/>
        </p:nvGrpSpPr>
        <p:grpSpPr>
          <a:xfrm>
            <a:off x="2831229" y="5171625"/>
            <a:ext cx="1470521" cy="1013783"/>
            <a:chOff x="4967783" y="2151471"/>
            <a:chExt cx="3920692" cy="2702940"/>
          </a:xfrm>
        </p:grpSpPr>
        <p:grpSp>
          <p:nvGrpSpPr>
            <p:cNvPr id="8173" name="Google Shape;8173;p70"/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8174" name="Google Shape;8174;p70"/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175" name="Google Shape;8175;p70"/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176" name="Google Shape;8176;p70"/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177" name="Google Shape;8177;p70"/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178" name="Google Shape;8178;p70"/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179" name="Google Shape;8179;p70"/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180" name="Google Shape;8180;p70"/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181" name="Google Shape;8181;p70"/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8182" name="Google Shape;8182;p70"/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183" name="Google Shape;8183;p70"/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184" name="Google Shape;8184;p70"/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185" name="Google Shape;8185;p70"/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186" name="Google Shape;8186;p70"/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  <p:grpSp>
        <p:nvGrpSpPr>
          <p:cNvPr id="8187" name="Google Shape;8187;p70"/>
          <p:cNvGrpSpPr/>
          <p:nvPr/>
        </p:nvGrpSpPr>
        <p:grpSpPr>
          <a:xfrm>
            <a:off x="4703107" y="2355994"/>
            <a:ext cx="2082548" cy="944773"/>
            <a:chOff x="3530532" y="1496185"/>
            <a:chExt cx="1561911" cy="708580"/>
          </a:xfrm>
        </p:grpSpPr>
        <p:grpSp>
          <p:nvGrpSpPr>
            <p:cNvPr id="8188" name="Google Shape;8188;p70"/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8189" name="Google Shape;8189;p70"/>
              <p:cNvCxnSpPr>
                <a:endCxn id="8190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1" name="Google Shape;8191;p70"/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2" name="Google Shape;8192;p70"/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3" name="Google Shape;8193;p70"/>
              <p:cNvCxnSpPr>
                <a:stCxn id="8190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8194" name="Google Shape;8194;p70"/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8195" name="Google Shape;8195;p70"/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196" name="Google Shape;8196;p70"/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sp>
          <p:nvSpPr>
            <p:cNvPr id="8197" name="Google Shape;8197;p70"/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198" name="Google Shape;8198;p70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grpSp>
          <p:nvGrpSpPr>
            <p:cNvPr id="8199" name="Google Shape;8199;p70"/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8200" name="Google Shape;8200;p70"/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01" name="Google Shape;8201;p70"/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202" name="Google Shape;8202;p70"/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8203" name="Google Shape;8203;p70"/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04" name="Google Shape;8204;p70"/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sp>
          <p:nvSpPr>
            <p:cNvPr id="8205" name="Google Shape;8205;p70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190" name="Google Shape;8190;p70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grpSp>
          <p:nvGrpSpPr>
            <p:cNvPr id="8206" name="Google Shape;8206;p70"/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8207" name="Google Shape;8207;p70"/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08" name="Google Shape;8208;p70"/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  <p:grpSp>
        <p:nvGrpSpPr>
          <p:cNvPr id="8209" name="Google Shape;8209;p70"/>
          <p:cNvGrpSpPr/>
          <p:nvPr/>
        </p:nvGrpSpPr>
        <p:grpSpPr>
          <a:xfrm>
            <a:off x="4679132" y="3505457"/>
            <a:ext cx="2129376" cy="504865"/>
            <a:chOff x="3512551" y="2358282"/>
            <a:chExt cx="1597032" cy="378649"/>
          </a:xfrm>
        </p:grpSpPr>
        <p:grpSp>
          <p:nvGrpSpPr>
            <p:cNvPr id="8210" name="Google Shape;8210;p70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8211" name="Google Shape;8211;p70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2" name="Google Shape;8212;p70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3" name="Google Shape;8213;p70"/>
              <p:cNvCxnSpPr>
                <a:stCxn id="8214" idx="6"/>
                <a:endCxn id="8215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216" name="Google Shape;8216;p70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8217" name="Google Shape;8217;p70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15" name="Google Shape;8215;p70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218" name="Google Shape;8218;p70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219" name="Google Shape;8219;p70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8220" name="Google Shape;8220;p70"/>
              <p:cNvCxnSpPr>
                <a:stCxn id="8221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22" name="Google Shape;8222;p70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221" name="Google Shape;8221;p70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223" name="Google Shape;8223;p70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8224" name="Google Shape;8224;p70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25" name="Google Shape;8225;p70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226" name="Google Shape;8226;p70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227" name="Google Shape;8227;p70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8228" name="Google Shape;8228;p70"/>
              <p:cNvCxnSpPr>
                <a:stCxn id="8229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14" name="Google Shape;8214;p70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229" name="Google Shape;8229;p70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  <p:grpSp>
        <p:nvGrpSpPr>
          <p:cNvPr id="8230" name="Google Shape;8230;p70"/>
          <p:cNvGrpSpPr/>
          <p:nvPr/>
        </p:nvGrpSpPr>
        <p:grpSpPr>
          <a:xfrm>
            <a:off x="9159242" y="1937185"/>
            <a:ext cx="2079745" cy="963480"/>
            <a:chOff x="634175" y="2986275"/>
            <a:chExt cx="3147949" cy="1458344"/>
          </a:xfrm>
        </p:grpSpPr>
        <p:cxnSp>
          <p:nvCxnSpPr>
            <p:cNvPr id="8231" name="Google Shape;8231;p70"/>
            <p:cNvCxnSpPr>
              <a:stCxn id="8232" idx="4"/>
              <a:endCxn id="8233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4" name="Google Shape;8234;p70"/>
            <p:cNvCxnSpPr>
              <a:stCxn id="8233" idx="0"/>
              <a:endCxn id="8235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6" name="Google Shape;8236;p70"/>
            <p:cNvCxnSpPr>
              <a:stCxn id="8235" idx="4"/>
              <a:endCxn id="8237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8" name="Google Shape;8238;p70"/>
            <p:cNvCxnSpPr>
              <a:stCxn id="8237" idx="0"/>
              <a:endCxn id="8239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39" name="Google Shape;8239;p70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5" name="Google Shape;8235;p70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2" name="Google Shape;8232;p70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7" name="Google Shape;8237;p70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3" name="Google Shape;8233;p70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40" name="Google Shape;8240;p70"/>
          <p:cNvGrpSpPr/>
          <p:nvPr/>
        </p:nvGrpSpPr>
        <p:grpSpPr>
          <a:xfrm>
            <a:off x="4697629" y="4217063"/>
            <a:ext cx="2094292" cy="392164"/>
            <a:chOff x="998425" y="1182125"/>
            <a:chExt cx="1065400" cy="199500"/>
          </a:xfrm>
        </p:grpSpPr>
        <p:sp>
          <p:nvSpPr>
            <p:cNvPr id="8241" name="Google Shape;8241;p70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42" name="Google Shape;8242;p70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43" name="Google Shape;8243;p70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44" name="Google Shape;8244;p70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45" name="Google Shape;8245;p70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8246" name="Google Shape;8246;p70"/>
          <p:cNvGrpSpPr/>
          <p:nvPr/>
        </p:nvGrpSpPr>
        <p:grpSpPr>
          <a:xfrm>
            <a:off x="9155303" y="3040379"/>
            <a:ext cx="2087621" cy="488972"/>
            <a:chOff x="1247650" y="2075423"/>
            <a:chExt cx="6648477" cy="1557238"/>
          </a:xfrm>
        </p:grpSpPr>
        <p:sp>
          <p:nvSpPr>
            <p:cNvPr id="8247" name="Google Shape;8247;p70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48" name="Google Shape;8248;p70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49" name="Google Shape;8249;p70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50" name="Google Shape;8250;p70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51" name="Google Shape;8251;p70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52" name="Google Shape;8252;p70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8253" name="Google Shape;8253;p70"/>
          <p:cNvGrpSpPr/>
          <p:nvPr/>
        </p:nvGrpSpPr>
        <p:grpSpPr>
          <a:xfrm>
            <a:off x="9134386" y="4572132"/>
            <a:ext cx="2129415" cy="884587"/>
            <a:chOff x="6796238" y="3158297"/>
            <a:chExt cx="1630319" cy="677257"/>
          </a:xfrm>
        </p:grpSpPr>
        <p:cxnSp>
          <p:nvCxnSpPr>
            <p:cNvPr id="8254" name="Google Shape;8254;p70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8255" name="Google Shape;8255;p70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8256" name="Google Shape;8256;p70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8257" name="Google Shape;8257;p70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8258" name="Google Shape;8258;p70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8259" name="Google Shape;8259;p70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260" name="Google Shape;8260;p70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261" name="Google Shape;8261;p70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  <p:grpSp>
        <p:nvGrpSpPr>
          <p:cNvPr id="8262" name="Google Shape;8262;p70"/>
          <p:cNvGrpSpPr/>
          <p:nvPr/>
        </p:nvGrpSpPr>
        <p:grpSpPr>
          <a:xfrm>
            <a:off x="7162569" y="1933989"/>
            <a:ext cx="1824808" cy="2125073"/>
            <a:chOff x="1839112" y="2209163"/>
            <a:chExt cx="1918159" cy="2233784"/>
          </a:xfrm>
        </p:grpSpPr>
        <p:sp>
          <p:nvSpPr>
            <p:cNvPr id="8263" name="Google Shape;8263;p70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64" name="Google Shape;8264;p70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65" name="Google Shape;8265;p70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cxnSp>
          <p:nvCxnSpPr>
            <p:cNvPr id="8266" name="Google Shape;8266;p70"/>
            <p:cNvCxnSpPr>
              <a:stCxn id="8263" idx="6"/>
              <a:endCxn id="8264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7" name="Google Shape;8267;p70"/>
            <p:cNvCxnSpPr>
              <a:stCxn id="8264" idx="4"/>
              <a:endCxn id="8268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9" name="Google Shape;8269;p70"/>
            <p:cNvCxnSpPr>
              <a:stCxn id="8268" idx="6"/>
              <a:endCxn id="8265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0" name="Google Shape;8270;p70"/>
            <p:cNvCxnSpPr>
              <a:stCxn id="8265" idx="4"/>
              <a:endCxn id="8271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68" name="Google Shape;8268;p70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71" name="Google Shape;8271;p70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72" name="Google Shape;8272;p70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cxnSp>
          <p:nvCxnSpPr>
            <p:cNvPr id="8273" name="Google Shape;8273;p70"/>
            <p:cNvCxnSpPr>
              <a:endCxn id="8272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74" name="Google Shape;8274;p70"/>
          <p:cNvGrpSpPr/>
          <p:nvPr/>
        </p:nvGrpSpPr>
        <p:grpSpPr>
          <a:xfrm>
            <a:off x="4672400" y="1942303"/>
            <a:ext cx="2183957" cy="206589"/>
            <a:chOff x="238125" y="2506075"/>
            <a:chExt cx="7115411" cy="673075"/>
          </a:xfrm>
        </p:grpSpPr>
        <p:sp>
          <p:nvSpPr>
            <p:cNvPr id="8275" name="Google Shape;8275;p70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76" name="Google Shape;8276;p70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77" name="Google Shape;8277;p70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78" name="Google Shape;8278;p70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79" name="Google Shape;8279;p70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8280" name="Google Shape;8280;p70"/>
          <p:cNvGrpSpPr/>
          <p:nvPr/>
        </p:nvGrpSpPr>
        <p:grpSpPr>
          <a:xfrm>
            <a:off x="990647" y="2371099"/>
            <a:ext cx="3302349" cy="122324"/>
            <a:chOff x="1464850" y="436376"/>
            <a:chExt cx="6001362" cy="222300"/>
          </a:xfrm>
        </p:grpSpPr>
        <p:sp>
          <p:nvSpPr>
            <p:cNvPr id="8281" name="Google Shape;8281;p70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82" name="Google Shape;8282;p70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83" name="Google Shape;8283;p70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84" name="Google Shape;8284;p70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85" name="Google Shape;8285;p70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cxnSp>
          <p:nvCxnSpPr>
            <p:cNvPr id="8286" name="Google Shape;8286;p70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7" name="Google Shape;8287;p70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8" name="Google Shape;8288;p70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9" name="Google Shape;8289;p70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90" name="Google Shape;8290;p70"/>
          <p:cNvGrpSpPr/>
          <p:nvPr/>
        </p:nvGrpSpPr>
        <p:grpSpPr>
          <a:xfrm>
            <a:off x="972336" y="4018387"/>
            <a:ext cx="1936947" cy="869231"/>
            <a:chOff x="803162" y="2667727"/>
            <a:chExt cx="1411906" cy="633611"/>
          </a:xfrm>
        </p:grpSpPr>
        <p:cxnSp>
          <p:nvCxnSpPr>
            <p:cNvPr id="8291" name="Google Shape;8291;p70"/>
            <p:cNvCxnSpPr>
              <a:stCxn id="8292" idx="2"/>
              <a:endCxn id="8293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94" name="Google Shape;8294;p70"/>
            <p:cNvCxnSpPr>
              <a:stCxn id="8295" idx="0"/>
              <a:endCxn id="8292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96" name="Google Shape;8296;p70"/>
            <p:cNvCxnSpPr>
              <a:stCxn id="8295" idx="2"/>
              <a:endCxn id="8297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98" name="Google Shape;8298;p70"/>
            <p:cNvCxnSpPr>
              <a:stCxn id="8299" idx="0"/>
              <a:endCxn id="8295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00" name="Google Shape;8300;p70"/>
            <p:cNvCxnSpPr>
              <a:stCxn id="8293" idx="2"/>
              <a:endCxn id="8301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02" name="Google Shape;8302;p70"/>
            <p:cNvCxnSpPr>
              <a:stCxn id="8303" idx="0"/>
              <a:endCxn id="8293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299" name="Google Shape;8299;p70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867">
                <a:solidFill>
                  <a:srgbClr val="FFFFFF"/>
                </a:solidFill>
              </a:endParaRPr>
            </a:p>
          </p:txBody>
        </p:sp>
        <p:sp>
          <p:nvSpPr>
            <p:cNvPr id="8297" name="Google Shape;8297;p70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867">
                <a:solidFill>
                  <a:srgbClr val="FFFFFF"/>
                </a:solidFill>
              </a:endParaRPr>
            </a:p>
          </p:txBody>
        </p:sp>
        <p:sp>
          <p:nvSpPr>
            <p:cNvPr id="8303" name="Google Shape;8303;p70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867">
                <a:solidFill>
                  <a:srgbClr val="FFFFFF"/>
                </a:solidFill>
              </a:endParaRPr>
            </a:p>
          </p:txBody>
        </p:sp>
        <p:sp>
          <p:nvSpPr>
            <p:cNvPr id="8301" name="Google Shape;8301;p70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867">
                <a:solidFill>
                  <a:srgbClr val="FFFFFF"/>
                </a:solidFill>
              </a:endParaRPr>
            </a:p>
          </p:txBody>
        </p:sp>
        <p:sp>
          <p:nvSpPr>
            <p:cNvPr id="8293" name="Google Shape;8293;p70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867">
                <a:solidFill>
                  <a:srgbClr val="FFFFFF"/>
                </a:solidFill>
              </a:endParaRPr>
            </a:p>
          </p:txBody>
        </p:sp>
        <p:sp>
          <p:nvSpPr>
            <p:cNvPr id="8295" name="Google Shape;8295;p70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867">
                <a:solidFill>
                  <a:srgbClr val="FFFFFF"/>
                </a:solidFill>
              </a:endParaRPr>
            </a:p>
          </p:txBody>
        </p:sp>
        <p:sp>
          <p:nvSpPr>
            <p:cNvPr id="8292" name="Google Shape;8292;p70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FFFFFF"/>
                </a:solidFill>
              </a:endParaRPr>
            </a:p>
          </p:txBody>
        </p:sp>
      </p:grpSp>
      <p:grpSp>
        <p:nvGrpSpPr>
          <p:cNvPr id="8304" name="Google Shape;8304;p70"/>
          <p:cNvGrpSpPr/>
          <p:nvPr/>
        </p:nvGrpSpPr>
        <p:grpSpPr>
          <a:xfrm>
            <a:off x="972339" y="1932438"/>
            <a:ext cx="3358055" cy="279079"/>
            <a:chOff x="803163" y="1111966"/>
            <a:chExt cx="2447800" cy="203430"/>
          </a:xfrm>
        </p:grpSpPr>
        <p:grpSp>
          <p:nvGrpSpPr>
            <p:cNvPr id="8305" name="Google Shape;8305;p70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8306" name="Google Shape;8306;p70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grpSp>
            <p:nvGrpSpPr>
              <p:cNvPr id="8307" name="Google Shape;8307;p70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8308" name="Google Shape;8308;p7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309" name="Google Shape;8309;p7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rgbClr val="009447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</p:grpSp>
        </p:grpSp>
        <p:cxnSp>
          <p:nvCxnSpPr>
            <p:cNvPr id="8310" name="Google Shape;8310;p70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311" name="Google Shape;8311;p70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grpSp>
          <p:nvGrpSpPr>
            <p:cNvPr id="8312" name="Google Shape;8312;p70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8313" name="Google Shape;8313;p70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8314" name="Google Shape;8314;p7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315" name="Google Shape;8315;p7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rgbClr val="009447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</p:grpSp>
          <p:sp>
            <p:nvSpPr>
              <p:cNvPr id="8316" name="Google Shape;8316;p70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317" name="Google Shape;8317;p70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8318" name="Google Shape;8318;p70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8319" name="Google Shape;8319;p7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320" name="Google Shape;8320;p7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rgbClr val="009447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</p:grpSp>
          <p:sp>
            <p:nvSpPr>
              <p:cNvPr id="8321" name="Google Shape;8321;p70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322" name="Google Shape;8322;p70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8323" name="Google Shape;8323;p70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8324" name="Google Shape;8324;p7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325" name="Google Shape;8325;p7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rgbClr val="009447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</p:grpSp>
          <p:sp>
            <p:nvSpPr>
              <p:cNvPr id="8326" name="Google Shape;8326;p70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  <p:grpSp>
        <p:nvGrpSpPr>
          <p:cNvPr id="8327" name="Google Shape;8327;p70"/>
          <p:cNvGrpSpPr/>
          <p:nvPr/>
        </p:nvGrpSpPr>
        <p:grpSpPr>
          <a:xfrm>
            <a:off x="4696352" y="5527948"/>
            <a:ext cx="2090371" cy="655569"/>
            <a:chOff x="5194708" y="3484366"/>
            <a:chExt cx="3148148" cy="987304"/>
          </a:xfrm>
        </p:grpSpPr>
        <p:grpSp>
          <p:nvGrpSpPr>
            <p:cNvPr id="8328" name="Google Shape;8328;p70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8329" name="Google Shape;8329;p70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30" name="Google Shape;8330;p70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31" name="Google Shape;8331;p70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332" name="Google Shape;8332;p70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8333" name="Google Shape;8333;p70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34" name="Google Shape;8334;p70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35" name="Google Shape;8335;p70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336" name="Google Shape;8336;p70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8337" name="Google Shape;8337;p70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38" name="Google Shape;8338;p70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39" name="Google Shape;8339;p70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340" name="Google Shape;8340;p70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8341" name="Google Shape;8341;p70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42" name="Google Shape;8342;p70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43" name="Google Shape;8343;p70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  <p:grpSp>
        <p:nvGrpSpPr>
          <p:cNvPr id="8344" name="Google Shape;8344;p70"/>
          <p:cNvGrpSpPr/>
          <p:nvPr/>
        </p:nvGrpSpPr>
        <p:grpSpPr>
          <a:xfrm>
            <a:off x="4643831" y="4835161"/>
            <a:ext cx="2155952" cy="461675"/>
            <a:chOff x="1808063" y="4294338"/>
            <a:chExt cx="3370782" cy="721817"/>
          </a:xfrm>
        </p:grpSpPr>
        <p:sp>
          <p:nvSpPr>
            <p:cNvPr id="8345" name="Google Shape;8345;p70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46" name="Google Shape;8346;p70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47" name="Google Shape;8347;p70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48" name="Google Shape;8348;p70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49" name="Google Shape;8349;p70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50" name="Google Shape;8350;p70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51" name="Google Shape;8351;p70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52" name="Google Shape;8352;p70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53" name="Google Shape;8353;p70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54" name="Google Shape;8354;p70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8355" name="Google Shape;8355;p70"/>
          <p:cNvGrpSpPr/>
          <p:nvPr/>
        </p:nvGrpSpPr>
        <p:grpSpPr>
          <a:xfrm>
            <a:off x="1014780" y="5216534"/>
            <a:ext cx="1727843" cy="862116"/>
            <a:chOff x="834100" y="3642869"/>
            <a:chExt cx="1259483" cy="628426"/>
          </a:xfrm>
        </p:grpSpPr>
        <p:sp>
          <p:nvSpPr>
            <p:cNvPr id="8356" name="Google Shape;8356;p70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57" name="Google Shape;8357;p70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58" name="Google Shape;8358;p70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59" name="Google Shape;8359;p70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60" name="Google Shape;8360;p70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61" name="Google Shape;8361;p70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62" name="Google Shape;8362;p70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63" name="Google Shape;8363;p70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64" name="Google Shape;8364;p70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65" name="Google Shape;8365;p70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66" name="Google Shape;8366;p70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67" name="Google Shape;8367;p70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68" name="Google Shape;8368;p70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69" name="Google Shape;8369;p70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70" name="Google Shape;8370;p70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71" name="Google Shape;8371;p70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72" name="Google Shape;8372;p70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73" name="Google Shape;8373;p70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74" name="Google Shape;8374;p70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75" name="Google Shape;8375;p70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76" name="Google Shape;8376;p70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77" name="Google Shape;8377;p70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78" name="Google Shape;8378;p70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79" name="Google Shape;8379;p70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80" name="Google Shape;8380;p70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grpSp>
          <p:nvGrpSpPr>
            <p:cNvPr id="8381" name="Google Shape;8381;p70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8382" name="Google Shape;8382;p70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83" name="Google Shape;8383;p70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84" name="Google Shape;8384;p70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85" name="Google Shape;8385;p70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86" name="Google Shape;8386;p70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87" name="Google Shape;8387;p70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88" name="Google Shape;8388;p70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89" name="Google Shape;8389;p70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90" name="Google Shape;8390;p70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91" name="Google Shape;8391;p70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92" name="Google Shape;8392;p70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93" name="Google Shape;8393;p70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94" name="Google Shape;8394;p70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95" name="Google Shape;8395;p70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96" name="Google Shape;8396;p70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97" name="Google Shape;8397;p70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98" name="Google Shape;8398;p70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99" name="Google Shape;8399;p70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400" name="Google Shape;8400;p70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401" name="Google Shape;8401;p70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sp>
          <p:nvSpPr>
            <p:cNvPr id="8402" name="Google Shape;8402;p70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03" name="Google Shape;8403;p70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04" name="Google Shape;8404;p70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05" name="Google Shape;8405;p70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06" name="Google Shape;8406;p70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07" name="Google Shape;8407;p70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08" name="Google Shape;8408;p70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09" name="Google Shape;8409;p70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10" name="Google Shape;8410;p70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11" name="Google Shape;8411;p70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12" name="Google Shape;8412;p70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13" name="Google Shape;8413;p70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14" name="Google Shape;8414;p70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15" name="Google Shape;8415;p70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8416" name="Google Shape;8416;p70"/>
          <p:cNvGrpSpPr/>
          <p:nvPr/>
        </p:nvGrpSpPr>
        <p:grpSpPr>
          <a:xfrm rot="5400000">
            <a:off x="7965597" y="4945196"/>
            <a:ext cx="218752" cy="1886555"/>
            <a:chOff x="4428249" y="1369375"/>
            <a:chExt cx="36905" cy="429569"/>
          </a:xfrm>
        </p:grpSpPr>
        <p:sp>
          <p:nvSpPr>
            <p:cNvPr id="8417" name="Google Shape;8417;p70"/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18" name="Google Shape;8418;p70"/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19" name="Google Shape;8419;p70"/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20" name="Google Shape;8420;p70"/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21" name="Google Shape;8421;p70"/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22" name="Google Shape;8422;p70"/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23" name="Google Shape;8423;p70"/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24" name="Google Shape;8424;p70"/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25" name="Google Shape;8425;p70"/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26" name="Google Shape;8426;p70"/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27" name="Google Shape;8427;p70"/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28" name="Google Shape;8428;p70"/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29" name="Google Shape;8429;p70"/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30" name="Google Shape;8430;p70"/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31" name="Google Shape;8431;p70"/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32" name="Google Shape;8432;p70"/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33" name="Google Shape;8433;p70"/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34" name="Google Shape;8434;p70"/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35" name="Google Shape;8435;p70"/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36" name="Google Shape;8436;p70"/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37" name="Google Shape;8437;p70"/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38" name="Google Shape;8438;p70"/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39" name="Google Shape;8439;p70"/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40" name="Google Shape;8440;p70"/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41" name="Google Shape;8441;p70"/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42" name="Google Shape;8442;p70"/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43" name="Google Shape;8443;p70"/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44" name="Google Shape;8444;p70"/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45" name="Google Shape;8445;p70"/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46" name="Google Shape;8446;p70"/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47" name="Google Shape;8447;p70"/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48" name="Google Shape;8448;p70"/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8449" name="Google Shape;8449;p70"/>
          <p:cNvGrpSpPr/>
          <p:nvPr/>
        </p:nvGrpSpPr>
        <p:grpSpPr>
          <a:xfrm rot="10800000" flipH="1">
            <a:off x="7128837" y="4396587"/>
            <a:ext cx="1892276" cy="33077"/>
            <a:chOff x="219558" y="4738465"/>
            <a:chExt cx="5852400" cy="102300"/>
          </a:xfrm>
        </p:grpSpPr>
        <p:cxnSp>
          <p:nvCxnSpPr>
            <p:cNvPr id="8450" name="Google Shape;8450;p70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8451" name="Google Shape;8451;p70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52" name="Google Shape;8452;p70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53" name="Google Shape;8453;p70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54" name="Google Shape;8454;p70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55" name="Google Shape;8455;p70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8456" name="Google Shape;8456;p70"/>
          <p:cNvGrpSpPr/>
          <p:nvPr/>
        </p:nvGrpSpPr>
        <p:grpSpPr>
          <a:xfrm>
            <a:off x="7143928" y="4894005"/>
            <a:ext cx="1862093" cy="513355"/>
            <a:chOff x="5286284" y="2966544"/>
            <a:chExt cx="1396570" cy="385016"/>
          </a:xfrm>
        </p:grpSpPr>
        <p:cxnSp>
          <p:nvCxnSpPr>
            <p:cNvPr id="8457" name="Google Shape;8457;p70"/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8458" name="Google Shape;8458;p70"/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8459" name="Google Shape;8459;p70"/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8460" name="Google Shape;8460;p70"/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1" name="Google Shape;8461;p70"/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2" name="Google Shape;8462;p70"/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3" name="Google Shape;8463;p70"/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4" name="Google Shape;8464;p70"/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5" name="Google Shape;8465;p70"/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6" name="Google Shape;8466;p70"/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7" name="Google Shape;8467;p70"/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468" name="Google Shape;8468;p70"/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8469" name="Google Shape;8469;p70"/>
          <p:cNvGrpSpPr/>
          <p:nvPr/>
        </p:nvGrpSpPr>
        <p:grpSpPr>
          <a:xfrm>
            <a:off x="2725348" y="2785707"/>
            <a:ext cx="1576368" cy="882703"/>
            <a:chOff x="2029517" y="1732295"/>
            <a:chExt cx="1149068" cy="643432"/>
          </a:xfrm>
        </p:grpSpPr>
        <p:grpSp>
          <p:nvGrpSpPr>
            <p:cNvPr id="8470" name="Google Shape;8470;p70"/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8471" name="Google Shape;8471;p70"/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8472" name="Google Shape;8472;p70"/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8473" name="Google Shape;8473;p70"/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</p:grpSp>
          <p:grpSp>
            <p:nvGrpSpPr>
              <p:cNvPr id="8474" name="Google Shape;8474;p70"/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8475" name="Google Shape;8475;p70"/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8476" name="Google Shape;8476;p70"/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</p:grpSp>
        </p:grpSp>
        <p:grpSp>
          <p:nvGrpSpPr>
            <p:cNvPr id="8477" name="Google Shape;8477;p70"/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8478" name="Google Shape;8478;p70"/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8479" name="Google Shape;8479;p70"/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8480" name="Google Shape;8480;p70"/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8481" name="Google Shape;8481;p70"/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  <p:grpSp>
              <p:nvGrpSpPr>
                <p:cNvPr id="8482" name="Google Shape;8482;p70"/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8483" name="Google Shape;8483;p70"/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8484" name="Google Shape;8484;p70"/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</p:grpSp>
          <p:grpSp>
            <p:nvGrpSpPr>
              <p:cNvPr id="8485" name="Google Shape;8485;p70"/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8486" name="Google Shape;8486;p70"/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grpSp>
              <p:nvGrpSpPr>
                <p:cNvPr id="8487" name="Google Shape;8487;p70"/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8488" name="Google Shape;8488;p70"/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8489" name="Google Shape;8489;p70"/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  <p:grpSp>
              <p:nvGrpSpPr>
                <p:cNvPr id="8490" name="Google Shape;8490;p70"/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8491" name="Google Shape;8491;p70"/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8492" name="Google Shape;8492;p70"/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</p:grpSp>
        </p:grpSp>
      </p:grpSp>
      <p:grpSp>
        <p:nvGrpSpPr>
          <p:cNvPr id="8493" name="Google Shape;8493;p70"/>
          <p:cNvGrpSpPr/>
          <p:nvPr/>
        </p:nvGrpSpPr>
        <p:grpSpPr>
          <a:xfrm>
            <a:off x="972347" y="2715858"/>
            <a:ext cx="1283535" cy="1080077"/>
            <a:chOff x="732462" y="1766083"/>
            <a:chExt cx="962651" cy="810058"/>
          </a:xfrm>
        </p:grpSpPr>
        <p:grpSp>
          <p:nvGrpSpPr>
            <p:cNvPr id="8494" name="Google Shape;8494;p70"/>
            <p:cNvGrpSpPr/>
            <p:nvPr/>
          </p:nvGrpSpPr>
          <p:grpSpPr>
            <a:xfrm>
              <a:off x="732462" y="1908333"/>
              <a:ext cx="339369" cy="524756"/>
              <a:chOff x="844912" y="1819635"/>
              <a:chExt cx="329836" cy="510016"/>
            </a:xfrm>
          </p:grpSpPr>
          <p:sp>
            <p:nvSpPr>
              <p:cNvPr id="8495" name="Google Shape;8495;p70"/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496" name="Google Shape;8496;p70"/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rgbClr val="00944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497" name="Google Shape;8497;p70"/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rgbClr val="00944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498" name="Google Shape;8498;p70"/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499" name="Google Shape;8499;p70"/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500" name="Google Shape;8500;p70"/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501" name="Google Shape;8501;p70"/>
            <p:cNvGrpSpPr/>
            <p:nvPr/>
          </p:nvGrpSpPr>
          <p:grpSpPr>
            <a:xfrm>
              <a:off x="1184858" y="2256650"/>
              <a:ext cx="510255" cy="319491"/>
              <a:chOff x="1284601" y="2158168"/>
              <a:chExt cx="495923" cy="310517"/>
            </a:xfrm>
          </p:grpSpPr>
          <p:sp>
            <p:nvSpPr>
              <p:cNvPr id="8502" name="Google Shape;8502;p70"/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grpSp>
            <p:nvGrpSpPr>
              <p:cNvPr id="8503" name="Google Shape;8503;p70"/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8504" name="Google Shape;8504;p70"/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8505" name="Google Shape;8505;p70"/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009447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06" name="Google Shape;8506;p70"/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009447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07" name="Google Shape;8507;p70"/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009447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08" name="Google Shape;8508;p70"/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009447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09" name="Google Shape;8509;p70"/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10" name="Google Shape;8510;p70"/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11" name="Google Shape;8511;p70"/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  <p:sp>
              <p:nvSpPr>
                <p:cNvPr id="8512" name="Google Shape;8512;p70"/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8513" name="Google Shape;8513;p70"/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</p:grpSp>
        </p:grpSp>
        <p:grpSp>
          <p:nvGrpSpPr>
            <p:cNvPr id="8514" name="Google Shape;8514;p70"/>
            <p:cNvGrpSpPr/>
            <p:nvPr/>
          </p:nvGrpSpPr>
          <p:grpSpPr>
            <a:xfrm>
              <a:off x="1184858" y="1766083"/>
              <a:ext cx="510255" cy="319491"/>
              <a:chOff x="1284601" y="1681380"/>
              <a:chExt cx="495923" cy="310517"/>
            </a:xfrm>
          </p:grpSpPr>
          <p:sp>
            <p:nvSpPr>
              <p:cNvPr id="8515" name="Google Shape;8515;p70"/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grpSp>
            <p:nvGrpSpPr>
              <p:cNvPr id="8516" name="Google Shape;8516;p70"/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8517" name="Google Shape;8517;p70"/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8518" name="Google Shape;8518;p70"/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009447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19" name="Google Shape;8519;p70"/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009447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20" name="Google Shape;8520;p70"/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009447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21" name="Google Shape;8521;p70"/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009447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22" name="Google Shape;8522;p70"/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23" name="Google Shape;8523;p70"/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24" name="Google Shape;8524;p70"/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  <p:sp>
              <p:nvSpPr>
                <p:cNvPr id="8525" name="Google Shape;8525;p70"/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8526" name="Google Shape;8526;p70"/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944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</p:grpSp>
        </p:grpSp>
      </p:grpSp>
      <p:grpSp>
        <p:nvGrpSpPr>
          <p:cNvPr id="8527" name="Google Shape;8527;p70"/>
          <p:cNvGrpSpPr/>
          <p:nvPr/>
        </p:nvGrpSpPr>
        <p:grpSpPr>
          <a:xfrm>
            <a:off x="9117602" y="3739097"/>
            <a:ext cx="2163025" cy="736591"/>
            <a:chOff x="6894650" y="2574740"/>
            <a:chExt cx="1445100" cy="492111"/>
          </a:xfrm>
        </p:grpSpPr>
        <p:sp>
          <p:nvSpPr>
            <p:cNvPr id="8528" name="Google Shape;8528;p70"/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529" name="Google Shape;8529;p70"/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530" name="Google Shape;8530;p70"/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531" name="Google Shape;8531;p70"/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532" name="Google Shape;8532;p70"/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cxnSp>
          <p:nvCxnSpPr>
            <p:cNvPr id="8533" name="Google Shape;8533;p70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34" name="Google Shape;8534;p70"/>
          <p:cNvGrpSpPr/>
          <p:nvPr/>
        </p:nvGrpSpPr>
        <p:grpSpPr>
          <a:xfrm>
            <a:off x="9143659" y="5571438"/>
            <a:ext cx="2110941" cy="634273"/>
            <a:chOff x="6953919" y="3907920"/>
            <a:chExt cx="1377300" cy="475705"/>
          </a:xfrm>
        </p:grpSpPr>
        <p:cxnSp>
          <p:nvCxnSpPr>
            <p:cNvPr id="8535" name="Google Shape;8535;p70"/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6" name="Google Shape;8536;p70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7" name="Google Shape;8537;p70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8" name="Google Shape;8538;p70"/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9" name="Google Shape;8539;p70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rgbClr val="00944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40" name="Google Shape;8540;p70"/>
          <p:cNvGrpSpPr/>
          <p:nvPr/>
        </p:nvGrpSpPr>
        <p:grpSpPr>
          <a:xfrm>
            <a:off x="3148443" y="3919631"/>
            <a:ext cx="1115048" cy="1099372"/>
            <a:chOff x="2389399" y="2595741"/>
            <a:chExt cx="812796" cy="801369"/>
          </a:xfrm>
        </p:grpSpPr>
        <p:grpSp>
          <p:nvGrpSpPr>
            <p:cNvPr id="8541" name="Google Shape;8541;p70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8542" name="Google Shape;8542;p70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94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543" name="Google Shape;8543;p70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544" name="Google Shape;8544;p70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rgbClr val="009447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8545" name="Google Shape;8545;p70"/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8546" name="Google Shape;8546;p70"/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8547" name="Google Shape;8547;p70"/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8548" name="Google Shape;8548;p70"/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49" name="Google Shape;8549;p70"/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50" name="Google Shape;8550;p70"/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  <p:grpSp>
              <p:nvGrpSpPr>
                <p:cNvPr id="8551" name="Google Shape;8551;p70"/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8552" name="Google Shape;8552;p70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53" name="Google Shape;8553;p70"/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</p:grpSp>
          <p:grpSp>
            <p:nvGrpSpPr>
              <p:cNvPr id="8554" name="Google Shape;8554;p70"/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8555" name="Google Shape;8555;p70"/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8556" name="Google Shape;8556;p70"/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57" name="Google Shape;8557;p70"/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58" name="Google Shape;8558;p70"/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  <p:grpSp>
              <p:nvGrpSpPr>
                <p:cNvPr id="8559" name="Google Shape;8559;p70"/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8560" name="Google Shape;8560;p70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61" name="Google Shape;8561;p70"/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</p:grpSp>
          <p:grpSp>
            <p:nvGrpSpPr>
              <p:cNvPr id="8562" name="Google Shape;8562;p70"/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8563" name="Google Shape;8563;p70"/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8564" name="Google Shape;8564;p70"/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65" name="Google Shape;8565;p70"/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66" name="Google Shape;8566;p70"/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  <p:grpSp>
              <p:nvGrpSpPr>
                <p:cNvPr id="8567" name="Google Shape;8567;p70"/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8568" name="Google Shape;8568;p70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69" name="Google Shape;8569;p70"/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</p:grpSp>
        </p:grpSp>
        <p:grpSp>
          <p:nvGrpSpPr>
            <p:cNvPr id="8570" name="Google Shape;8570;p70"/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8571" name="Google Shape;8571;p70"/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8572" name="Google Shape;8572;p70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8573" name="Google Shape;8573;p70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74" name="Google Shape;8574;p70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75" name="Google Shape;8575;p70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  <p:grpSp>
              <p:nvGrpSpPr>
                <p:cNvPr id="8576" name="Google Shape;8576;p70"/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8577" name="Google Shape;8577;p70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78" name="Google Shape;8578;p70"/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</p:grpSp>
          <p:grpSp>
            <p:nvGrpSpPr>
              <p:cNvPr id="8579" name="Google Shape;8579;p70"/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8580" name="Google Shape;8580;p70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8581" name="Google Shape;8581;p70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82" name="Google Shape;8582;p70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83" name="Google Shape;8583;p70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  <p:grpSp>
              <p:nvGrpSpPr>
                <p:cNvPr id="8584" name="Google Shape;8584;p70"/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8585" name="Google Shape;8585;p70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86" name="Google Shape;8586;p70"/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</p:grpSp>
          <p:grpSp>
            <p:nvGrpSpPr>
              <p:cNvPr id="8587" name="Google Shape;8587;p70"/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8588" name="Google Shape;8588;p70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8589" name="Google Shape;8589;p70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90" name="Google Shape;8590;p70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91" name="Google Shape;8591;p70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  <p:grpSp>
              <p:nvGrpSpPr>
                <p:cNvPr id="8592" name="Google Shape;8592;p70"/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8593" name="Google Shape;8593;p70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944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  <p:sp>
                <p:nvSpPr>
                  <p:cNvPr id="8594" name="Google Shape;8594;p70"/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009447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1867"/>
                  </a:p>
                </p:txBody>
              </p:sp>
            </p:grpSp>
          </p:grpSp>
        </p:grpSp>
      </p:grpSp>
      <p:sp>
        <p:nvSpPr>
          <p:cNvPr id="3" name="Google Shape;143;g2862c333c16_0_127">
            <a:extLst>
              <a:ext uri="{FF2B5EF4-FFF2-40B4-BE49-F238E27FC236}">
                <a16:creationId xmlns:a16="http://schemas.microsoft.com/office/drawing/2014/main" id="{EB0774E4-9A35-401D-9291-8B7A2418A7FC}"/>
              </a:ext>
            </a:extLst>
          </p:cNvPr>
          <p:cNvSpPr txBox="1"/>
          <p:nvPr/>
        </p:nvSpPr>
        <p:spPr>
          <a:xfrm>
            <a:off x="573429" y="425812"/>
            <a:ext cx="451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800" dirty="0">
                <a:solidFill>
                  <a:srgbClr val="6C2382"/>
                </a:solidFill>
                <a:latin typeface="Poppins"/>
                <a:ea typeface="Poppins"/>
                <a:cs typeface="Poppins"/>
                <a:sym typeface="Poppins"/>
              </a:rPr>
              <a:t>Delete this slide before uploading</a:t>
            </a:r>
            <a:endParaRPr sz="1800" i="0" u="none" strike="noStrike" cap="none" dirty="0">
              <a:solidFill>
                <a:srgbClr val="6C23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12591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7" name="Google Shape;14747;p91"/>
          <p:cNvSpPr/>
          <p:nvPr/>
        </p:nvSpPr>
        <p:spPr>
          <a:xfrm>
            <a:off x="2005714" y="3448224"/>
            <a:ext cx="2284249" cy="713301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48" name="Google Shape;14748;p91"/>
          <p:cNvSpPr/>
          <p:nvPr/>
        </p:nvSpPr>
        <p:spPr>
          <a:xfrm>
            <a:off x="3538430" y="3310440"/>
            <a:ext cx="917252" cy="988856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49" name="Google Shape;14749;p91"/>
          <p:cNvSpPr/>
          <p:nvPr/>
        </p:nvSpPr>
        <p:spPr>
          <a:xfrm>
            <a:off x="1840379" y="3310440"/>
            <a:ext cx="916733" cy="988856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50" name="Google Shape;14750;p91"/>
          <p:cNvSpPr/>
          <p:nvPr/>
        </p:nvSpPr>
        <p:spPr>
          <a:xfrm>
            <a:off x="266497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51" name="Google Shape;14751;p91"/>
          <p:cNvSpPr/>
          <p:nvPr/>
        </p:nvSpPr>
        <p:spPr>
          <a:xfrm>
            <a:off x="3932017" y="4746451"/>
            <a:ext cx="966131" cy="784015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52" name="Google Shape;14752;p91"/>
          <p:cNvSpPr/>
          <p:nvPr/>
        </p:nvSpPr>
        <p:spPr>
          <a:xfrm>
            <a:off x="139793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53" name="Google Shape;14753;p91"/>
          <p:cNvSpPr/>
          <p:nvPr/>
        </p:nvSpPr>
        <p:spPr>
          <a:xfrm>
            <a:off x="266497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54" name="Google Shape;14754;p91"/>
          <p:cNvSpPr/>
          <p:nvPr/>
        </p:nvSpPr>
        <p:spPr>
          <a:xfrm>
            <a:off x="3932017" y="2079300"/>
            <a:ext cx="966131" cy="783995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55" name="Google Shape;14755;p91"/>
          <p:cNvSpPr/>
          <p:nvPr/>
        </p:nvSpPr>
        <p:spPr>
          <a:xfrm>
            <a:off x="139793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56" name="Google Shape;14756;p91"/>
          <p:cNvSpPr/>
          <p:nvPr/>
        </p:nvSpPr>
        <p:spPr>
          <a:xfrm>
            <a:off x="1573666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57" name="Google Shape;14757;p91"/>
          <p:cNvSpPr/>
          <p:nvPr/>
        </p:nvSpPr>
        <p:spPr>
          <a:xfrm>
            <a:off x="2842780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58" name="Google Shape;14758;p91"/>
          <p:cNvSpPr/>
          <p:nvPr/>
        </p:nvSpPr>
        <p:spPr>
          <a:xfrm>
            <a:off x="4116064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59" name="Google Shape;14759;p91"/>
          <p:cNvSpPr/>
          <p:nvPr/>
        </p:nvSpPr>
        <p:spPr>
          <a:xfrm>
            <a:off x="4116064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60" name="Google Shape;14760;p91"/>
          <p:cNvSpPr/>
          <p:nvPr/>
        </p:nvSpPr>
        <p:spPr>
          <a:xfrm>
            <a:off x="2842780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61" name="Google Shape;14761;p91"/>
          <p:cNvSpPr/>
          <p:nvPr/>
        </p:nvSpPr>
        <p:spPr>
          <a:xfrm>
            <a:off x="1575222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62" name="Google Shape;14762;p91"/>
          <p:cNvSpPr txBox="1"/>
          <p:nvPr/>
        </p:nvSpPr>
        <p:spPr>
          <a:xfrm>
            <a:off x="2192417" y="3622983"/>
            <a:ext cx="1904800" cy="3640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>
                <a:solidFill>
                  <a:srgbClr val="FFFFFF"/>
                </a:solidFill>
              </a:rPr>
              <a:t>Add the title here</a:t>
            </a:r>
            <a:endParaRPr sz="1333">
              <a:solidFill>
                <a:srgbClr val="FFFFFF"/>
              </a:solidFill>
            </a:endParaRPr>
          </a:p>
        </p:txBody>
      </p:sp>
      <p:grpSp>
        <p:nvGrpSpPr>
          <p:cNvPr id="14763" name="Google Shape;14763;p91"/>
          <p:cNvGrpSpPr/>
          <p:nvPr/>
        </p:nvGrpSpPr>
        <p:grpSpPr>
          <a:xfrm>
            <a:off x="1748865" y="2160842"/>
            <a:ext cx="263657" cy="263657"/>
            <a:chOff x="2676100" y="832575"/>
            <a:chExt cx="483125" cy="483125"/>
          </a:xfrm>
        </p:grpSpPr>
        <p:sp>
          <p:nvSpPr>
            <p:cNvPr id="14764" name="Google Shape;14764;p9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14765" name="Google Shape;14765;p9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14766" name="Google Shape;14766;p9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</p:grpSp>
      <p:grpSp>
        <p:nvGrpSpPr>
          <p:cNvPr id="14767" name="Google Shape;14767;p91"/>
          <p:cNvGrpSpPr/>
          <p:nvPr/>
        </p:nvGrpSpPr>
        <p:grpSpPr>
          <a:xfrm>
            <a:off x="3011495" y="2151476"/>
            <a:ext cx="272525" cy="263657"/>
            <a:chOff x="3270550" y="832575"/>
            <a:chExt cx="499375" cy="483125"/>
          </a:xfrm>
        </p:grpSpPr>
        <p:sp>
          <p:nvSpPr>
            <p:cNvPr id="14768" name="Google Shape;14768;p9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14769" name="Google Shape;14769;p9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14770" name="Google Shape;14770;p9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</p:grpSp>
      <p:grpSp>
        <p:nvGrpSpPr>
          <p:cNvPr id="14771" name="Google Shape;14771;p91"/>
          <p:cNvGrpSpPr/>
          <p:nvPr/>
        </p:nvGrpSpPr>
        <p:grpSpPr>
          <a:xfrm>
            <a:off x="4282952" y="2160877"/>
            <a:ext cx="263699" cy="263657"/>
            <a:chOff x="3270475" y="1427025"/>
            <a:chExt cx="483200" cy="483125"/>
          </a:xfrm>
        </p:grpSpPr>
        <p:sp>
          <p:nvSpPr>
            <p:cNvPr id="14772" name="Google Shape;14772;p9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14773" name="Google Shape;14773;p9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14774" name="Google Shape;14774;p9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</p:grpSp>
      <p:sp>
        <p:nvSpPr>
          <p:cNvPr id="14775" name="Google Shape;14775;p91"/>
          <p:cNvSpPr/>
          <p:nvPr/>
        </p:nvSpPr>
        <p:spPr>
          <a:xfrm>
            <a:off x="4282911" y="4821240"/>
            <a:ext cx="263712" cy="263657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435D74"/>
              </a:solidFill>
            </a:endParaRPr>
          </a:p>
        </p:txBody>
      </p:sp>
      <p:sp>
        <p:nvSpPr>
          <p:cNvPr id="14776" name="Google Shape;14776;p91"/>
          <p:cNvSpPr/>
          <p:nvPr/>
        </p:nvSpPr>
        <p:spPr>
          <a:xfrm>
            <a:off x="1746290" y="4821233"/>
            <a:ext cx="266263" cy="263671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435D74"/>
              </a:solidFill>
            </a:endParaRPr>
          </a:p>
        </p:txBody>
      </p:sp>
      <p:grpSp>
        <p:nvGrpSpPr>
          <p:cNvPr id="14777" name="Google Shape;14777;p91"/>
          <p:cNvGrpSpPr/>
          <p:nvPr/>
        </p:nvGrpSpPr>
        <p:grpSpPr>
          <a:xfrm>
            <a:off x="3011477" y="4823704"/>
            <a:ext cx="272567" cy="258745"/>
            <a:chOff x="6222125" y="2025975"/>
            <a:chExt cx="499450" cy="474125"/>
          </a:xfrm>
        </p:grpSpPr>
        <p:sp>
          <p:nvSpPr>
            <p:cNvPr id="14778" name="Google Shape;14778;p9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14779" name="Google Shape;14779;p9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14780" name="Google Shape;14780;p9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</p:grpSp>
      <p:sp>
        <p:nvSpPr>
          <p:cNvPr id="14781" name="Google Shape;14781;p91"/>
          <p:cNvSpPr txBox="1"/>
          <p:nvPr/>
        </p:nvSpPr>
        <p:spPr>
          <a:xfrm>
            <a:off x="1397937" y="2547719"/>
            <a:ext cx="965600" cy="3156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Text 1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782" name="Google Shape;14782;p91"/>
          <p:cNvSpPr txBox="1"/>
          <p:nvPr/>
        </p:nvSpPr>
        <p:spPr>
          <a:xfrm>
            <a:off x="2664981" y="2546447"/>
            <a:ext cx="965600" cy="3156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Text 2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783" name="Google Shape;14783;p91"/>
          <p:cNvSpPr txBox="1"/>
          <p:nvPr/>
        </p:nvSpPr>
        <p:spPr>
          <a:xfrm>
            <a:off x="3932025" y="2546447"/>
            <a:ext cx="965600" cy="3156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Text 3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784" name="Google Shape;14784;p91"/>
          <p:cNvSpPr txBox="1"/>
          <p:nvPr/>
        </p:nvSpPr>
        <p:spPr>
          <a:xfrm>
            <a:off x="1397800" y="5230877"/>
            <a:ext cx="965600" cy="3156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Text 4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785" name="Google Shape;14785;p91"/>
          <p:cNvSpPr txBox="1"/>
          <p:nvPr/>
        </p:nvSpPr>
        <p:spPr>
          <a:xfrm>
            <a:off x="2664912" y="5230877"/>
            <a:ext cx="965600" cy="3156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Text 5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786" name="Google Shape;14786;p91"/>
          <p:cNvSpPr txBox="1"/>
          <p:nvPr/>
        </p:nvSpPr>
        <p:spPr>
          <a:xfrm>
            <a:off x="3932025" y="5230877"/>
            <a:ext cx="965600" cy="3156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rgbClr val="FFFFFF"/>
                </a:solidFill>
              </a:rPr>
              <a:t>Text 6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787" name="Google Shape;14787;p91"/>
          <p:cNvSpPr/>
          <p:nvPr/>
        </p:nvSpPr>
        <p:spPr>
          <a:xfrm>
            <a:off x="1833049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88" name="Google Shape;14788;p91"/>
          <p:cNvSpPr/>
          <p:nvPr/>
        </p:nvSpPr>
        <p:spPr>
          <a:xfrm>
            <a:off x="3102173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89" name="Google Shape;14789;p91"/>
          <p:cNvSpPr/>
          <p:nvPr/>
        </p:nvSpPr>
        <p:spPr>
          <a:xfrm>
            <a:off x="4371313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90" name="Google Shape;14790;p91"/>
          <p:cNvSpPr/>
          <p:nvPr/>
        </p:nvSpPr>
        <p:spPr>
          <a:xfrm>
            <a:off x="1833032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91" name="Google Shape;14791;p91"/>
          <p:cNvSpPr/>
          <p:nvPr/>
        </p:nvSpPr>
        <p:spPr>
          <a:xfrm>
            <a:off x="3102156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92" name="Google Shape;14792;p91"/>
          <p:cNvSpPr/>
          <p:nvPr/>
        </p:nvSpPr>
        <p:spPr>
          <a:xfrm>
            <a:off x="4371296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93" name="Google Shape;14793;p91"/>
          <p:cNvSpPr/>
          <p:nvPr/>
        </p:nvSpPr>
        <p:spPr>
          <a:xfrm>
            <a:off x="2934305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94" name="Google Shape;14794;p91"/>
          <p:cNvSpPr/>
          <p:nvPr/>
        </p:nvSpPr>
        <p:spPr>
          <a:xfrm>
            <a:off x="3105043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95" name="Google Shape;14795;p91"/>
          <p:cNvSpPr/>
          <p:nvPr/>
        </p:nvSpPr>
        <p:spPr>
          <a:xfrm>
            <a:off x="3275781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96" name="Google Shape;14796;p91"/>
          <p:cNvSpPr/>
          <p:nvPr/>
        </p:nvSpPr>
        <p:spPr>
          <a:xfrm>
            <a:off x="2934305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97" name="Google Shape;14797;p91"/>
          <p:cNvSpPr/>
          <p:nvPr/>
        </p:nvSpPr>
        <p:spPr>
          <a:xfrm>
            <a:off x="3105043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798" name="Google Shape;14798;p91"/>
          <p:cNvSpPr/>
          <p:nvPr/>
        </p:nvSpPr>
        <p:spPr>
          <a:xfrm>
            <a:off x="3275781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cxnSp>
        <p:nvCxnSpPr>
          <p:cNvPr id="14799" name="Google Shape;14799;p91"/>
          <p:cNvCxnSpPr>
            <a:stCxn id="14787" idx="4"/>
            <a:endCxn id="14793" idx="0"/>
          </p:cNvCxnSpPr>
          <p:nvPr/>
        </p:nvCxnSpPr>
        <p:spPr>
          <a:xfrm rot="-5400000" flipH="1">
            <a:off x="2291649" y="2592435"/>
            <a:ext cx="269200" cy="11012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00944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00" name="Google Shape;14800;p91"/>
          <p:cNvCxnSpPr>
            <a:stCxn id="14789" idx="4"/>
            <a:endCxn id="14795" idx="0"/>
          </p:cNvCxnSpPr>
          <p:nvPr/>
        </p:nvCxnSpPr>
        <p:spPr>
          <a:xfrm rot="5400000">
            <a:off x="3731513" y="2595235"/>
            <a:ext cx="269200" cy="10956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00944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01" name="Google Shape;14801;p91"/>
          <p:cNvCxnSpPr>
            <a:stCxn id="14788" idx="4"/>
            <a:endCxn id="14794" idx="0"/>
          </p:cNvCxnSpPr>
          <p:nvPr/>
        </p:nvCxnSpPr>
        <p:spPr>
          <a:xfrm rot="-5400000" flipH="1">
            <a:off x="3011573" y="3141635"/>
            <a:ext cx="269200" cy="28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00944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02" name="Google Shape;14802;p91"/>
          <p:cNvCxnSpPr>
            <a:stCxn id="14790" idx="0"/>
            <a:endCxn id="14796" idx="4"/>
          </p:cNvCxnSpPr>
          <p:nvPr/>
        </p:nvCxnSpPr>
        <p:spPr>
          <a:xfrm rot="-5400000">
            <a:off x="2290432" y="3919647"/>
            <a:ext cx="271600" cy="11012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00944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03" name="Google Shape;14803;p91"/>
          <p:cNvCxnSpPr>
            <a:stCxn id="14792" idx="0"/>
            <a:endCxn id="14798" idx="4"/>
          </p:cNvCxnSpPr>
          <p:nvPr/>
        </p:nvCxnSpPr>
        <p:spPr>
          <a:xfrm rot="5400000" flipH="1">
            <a:off x="3730296" y="3922447"/>
            <a:ext cx="271600" cy="10956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00944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04" name="Google Shape;14804;p91"/>
          <p:cNvCxnSpPr>
            <a:stCxn id="14791" idx="0"/>
            <a:endCxn id="14797" idx="4"/>
          </p:cNvCxnSpPr>
          <p:nvPr/>
        </p:nvCxnSpPr>
        <p:spPr>
          <a:xfrm rot="-5400000">
            <a:off x="3010356" y="4468847"/>
            <a:ext cx="271600" cy="28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00944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05" name="Google Shape;14805;p91"/>
          <p:cNvSpPr/>
          <p:nvPr/>
        </p:nvSpPr>
        <p:spPr>
          <a:xfrm>
            <a:off x="5652965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06" name="Google Shape;14806;p91"/>
          <p:cNvSpPr/>
          <p:nvPr/>
        </p:nvSpPr>
        <p:spPr>
          <a:xfrm>
            <a:off x="6691790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07" name="Google Shape;14807;p91"/>
          <p:cNvSpPr/>
          <p:nvPr/>
        </p:nvSpPr>
        <p:spPr>
          <a:xfrm>
            <a:off x="7730591" y="3611092"/>
            <a:ext cx="1038309" cy="336312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08" name="Google Shape;14808;p91"/>
          <p:cNvSpPr/>
          <p:nvPr/>
        </p:nvSpPr>
        <p:spPr>
          <a:xfrm>
            <a:off x="8768877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09" name="Google Shape;14809;p91"/>
          <p:cNvSpPr/>
          <p:nvPr/>
        </p:nvSpPr>
        <p:spPr>
          <a:xfrm>
            <a:off x="9807702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10" name="Google Shape;14810;p91"/>
          <p:cNvSpPr/>
          <p:nvPr/>
        </p:nvSpPr>
        <p:spPr>
          <a:xfrm>
            <a:off x="5905868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11" name="Google Shape;14811;p91"/>
          <p:cNvSpPr/>
          <p:nvPr/>
        </p:nvSpPr>
        <p:spPr>
          <a:xfrm>
            <a:off x="6992265" y="4877779"/>
            <a:ext cx="457129" cy="515571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12" name="Google Shape;14812;p91"/>
          <p:cNvSpPr/>
          <p:nvPr/>
        </p:nvSpPr>
        <p:spPr>
          <a:xfrm>
            <a:off x="8009681" y="2216467"/>
            <a:ext cx="457153" cy="515407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13" name="Google Shape;14813;p91"/>
          <p:cNvSpPr/>
          <p:nvPr/>
        </p:nvSpPr>
        <p:spPr>
          <a:xfrm>
            <a:off x="9061341" y="4877919"/>
            <a:ext cx="457668" cy="515548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14" name="Google Shape;14814;p91"/>
          <p:cNvSpPr/>
          <p:nvPr/>
        </p:nvSpPr>
        <p:spPr>
          <a:xfrm>
            <a:off x="10113517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15" name="Google Shape;14815;p91"/>
          <p:cNvSpPr/>
          <p:nvPr/>
        </p:nvSpPr>
        <p:spPr>
          <a:xfrm>
            <a:off x="6093017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16" name="Google Shape;14816;p91"/>
          <p:cNvSpPr/>
          <p:nvPr/>
        </p:nvSpPr>
        <p:spPr>
          <a:xfrm>
            <a:off x="8196833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17" name="Google Shape;14817;p91"/>
          <p:cNvSpPr/>
          <p:nvPr/>
        </p:nvSpPr>
        <p:spPr>
          <a:xfrm>
            <a:off x="10300633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18" name="Google Shape;14818;p91"/>
          <p:cNvSpPr/>
          <p:nvPr/>
        </p:nvSpPr>
        <p:spPr>
          <a:xfrm>
            <a:off x="7179417" y="3999627"/>
            <a:ext cx="82800" cy="828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19" name="Google Shape;14819;p91"/>
          <p:cNvSpPr/>
          <p:nvPr/>
        </p:nvSpPr>
        <p:spPr>
          <a:xfrm>
            <a:off x="9248751" y="3999693"/>
            <a:ext cx="82800" cy="828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20" name="Google Shape;14820;p91"/>
          <p:cNvSpPr txBox="1"/>
          <p:nvPr/>
        </p:nvSpPr>
        <p:spPr>
          <a:xfrm>
            <a:off x="5775229" y="3626545"/>
            <a:ext cx="718400" cy="3060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 b="1">
                <a:solidFill>
                  <a:srgbClr val="FFFFFF"/>
                </a:solidFill>
              </a:rPr>
              <a:t>2016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4821" name="Google Shape;14821;p91"/>
          <p:cNvSpPr/>
          <p:nvPr/>
        </p:nvSpPr>
        <p:spPr>
          <a:xfrm>
            <a:off x="6093017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22" name="Google Shape;14822;p91"/>
          <p:cNvSpPr/>
          <p:nvPr/>
        </p:nvSpPr>
        <p:spPr>
          <a:xfrm>
            <a:off x="8204067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23" name="Google Shape;14823;p91"/>
          <p:cNvSpPr/>
          <p:nvPr/>
        </p:nvSpPr>
        <p:spPr>
          <a:xfrm>
            <a:off x="10300633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24" name="Google Shape;14824;p91"/>
          <p:cNvSpPr/>
          <p:nvPr/>
        </p:nvSpPr>
        <p:spPr>
          <a:xfrm>
            <a:off x="7178888" y="4759463"/>
            <a:ext cx="82800" cy="828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825" name="Google Shape;14825;p91"/>
          <p:cNvSpPr/>
          <p:nvPr/>
        </p:nvSpPr>
        <p:spPr>
          <a:xfrm>
            <a:off x="9248755" y="4759463"/>
            <a:ext cx="82800" cy="82800"/>
          </a:xfrm>
          <a:prstGeom prst="ellipse">
            <a:avLst/>
          </a:prstGeom>
          <a:solidFill>
            <a:srgbClr val="A5B7C6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cxnSp>
        <p:nvCxnSpPr>
          <p:cNvPr id="14826" name="Google Shape;14826;p91"/>
          <p:cNvCxnSpPr>
            <a:stCxn id="14815" idx="0"/>
            <a:endCxn id="14821" idx="4"/>
          </p:cNvCxnSpPr>
          <p:nvPr/>
        </p:nvCxnSpPr>
        <p:spPr>
          <a:xfrm rot="10800000">
            <a:off x="6134417" y="2849976"/>
            <a:ext cx="0" cy="589200"/>
          </a:xfrm>
          <a:prstGeom prst="straightConnector1">
            <a:avLst/>
          </a:prstGeom>
          <a:noFill/>
          <a:ln w="9525" cap="flat" cmpd="sng">
            <a:solidFill>
              <a:srgbClr val="00944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827" name="Google Shape;14827;p91"/>
          <p:cNvCxnSpPr>
            <a:stCxn id="14816" idx="0"/>
            <a:endCxn id="14822" idx="4"/>
          </p:cNvCxnSpPr>
          <p:nvPr/>
        </p:nvCxnSpPr>
        <p:spPr>
          <a:xfrm rot="10800000" flipH="1">
            <a:off x="8238233" y="2849976"/>
            <a:ext cx="7200" cy="589200"/>
          </a:xfrm>
          <a:prstGeom prst="straightConnector1">
            <a:avLst/>
          </a:prstGeom>
          <a:noFill/>
          <a:ln w="9525" cap="flat" cmpd="sng">
            <a:solidFill>
              <a:srgbClr val="00944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828" name="Google Shape;14828;p91"/>
          <p:cNvCxnSpPr>
            <a:stCxn id="14817" idx="0"/>
            <a:endCxn id="14823" idx="4"/>
          </p:cNvCxnSpPr>
          <p:nvPr/>
        </p:nvCxnSpPr>
        <p:spPr>
          <a:xfrm rot="10800000">
            <a:off x="10342033" y="2849976"/>
            <a:ext cx="0" cy="589200"/>
          </a:xfrm>
          <a:prstGeom prst="straightConnector1">
            <a:avLst/>
          </a:prstGeom>
          <a:noFill/>
          <a:ln w="9525" cap="flat" cmpd="sng">
            <a:solidFill>
              <a:srgbClr val="00944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829" name="Google Shape;14829;p91"/>
          <p:cNvCxnSpPr>
            <a:stCxn id="14818" idx="4"/>
            <a:endCxn id="14824" idx="0"/>
          </p:cNvCxnSpPr>
          <p:nvPr/>
        </p:nvCxnSpPr>
        <p:spPr>
          <a:xfrm flipH="1">
            <a:off x="7220417" y="4082427"/>
            <a:ext cx="400" cy="677200"/>
          </a:xfrm>
          <a:prstGeom prst="straightConnector1">
            <a:avLst/>
          </a:prstGeom>
          <a:noFill/>
          <a:ln w="9525" cap="flat" cmpd="sng">
            <a:solidFill>
              <a:srgbClr val="00944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830" name="Google Shape;14830;p91"/>
          <p:cNvCxnSpPr>
            <a:stCxn id="14819" idx="4"/>
            <a:endCxn id="14825" idx="0"/>
          </p:cNvCxnSpPr>
          <p:nvPr/>
        </p:nvCxnSpPr>
        <p:spPr>
          <a:xfrm>
            <a:off x="9290151" y="4082493"/>
            <a:ext cx="0" cy="676800"/>
          </a:xfrm>
          <a:prstGeom prst="straightConnector1">
            <a:avLst/>
          </a:prstGeom>
          <a:noFill/>
          <a:ln w="9525" cap="flat" cmpd="sng">
            <a:solidFill>
              <a:srgbClr val="00944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831" name="Google Shape;14831;p91"/>
          <p:cNvSpPr txBox="1"/>
          <p:nvPr/>
        </p:nvSpPr>
        <p:spPr>
          <a:xfrm>
            <a:off x="6851996" y="3626545"/>
            <a:ext cx="718400" cy="3060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 b="1">
                <a:solidFill>
                  <a:srgbClr val="FFFFFF"/>
                </a:solidFill>
              </a:rPr>
              <a:t>2017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4832" name="Google Shape;14832;p91"/>
          <p:cNvSpPr txBox="1"/>
          <p:nvPr/>
        </p:nvSpPr>
        <p:spPr>
          <a:xfrm>
            <a:off x="7872896" y="3626545"/>
            <a:ext cx="718400" cy="3060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 b="1">
                <a:solidFill>
                  <a:srgbClr val="FFFFFF"/>
                </a:solidFill>
              </a:rPr>
              <a:t>2018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4833" name="Google Shape;14833;p91"/>
          <p:cNvSpPr txBox="1"/>
          <p:nvPr/>
        </p:nvSpPr>
        <p:spPr>
          <a:xfrm>
            <a:off x="8929096" y="3626545"/>
            <a:ext cx="718400" cy="3060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 b="1">
                <a:solidFill>
                  <a:srgbClr val="FFFFFF"/>
                </a:solidFill>
              </a:rPr>
              <a:t>2019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4834" name="Google Shape;14834;p91"/>
          <p:cNvSpPr txBox="1"/>
          <p:nvPr/>
        </p:nvSpPr>
        <p:spPr>
          <a:xfrm>
            <a:off x="9985296" y="3626545"/>
            <a:ext cx="718400" cy="3060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 b="1">
                <a:solidFill>
                  <a:srgbClr val="FFFFFF"/>
                </a:solidFill>
              </a:rPr>
              <a:t>2020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4835" name="Google Shape;14835;p91"/>
          <p:cNvSpPr/>
          <p:nvPr/>
        </p:nvSpPr>
        <p:spPr>
          <a:xfrm>
            <a:off x="9154636" y="4972563"/>
            <a:ext cx="272651" cy="27336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4836" name="Google Shape;14836;p91"/>
          <p:cNvGrpSpPr/>
          <p:nvPr/>
        </p:nvGrpSpPr>
        <p:grpSpPr>
          <a:xfrm>
            <a:off x="7076475" y="4997959"/>
            <a:ext cx="274820" cy="274820"/>
            <a:chOff x="1049375" y="2680675"/>
            <a:chExt cx="297725" cy="297725"/>
          </a:xfrm>
        </p:grpSpPr>
        <p:sp>
          <p:nvSpPr>
            <p:cNvPr id="14837" name="Google Shape;14837;p9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838" name="Google Shape;14838;p9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4839" name="Google Shape;14839;p91"/>
          <p:cNvGrpSpPr/>
          <p:nvPr/>
        </p:nvGrpSpPr>
        <p:grpSpPr>
          <a:xfrm>
            <a:off x="10204399" y="2345136"/>
            <a:ext cx="274104" cy="272443"/>
            <a:chOff x="5045775" y="1946400"/>
            <a:chExt cx="296950" cy="295150"/>
          </a:xfrm>
        </p:grpSpPr>
        <p:sp>
          <p:nvSpPr>
            <p:cNvPr id="14840" name="Google Shape;14840;p9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841" name="Google Shape;14841;p9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4842" name="Google Shape;14842;p91"/>
          <p:cNvGrpSpPr/>
          <p:nvPr/>
        </p:nvGrpSpPr>
        <p:grpSpPr>
          <a:xfrm>
            <a:off x="8101551" y="2352722"/>
            <a:ext cx="273389" cy="272673"/>
            <a:chOff x="3599700" y="1954475"/>
            <a:chExt cx="296175" cy="295400"/>
          </a:xfrm>
        </p:grpSpPr>
        <p:sp>
          <p:nvSpPr>
            <p:cNvPr id="14843" name="Google Shape;14843;p9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844" name="Google Shape;14844;p9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845" name="Google Shape;14845;p9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4846" name="Google Shape;14846;p91"/>
          <p:cNvGrpSpPr/>
          <p:nvPr/>
        </p:nvGrpSpPr>
        <p:grpSpPr>
          <a:xfrm>
            <a:off x="5980532" y="2377745"/>
            <a:ext cx="274128" cy="207228"/>
            <a:chOff x="3962775" y="1990700"/>
            <a:chExt cx="296975" cy="224500"/>
          </a:xfrm>
        </p:grpSpPr>
        <p:sp>
          <p:nvSpPr>
            <p:cNvPr id="14847" name="Google Shape;14847;p9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848" name="Google Shape;14848;p9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849" name="Google Shape;14849;p9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850" name="Google Shape;14850;p9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4851" name="Google Shape;14851;p91"/>
          <p:cNvSpPr txBox="1"/>
          <p:nvPr/>
        </p:nvSpPr>
        <p:spPr>
          <a:xfrm>
            <a:off x="8540351" y="2787079"/>
            <a:ext cx="1506800" cy="5892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067">
                <a:solidFill>
                  <a:srgbClr val="A5B7C6"/>
                </a:solidFill>
              </a:rPr>
              <a:t>“Despite being red, Mars is actually a very cold place”</a:t>
            </a:r>
            <a:endParaRPr sz="1067">
              <a:solidFill>
                <a:srgbClr val="A5B7C6"/>
              </a:solidFill>
            </a:endParaRPr>
          </a:p>
        </p:txBody>
      </p:sp>
      <p:sp>
        <p:nvSpPr>
          <p:cNvPr id="14852" name="Google Shape;14852;p91"/>
          <p:cNvSpPr txBox="1"/>
          <p:nvPr/>
        </p:nvSpPr>
        <p:spPr>
          <a:xfrm>
            <a:off x="6436548" y="2787079"/>
            <a:ext cx="1506800" cy="5892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067">
                <a:solidFill>
                  <a:srgbClr val="A5B7C6"/>
                </a:solidFill>
              </a:rPr>
              <a:t>“Mercury is closest planet to the Sun and the smallest”</a:t>
            </a:r>
            <a:endParaRPr sz="1067">
              <a:solidFill>
                <a:srgbClr val="A5B7C6"/>
              </a:solidFill>
            </a:endParaRPr>
          </a:p>
        </p:txBody>
      </p:sp>
      <p:sp>
        <p:nvSpPr>
          <p:cNvPr id="14853" name="Google Shape;14853;p91"/>
          <p:cNvSpPr txBox="1"/>
          <p:nvPr/>
        </p:nvSpPr>
        <p:spPr>
          <a:xfrm>
            <a:off x="7501836" y="4199661"/>
            <a:ext cx="1506800" cy="5892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067">
                <a:solidFill>
                  <a:srgbClr val="A5B7C6"/>
                </a:solidFill>
              </a:rPr>
              <a:t>“Neptune is the farthest-known planet from the Sun”</a:t>
            </a:r>
            <a:endParaRPr sz="1067">
              <a:solidFill>
                <a:srgbClr val="A5B7C6"/>
              </a:solidFill>
            </a:endParaRPr>
          </a:p>
        </p:txBody>
      </p:sp>
      <p:sp>
        <p:nvSpPr>
          <p:cNvPr id="14854" name="Google Shape;14854;p91"/>
          <p:cNvSpPr txBox="1"/>
          <p:nvPr/>
        </p:nvSpPr>
        <p:spPr>
          <a:xfrm>
            <a:off x="9571703" y="4182228"/>
            <a:ext cx="1506800" cy="5892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067">
                <a:solidFill>
                  <a:srgbClr val="A5B7C6"/>
                </a:solidFill>
              </a:rPr>
              <a:t>“Saturn is a gas giant and has several rings”</a:t>
            </a:r>
            <a:endParaRPr sz="1067">
              <a:solidFill>
                <a:srgbClr val="A5B7C6"/>
              </a:solidFill>
            </a:endParaRPr>
          </a:p>
        </p:txBody>
      </p:sp>
      <p:sp>
        <p:nvSpPr>
          <p:cNvPr id="14855" name="Google Shape;14855;p91"/>
          <p:cNvSpPr txBox="1"/>
          <p:nvPr/>
        </p:nvSpPr>
        <p:spPr>
          <a:xfrm>
            <a:off x="5383169" y="4182228"/>
            <a:ext cx="1506800" cy="589200"/>
          </a:xfrm>
          <a:prstGeom prst="rect">
            <a:avLst/>
          </a:prstGeom>
          <a:noFill/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067">
                <a:solidFill>
                  <a:srgbClr val="A5B7C6"/>
                </a:solidFill>
              </a:rPr>
              <a:t>“Venus is the second planet from the Sun and is terribly hot”</a:t>
            </a:r>
            <a:endParaRPr sz="1067">
              <a:solidFill>
                <a:srgbClr val="A5B7C6"/>
              </a:solidFill>
            </a:endParaRPr>
          </a:p>
        </p:txBody>
      </p:sp>
      <p:sp>
        <p:nvSpPr>
          <p:cNvPr id="2" name="Google Shape;143;g2862c333c16_0_127">
            <a:extLst>
              <a:ext uri="{FF2B5EF4-FFF2-40B4-BE49-F238E27FC236}">
                <a16:creationId xmlns:a16="http://schemas.microsoft.com/office/drawing/2014/main" id="{16D50DC2-06E2-25AB-F319-001E6CAE2761}"/>
              </a:ext>
            </a:extLst>
          </p:cNvPr>
          <p:cNvSpPr txBox="1"/>
          <p:nvPr/>
        </p:nvSpPr>
        <p:spPr>
          <a:xfrm>
            <a:off x="584980" y="370438"/>
            <a:ext cx="451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800" dirty="0">
                <a:solidFill>
                  <a:srgbClr val="6C2382"/>
                </a:solidFill>
                <a:latin typeface="Poppins"/>
                <a:ea typeface="Poppins"/>
                <a:cs typeface="Poppins"/>
                <a:sym typeface="Poppins"/>
              </a:rPr>
              <a:t>Delete this slide before uploading</a:t>
            </a:r>
            <a:endParaRPr sz="1800" i="0" u="none" strike="noStrike" cap="none" dirty="0">
              <a:solidFill>
                <a:srgbClr val="6C23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2" name="Google Shape;1922;p68"/>
          <p:cNvGrpSpPr/>
          <p:nvPr/>
        </p:nvGrpSpPr>
        <p:grpSpPr>
          <a:xfrm>
            <a:off x="6833443" y="3318735"/>
            <a:ext cx="632392" cy="735055"/>
            <a:chOff x="4727025" y="1332775"/>
            <a:chExt cx="59900" cy="69625"/>
          </a:xfrm>
        </p:grpSpPr>
        <p:sp>
          <p:nvSpPr>
            <p:cNvPr id="1923" name="Google Shape;1923;p68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24" name="Google Shape;1924;p68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25" name="Google Shape;1925;p68"/>
          <p:cNvGrpSpPr/>
          <p:nvPr/>
        </p:nvGrpSpPr>
        <p:grpSpPr>
          <a:xfrm>
            <a:off x="7651651" y="2290207"/>
            <a:ext cx="740871" cy="742708"/>
            <a:chOff x="4820425" y="1329900"/>
            <a:chExt cx="70175" cy="70350"/>
          </a:xfrm>
        </p:grpSpPr>
        <p:sp>
          <p:nvSpPr>
            <p:cNvPr id="1926" name="Google Shape;1926;p68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27" name="Google Shape;1927;p68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28" name="Google Shape;1928;p68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29" name="Google Shape;1929;p68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30" name="Google Shape;1930;p68"/>
          <p:cNvGrpSpPr/>
          <p:nvPr/>
        </p:nvGrpSpPr>
        <p:grpSpPr>
          <a:xfrm>
            <a:off x="8486810" y="2296214"/>
            <a:ext cx="776765" cy="711828"/>
            <a:chOff x="4903200" y="1331525"/>
            <a:chExt cx="73575" cy="67425"/>
          </a:xfrm>
        </p:grpSpPr>
        <p:sp>
          <p:nvSpPr>
            <p:cNvPr id="1931" name="Google Shape;1931;p68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32" name="Google Shape;1932;p68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33" name="Google Shape;1933;p68"/>
          <p:cNvGrpSpPr/>
          <p:nvPr/>
        </p:nvGrpSpPr>
        <p:grpSpPr>
          <a:xfrm>
            <a:off x="7632780" y="3309366"/>
            <a:ext cx="778613" cy="753793"/>
            <a:chOff x="4815575" y="1416800"/>
            <a:chExt cx="73750" cy="71400"/>
          </a:xfrm>
        </p:grpSpPr>
        <p:sp>
          <p:nvSpPr>
            <p:cNvPr id="1934" name="Google Shape;1934;p68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35" name="Google Shape;1935;p68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36" name="Google Shape;1936;p68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37" name="Google Shape;1937;p68"/>
          <p:cNvGrpSpPr/>
          <p:nvPr/>
        </p:nvGrpSpPr>
        <p:grpSpPr>
          <a:xfrm>
            <a:off x="8479155" y="3349615"/>
            <a:ext cx="786531" cy="673293"/>
            <a:chOff x="4902475" y="1418875"/>
            <a:chExt cx="74500" cy="63775"/>
          </a:xfrm>
        </p:grpSpPr>
        <p:sp>
          <p:nvSpPr>
            <p:cNvPr id="1938" name="Google Shape;1938;p68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39" name="Google Shape;1939;p68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40" name="Google Shape;1940;p68"/>
          <p:cNvGrpSpPr/>
          <p:nvPr/>
        </p:nvGrpSpPr>
        <p:grpSpPr>
          <a:xfrm>
            <a:off x="7646109" y="4305754"/>
            <a:ext cx="751956" cy="756169"/>
            <a:chOff x="4818100" y="1507675"/>
            <a:chExt cx="71225" cy="71625"/>
          </a:xfrm>
        </p:grpSpPr>
        <p:sp>
          <p:nvSpPr>
            <p:cNvPr id="1941" name="Google Shape;1941;p68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42" name="Google Shape;1942;p68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43" name="Google Shape;1943;p68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44" name="Google Shape;1944;p68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45" name="Google Shape;1945;p68"/>
          <p:cNvGrpSpPr/>
          <p:nvPr/>
        </p:nvGrpSpPr>
        <p:grpSpPr>
          <a:xfrm>
            <a:off x="6730773" y="4310369"/>
            <a:ext cx="837735" cy="784673"/>
            <a:chOff x="4721450" y="1509475"/>
            <a:chExt cx="79350" cy="74325"/>
          </a:xfrm>
        </p:grpSpPr>
        <p:sp>
          <p:nvSpPr>
            <p:cNvPr id="1946" name="Google Shape;1946;p68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47" name="Google Shape;1947;p68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48" name="Google Shape;1948;p68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49" name="Google Shape;1949;p68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50" name="Google Shape;1950;p68"/>
          <p:cNvGrpSpPr/>
          <p:nvPr/>
        </p:nvGrpSpPr>
        <p:grpSpPr>
          <a:xfrm>
            <a:off x="8524816" y="4289789"/>
            <a:ext cx="742717" cy="750363"/>
            <a:chOff x="4906800" y="1507500"/>
            <a:chExt cx="70350" cy="71075"/>
          </a:xfrm>
        </p:grpSpPr>
        <p:sp>
          <p:nvSpPr>
            <p:cNvPr id="1951" name="Google Shape;1951;p68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52" name="Google Shape;1952;p68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53" name="Google Shape;1953;p68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54" name="Google Shape;1954;p68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55" name="Google Shape;1955;p68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56" name="Google Shape;1956;p68"/>
          <p:cNvGrpSpPr/>
          <p:nvPr/>
        </p:nvGrpSpPr>
        <p:grpSpPr>
          <a:xfrm>
            <a:off x="5908293" y="2325704"/>
            <a:ext cx="690579" cy="690579"/>
            <a:chOff x="3736598" y="2170606"/>
            <a:chExt cx="404889" cy="404889"/>
          </a:xfrm>
        </p:grpSpPr>
        <p:sp>
          <p:nvSpPr>
            <p:cNvPr id="1957" name="Google Shape;1957;p68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58" name="Google Shape;1958;p68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59" name="Google Shape;1959;p68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60" name="Google Shape;1960;p68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61" name="Google Shape;1961;p68"/>
          <p:cNvGrpSpPr/>
          <p:nvPr/>
        </p:nvGrpSpPr>
        <p:grpSpPr>
          <a:xfrm>
            <a:off x="4931041" y="2325835"/>
            <a:ext cx="782648" cy="690320"/>
            <a:chOff x="3161917" y="2170682"/>
            <a:chExt cx="458870" cy="404737"/>
          </a:xfrm>
        </p:grpSpPr>
        <p:sp>
          <p:nvSpPr>
            <p:cNvPr id="1962" name="Google Shape;1962;p68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63" name="Google Shape;1963;p68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64" name="Google Shape;1964;p68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65" name="Google Shape;1965;p68"/>
          <p:cNvGrpSpPr/>
          <p:nvPr/>
        </p:nvGrpSpPr>
        <p:grpSpPr>
          <a:xfrm>
            <a:off x="4961738" y="3340954"/>
            <a:ext cx="721257" cy="690617"/>
            <a:chOff x="3179914" y="2889488"/>
            <a:chExt cx="422876" cy="404911"/>
          </a:xfrm>
        </p:grpSpPr>
        <p:sp>
          <p:nvSpPr>
            <p:cNvPr id="1966" name="Google Shape;1966;p68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67" name="Google Shape;1967;p68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68" name="Google Shape;1968;p68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69" name="Google Shape;1969;p68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0" name="Google Shape;1970;p68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1" name="Google Shape;1971;p68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72" name="Google Shape;1972;p68"/>
          <p:cNvGrpSpPr/>
          <p:nvPr/>
        </p:nvGrpSpPr>
        <p:grpSpPr>
          <a:xfrm>
            <a:off x="5896129" y="3340898"/>
            <a:ext cx="714907" cy="690729"/>
            <a:chOff x="3729467" y="2889422"/>
            <a:chExt cx="419153" cy="404977"/>
          </a:xfrm>
        </p:grpSpPr>
        <p:sp>
          <p:nvSpPr>
            <p:cNvPr id="1973" name="Google Shape;1973;p68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4" name="Google Shape;1974;p68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5" name="Google Shape;1975;p68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6" name="Google Shape;1976;p68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7" name="Google Shape;1977;p68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8" name="Google Shape;1978;p68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9" name="Google Shape;1979;p68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80" name="Google Shape;1980;p68"/>
          <p:cNvGrpSpPr/>
          <p:nvPr/>
        </p:nvGrpSpPr>
        <p:grpSpPr>
          <a:xfrm>
            <a:off x="2612174" y="3798804"/>
            <a:ext cx="1287135" cy="179481"/>
            <a:chOff x="4411970" y="2962952"/>
            <a:chExt cx="706544" cy="104212"/>
          </a:xfrm>
        </p:grpSpPr>
        <p:sp>
          <p:nvSpPr>
            <p:cNvPr id="1981" name="Google Shape;1981;p68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82" name="Google Shape;1982;p68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83" name="Google Shape;1983;p68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84" name="Google Shape;1984;p68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85" name="Google Shape;1985;p68"/>
          <p:cNvGrpSpPr/>
          <p:nvPr/>
        </p:nvGrpSpPr>
        <p:grpSpPr>
          <a:xfrm>
            <a:off x="2612173" y="3259189"/>
            <a:ext cx="1280211" cy="385563"/>
            <a:chOff x="4411970" y="2726085"/>
            <a:chExt cx="643107" cy="193659"/>
          </a:xfrm>
        </p:grpSpPr>
        <p:sp>
          <p:nvSpPr>
            <p:cNvPr id="1986" name="Google Shape;1986;p68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87" name="Google Shape;1987;p68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88" name="Google Shape;1988;p68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89" name="Google Shape;1989;p68"/>
          <p:cNvGrpSpPr/>
          <p:nvPr/>
        </p:nvGrpSpPr>
        <p:grpSpPr>
          <a:xfrm>
            <a:off x="1290171" y="3598287"/>
            <a:ext cx="1082004" cy="336779"/>
            <a:chOff x="4411970" y="4340222"/>
            <a:chExt cx="779467" cy="242683"/>
          </a:xfrm>
        </p:grpSpPr>
        <p:sp>
          <p:nvSpPr>
            <p:cNvPr id="1990" name="Google Shape;1990;p68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91" name="Google Shape;1991;p68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92" name="Google Shape;1992;p68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993" name="Google Shape;1993;p68"/>
          <p:cNvGrpSpPr/>
          <p:nvPr/>
        </p:nvGrpSpPr>
        <p:grpSpPr>
          <a:xfrm>
            <a:off x="2612173" y="2816831"/>
            <a:ext cx="1286880" cy="288307"/>
            <a:chOff x="4411970" y="2468674"/>
            <a:chExt cx="747317" cy="167425"/>
          </a:xfrm>
        </p:grpSpPr>
        <p:sp>
          <p:nvSpPr>
            <p:cNvPr id="1994" name="Google Shape;1994;p68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95" name="Google Shape;1995;p68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996" name="Google Shape;1996;p68"/>
          <p:cNvSpPr/>
          <p:nvPr/>
        </p:nvSpPr>
        <p:spPr>
          <a:xfrm>
            <a:off x="1287837" y="3223206"/>
            <a:ext cx="1080824" cy="257311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997" name="Google Shape;1997;p68"/>
          <p:cNvGrpSpPr/>
          <p:nvPr/>
        </p:nvGrpSpPr>
        <p:grpSpPr>
          <a:xfrm>
            <a:off x="1288929" y="2317336"/>
            <a:ext cx="2612055" cy="278379"/>
            <a:chOff x="6336019" y="3733725"/>
            <a:chExt cx="2566206" cy="351310"/>
          </a:xfrm>
        </p:grpSpPr>
        <p:sp>
          <p:nvSpPr>
            <p:cNvPr id="1998" name="Google Shape;1998;p68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99" name="Google Shape;1999;p68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00" name="Google Shape;2000;p68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01" name="Google Shape;2001;p68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02" name="Google Shape;2002;p68"/>
          <p:cNvGrpSpPr/>
          <p:nvPr/>
        </p:nvGrpSpPr>
        <p:grpSpPr>
          <a:xfrm>
            <a:off x="2612174" y="4471889"/>
            <a:ext cx="1262068" cy="204267"/>
            <a:chOff x="4404545" y="3301592"/>
            <a:chExt cx="782403" cy="129272"/>
          </a:xfrm>
        </p:grpSpPr>
        <p:sp>
          <p:nvSpPr>
            <p:cNvPr id="2003" name="Google Shape;2003;p68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04" name="Google Shape;2004;p68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05" name="Google Shape;2005;p68"/>
          <p:cNvGrpSpPr/>
          <p:nvPr/>
        </p:nvGrpSpPr>
        <p:grpSpPr>
          <a:xfrm>
            <a:off x="2612174" y="4132337"/>
            <a:ext cx="1283009" cy="185503"/>
            <a:chOff x="4411970" y="3131459"/>
            <a:chExt cx="710520" cy="117397"/>
          </a:xfrm>
        </p:grpSpPr>
        <p:sp>
          <p:nvSpPr>
            <p:cNvPr id="2006" name="Google Shape;2006;p68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07" name="Google Shape;2007;p68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008" name="Google Shape;2008;p68" descr="Timeline background shape"/>
          <p:cNvSpPr/>
          <p:nvPr/>
        </p:nvSpPr>
        <p:spPr>
          <a:xfrm>
            <a:off x="2612173" y="4830208"/>
            <a:ext cx="1280400" cy="204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009" name="Google Shape;2009;p68"/>
          <p:cNvGrpSpPr/>
          <p:nvPr/>
        </p:nvGrpSpPr>
        <p:grpSpPr>
          <a:xfrm>
            <a:off x="1279033" y="4033224"/>
            <a:ext cx="1098451" cy="611984"/>
            <a:chOff x="4411970" y="1801825"/>
            <a:chExt cx="734586" cy="409262"/>
          </a:xfrm>
        </p:grpSpPr>
        <p:sp>
          <p:nvSpPr>
            <p:cNvPr id="2010" name="Google Shape;2010;p68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11" name="Google Shape;2011;p68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12" name="Google Shape;2012;p68"/>
          <p:cNvGrpSpPr/>
          <p:nvPr/>
        </p:nvGrpSpPr>
        <p:grpSpPr>
          <a:xfrm>
            <a:off x="4085663" y="2323317"/>
            <a:ext cx="695352" cy="695352"/>
            <a:chOff x="5681300" y="2527788"/>
            <a:chExt cx="805800" cy="805800"/>
          </a:xfrm>
        </p:grpSpPr>
        <p:sp>
          <p:nvSpPr>
            <p:cNvPr id="2013" name="Google Shape;2013;p68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14" name="Google Shape;2014;p68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15" name="Google Shape;2015;p68"/>
          <p:cNvGrpSpPr/>
          <p:nvPr/>
        </p:nvGrpSpPr>
        <p:grpSpPr>
          <a:xfrm>
            <a:off x="4077983" y="3330907"/>
            <a:ext cx="710711" cy="710711"/>
            <a:chOff x="4049800" y="640400"/>
            <a:chExt cx="858900" cy="858900"/>
          </a:xfrm>
        </p:grpSpPr>
        <p:sp>
          <p:nvSpPr>
            <p:cNvPr id="2016" name="Google Shape;2016;p68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17" name="Google Shape;2017;p68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18" name="Google Shape;2018;p68"/>
          <p:cNvGrpSpPr/>
          <p:nvPr/>
        </p:nvGrpSpPr>
        <p:grpSpPr>
          <a:xfrm>
            <a:off x="3978627" y="4234477"/>
            <a:ext cx="909424" cy="909424"/>
            <a:chOff x="5080188" y="927900"/>
            <a:chExt cx="961200" cy="961200"/>
          </a:xfrm>
        </p:grpSpPr>
        <p:sp>
          <p:nvSpPr>
            <p:cNvPr id="2019" name="Google Shape;2019;p68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0" name="Google Shape;2020;p68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1" name="Google Shape;2021;p68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2" name="Google Shape;2022;p68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3" name="Google Shape;2023;p68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4" name="Google Shape;2024;p68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5" name="Google Shape;2025;p68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6" name="Google Shape;2026;p68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27" name="Google Shape;2027;p68"/>
          <p:cNvGrpSpPr/>
          <p:nvPr/>
        </p:nvGrpSpPr>
        <p:grpSpPr>
          <a:xfrm>
            <a:off x="5929959" y="4363399"/>
            <a:ext cx="674200" cy="672008"/>
            <a:chOff x="6039282" y="1042577"/>
            <a:chExt cx="734315" cy="731929"/>
          </a:xfrm>
        </p:grpSpPr>
        <p:sp>
          <p:nvSpPr>
            <p:cNvPr id="2028" name="Google Shape;2028;p68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9" name="Google Shape;2029;p68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0" name="Google Shape;2030;p68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1" name="Google Shape;2031;p68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2" name="Google Shape;2032;p68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3" name="Google Shape;2033;p68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4" name="Google Shape;2034;p68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5" name="Google Shape;2035;p68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6" name="Google Shape;2036;p68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7" name="Google Shape;2037;p68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8" name="Google Shape;2038;p68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9" name="Google Shape;2039;p68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0" name="Google Shape;2040;p68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1" name="Google Shape;2041;p68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2" name="Google Shape;2042;p68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3" name="Google Shape;2043;p68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4" name="Google Shape;2044;p68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5" name="Google Shape;2045;p68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6" name="Google Shape;2046;p68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7" name="Google Shape;2047;p68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8" name="Google Shape;2048;p68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49" name="Google Shape;2049;p68"/>
          <p:cNvGrpSpPr/>
          <p:nvPr/>
        </p:nvGrpSpPr>
        <p:grpSpPr>
          <a:xfrm>
            <a:off x="6746761" y="2269569"/>
            <a:ext cx="756992" cy="802848"/>
            <a:chOff x="1825800" y="1651625"/>
            <a:chExt cx="539989" cy="571775"/>
          </a:xfrm>
        </p:grpSpPr>
        <p:sp>
          <p:nvSpPr>
            <p:cNvPr id="2050" name="Google Shape;2050;p68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1" name="Google Shape;2051;p68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2" name="Google Shape;2052;p68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3" name="Google Shape;2053;p68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54" name="Google Shape;2054;p68"/>
          <p:cNvGrpSpPr/>
          <p:nvPr/>
        </p:nvGrpSpPr>
        <p:grpSpPr>
          <a:xfrm>
            <a:off x="4980000" y="4345193"/>
            <a:ext cx="677497" cy="677273"/>
            <a:chOff x="1897577" y="2802432"/>
            <a:chExt cx="492176" cy="492014"/>
          </a:xfrm>
        </p:grpSpPr>
        <p:sp>
          <p:nvSpPr>
            <p:cNvPr id="2055" name="Google Shape;2055;p68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6" name="Google Shape;2056;p68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7" name="Google Shape;2057;p68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8" name="Google Shape;2058;p68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9" name="Google Shape;2059;p68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0" name="Google Shape;2060;p68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1" name="Google Shape;2061;p68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2" name="Google Shape;2062;p68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3" name="Google Shape;2063;p68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4" name="Google Shape;2064;p68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5" name="Google Shape;2065;p68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6" name="Google Shape;2066;p68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67" name="Google Shape;2067;p68"/>
          <p:cNvGrpSpPr/>
          <p:nvPr/>
        </p:nvGrpSpPr>
        <p:grpSpPr>
          <a:xfrm>
            <a:off x="1288706" y="4763251"/>
            <a:ext cx="1078969" cy="267789"/>
            <a:chOff x="2013045" y="4813233"/>
            <a:chExt cx="921986" cy="228854"/>
          </a:xfrm>
        </p:grpSpPr>
        <p:sp>
          <p:nvSpPr>
            <p:cNvPr id="2068" name="Google Shape;2068;p68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9" name="Google Shape;2069;p68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70" name="Google Shape;2070;p68"/>
          <p:cNvGrpSpPr/>
          <p:nvPr/>
        </p:nvGrpSpPr>
        <p:grpSpPr>
          <a:xfrm>
            <a:off x="1299986" y="2745760"/>
            <a:ext cx="1056561" cy="359921"/>
            <a:chOff x="1046767" y="4756633"/>
            <a:chExt cx="859646" cy="292841"/>
          </a:xfrm>
        </p:grpSpPr>
        <p:sp>
          <p:nvSpPr>
            <p:cNvPr id="2071" name="Google Shape;2071;p68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2" name="Google Shape;2072;p68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3" name="Google Shape;2073;p68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074" name="Google Shape;2074;p68"/>
          <p:cNvSpPr/>
          <p:nvPr/>
        </p:nvSpPr>
        <p:spPr>
          <a:xfrm>
            <a:off x="9878323" y="2338650"/>
            <a:ext cx="247213" cy="125341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075" name="Google Shape;2075;p68"/>
          <p:cNvSpPr/>
          <p:nvPr/>
        </p:nvSpPr>
        <p:spPr>
          <a:xfrm>
            <a:off x="9477597" y="2315187"/>
            <a:ext cx="229028" cy="172264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076" name="Google Shape;2076;p68"/>
          <p:cNvSpPr/>
          <p:nvPr/>
        </p:nvSpPr>
        <p:spPr>
          <a:xfrm>
            <a:off x="10307315" y="2323793"/>
            <a:ext cx="223751" cy="15570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077" name="Google Shape;2077;p68"/>
          <p:cNvSpPr/>
          <p:nvPr/>
        </p:nvSpPr>
        <p:spPr>
          <a:xfrm>
            <a:off x="10700256" y="2315187"/>
            <a:ext cx="218473" cy="172264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078" name="Google Shape;2078;p68"/>
          <p:cNvGrpSpPr/>
          <p:nvPr/>
        </p:nvGrpSpPr>
        <p:grpSpPr>
          <a:xfrm>
            <a:off x="9481127" y="2605170"/>
            <a:ext cx="221964" cy="188663"/>
            <a:chOff x="4660325" y="1866850"/>
            <a:chExt cx="68350" cy="58100"/>
          </a:xfrm>
        </p:grpSpPr>
        <p:sp>
          <p:nvSpPr>
            <p:cNvPr id="2079" name="Google Shape;2079;p68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0" name="Google Shape;2080;p68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81" name="Google Shape;2081;p68"/>
          <p:cNvGrpSpPr/>
          <p:nvPr/>
        </p:nvGrpSpPr>
        <p:grpSpPr>
          <a:xfrm>
            <a:off x="9893587" y="2639469"/>
            <a:ext cx="216687" cy="120065"/>
            <a:chOff x="4791775" y="1877500"/>
            <a:chExt cx="66725" cy="36975"/>
          </a:xfrm>
        </p:grpSpPr>
        <p:sp>
          <p:nvSpPr>
            <p:cNvPr id="2082" name="Google Shape;2082;p68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3" name="Google Shape;2083;p68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84" name="Google Shape;2084;p68"/>
          <p:cNvGrpSpPr/>
          <p:nvPr/>
        </p:nvGrpSpPr>
        <p:grpSpPr>
          <a:xfrm>
            <a:off x="10322538" y="2639469"/>
            <a:ext cx="193305" cy="120065"/>
            <a:chOff x="4923925" y="1877500"/>
            <a:chExt cx="59525" cy="36975"/>
          </a:xfrm>
        </p:grpSpPr>
        <p:sp>
          <p:nvSpPr>
            <p:cNvPr id="2085" name="Google Shape;2085;p68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6" name="Google Shape;2086;p68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87" name="Google Shape;2087;p68"/>
          <p:cNvGrpSpPr/>
          <p:nvPr/>
        </p:nvGrpSpPr>
        <p:grpSpPr>
          <a:xfrm>
            <a:off x="10715193" y="2615723"/>
            <a:ext cx="188596" cy="167556"/>
            <a:chOff x="5058450" y="1870100"/>
            <a:chExt cx="58075" cy="51600"/>
          </a:xfrm>
        </p:grpSpPr>
        <p:sp>
          <p:nvSpPr>
            <p:cNvPr id="2088" name="Google Shape;2088;p68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9" name="Google Shape;2089;p68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90" name="Google Shape;2090;p68"/>
          <p:cNvGrpSpPr/>
          <p:nvPr/>
        </p:nvGrpSpPr>
        <p:grpSpPr>
          <a:xfrm>
            <a:off x="9934546" y="3178934"/>
            <a:ext cx="134769" cy="143527"/>
            <a:chOff x="4811425" y="2065025"/>
            <a:chExt cx="41500" cy="44200"/>
          </a:xfrm>
        </p:grpSpPr>
        <p:sp>
          <p:nvSpPr>
            <p:cNvPr id="2091" name="Google Shape;2091;p68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2" name="Google Shape;2092;p68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93" name="Google Shape;2093;p68"/>
          <p:cNvGrpSpPr/>
          <p:nvPr/>
        </p:nvGrpSpPr>
        <p:grpSpPr>
          <a:xfrm>
            <a:off x="10324462" y="3179218"/>
            <a:ext cx="161156" cy="142957"/>
            <a:chOff x="4929875" y="2065025"/>
            <a:chExt cx="49625" cy="44025"/>
          </a:xfrm>
        </p:grpSpPr>
        <p:sp>
          <p:nvSpPr>
            <p:cNvPr id="2094" name="Google Shape;2094;p68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5" name="Google Shape;2095;p68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96" name="Google Shape;2096;p68"/>
          <p:cNvGrpSpPr/>
          <p:nvPr/>
        </p:nvGrpSpPr>
        <p:grpSpPr>
          <a:xfrm>
            <a:off x="10762687" y="3183237"/>
            <a:ext cx="93608" cy="134921"/>
            <a:chOff x="5083925" y="2066350"/>
            <a:chExt cx="28825" cy="41550"/>
          </a:xfrm>
        </p:grpSpPr>
        <p:sp>
          <p:nvSpPr>
            <p:cNvPr id="2097" name="Google Shape;2097;p68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8" name="Google Shape;2098;p68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99" name="Google Shape;2099;p68"/>
          <p:cNvGrpSpPr/>
          <p:nvPr/>
        </p:nvGrpSpPr>
        <p:grpSpPr>
          <a:xfrm>
            <a:off x="9471425" y="3204099"/>
            <a:ext cx="241368" cy="93195"/>
            <a:chOff x="4659775" y="2072775"/>
            <a:chExt cx="74325" cy="28700"/>
          </a:xfrm>
        </p:grpSpPr>
        <p:sp>
          <p:nvSpPr>
            <p:cNvPr id="2100" name="Google Shape;2100;p68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1" name="Google Shape;2101;p68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2" name="Google Shape;2102;p68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03" name="Google Shape;2103;p68"/>
          <p:cNvGrpSpPr/>
          <p:nvPr/>
        </p:nvGrpSpPr>
        <p:grpSpPr>
          <a:xfrm>
            <a:off x="10697901" y="2924853"/>
            <a:ext cx="223183" cy="118929"/>
            <a:chOff x="4662475" y="1976500"/>
            <a:chExt cx="68725" cy="36625"/>
          </a:xfrm>
        </p:grpSpPr>
        <p:sp>
          <p:nvSpPr>
            <p:cNvPr id="2104" name="Google Shape;2104;p68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5" name="Google Shape;2105;p68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6" name="Google Shape;2106;p68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07" name="Google Shape;2107;p68"/>
          <p:cNvGrpSpPr/>
          <p:nvPr/>
        </p:nvGrpSpPr>
        <p:grpSpPr>
          <a:xfrm>
            <a:off x="10293774" y="2929439"/>
            <a:ext cx="222532" cy="109756"/>
            <a:chOff x="4920150" y="1977875"/>
            <a:chExt cx="68525" cy="33800"/>
          </a:xfrm>
        </p:grpSpPr>
        <p:sp>
          <p:nvSpPr>
            <p:cNvPr id="2108" name="Google Shape;2108;p68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9" name="Google Shape;2109;p68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0" name="Google Shape;2110;p68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11" name="Google Shape;2111;p68"/>
          <p:cNvGrpSpPr/>
          <p:nvPr/>
        </p:nvGrpSpPr>
        <p:grpSpPr>
          <a:xfrm>
            <a:off x="9508649" y="3467997"/>
            <a:ext cx="166920" cy="170479"/>
            <a:chOff x="4676550" y="2160575"/>
            <a:chExt cx="51400" cy="52500"/>
          </a:xfrm>
        </p:grpSpPr>
        <p:sp>
          <p:nvSpPr>
            <p:cNvPr id="2112" name="Google Shape;2112;p68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3" name="Google Shape;2113;p68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4" name="Google Shape;2114;p68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15" name="Google Shape;2115;p68"/>
          <p:cNvGrpSpPr/>
          <p:nvPr/>
        </p:nvGrpSpPr>
        <p:grpSpPr>
          <a:xfrm>
            <a:off x="9904994" y="3477372"/>
            <a:ext cx="193873" cy="151725"/>
            <a:chOff x="4768325" y="2163475"/>
            <a:chExt cx="59700" cy="46725"/>
          </a:xfrm>
        </p:grpSpPr>
        <p:sp>
          <p:nvSpPr>
            <p:cNvPr id="2116" name="Google Shape;2116;p68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7" name="Google Shape;2117;p68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118" name="Google Shape;2118;p68"/>
          <p:cNvSpPr/>
          <p:nvPr/>
        </p:nvSpPr>
        <p:spPr>
          <a:xfrm>
            <a:off x="10347601" y="3466049"/>
            <a:ext cx="114879" cy="174375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119" name="Google Shape;2119;p68"/>
          <p:cNvSpPr/>
          <p:nvPr/>
        </p:nvSpPr>
        <p:spPr>
          <a:xfrm>
            <a:off x="10710768" y="4808829"/>
            <a:ext cx="197445" cy="21731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120" name="Google Shape;2120;p68"/>
          <p:cNvSpPr/>
          <p:nvPr/>
        </p:nvSpPr>
        <p:spPr>
          <a:xfrm>
            <a:off x="9512710" y="3779790"/>
            <a:ext cx="158801" cy="217887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121" name="Google Shape;2121;p68"/>
          <p:cNvSpPr/>
          <p:nvPr/>
        </p:nvSpPr>
        <p:spPr>
          <a:xfrm>
            <a:off x="9470005" y="4829936"/>
            <a:ext cx="244209" cy="17510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122" name="Google Shape;2122;p68"/>
          <p:cNvSpPr/>
          <p:nvPr/>
        </p:nvSpPr>
        <p:spPr>
          <a:xfrm>
            <a:off x="9493103" y="4138794"/>
            <a:ext cx="198015" cy="15002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123" name="Google Shape;2123;p68"/>
          <p:cNvSpPr/>
          <p:nvPr/>
        </p:nvSpPr>
        <p:spPr>
          <a:xfrm>
            <a:off x="10338102" y="4114684"/>
            <a:ext cx="133877" cy="19824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124" name="Google Shape;2124;p68"/>
          <p:cNvGrpSpPr/>
          <p:nvPr/>
        </p:nvGrpSpPr>
        <p:grpSpPr>
          <a:xfrm>
            <a:off x="9926751" y="3817498"/>
            <a:ext cx="150357" cy="142471"/>
            <a:chOff x="4768575" y="2253950"/>
            <a:chExt cx="46300" cy="43875"/>
          </a:xfrm>
        </p:grpSpPr>
        <p:sp>
          <p:nvSpPr>
            <p:cNvPr id="2125" name="Google Shape;2125;p68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6" name="Google Shape;2126;p68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27" name="Google Shape;2127;p68"/>
          <p:cNvGrpSpPr/>
          <p:nvPr/>
        </p:nvGrpSpPr>
        <p:grpSpPr>
          <a:xfrm>
            <a:off x="10326249" y="4469532"/>
            <a:ext cx="157583" cy="194995"/>
            <a:chOff x="4960900" y="2433225"/>
            <a:chExt cx="48525" cy="60050"/>
          </a:xfrm>
        </p:grpSpPr>
        <p:sp>
          <p:nvSpPr>
            <p:cNvPr id="2128" name="Google Shape;2128;p68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9" name="Google Shape;2129;p68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30" name="Google Shape;2130;p68"/>
          <p:cNvGrpSpPr/>
          <p:nvPr/>
        </p:nvGrpSpPr>
        <p:grpSpPr>
          <a:xfrm>
            <a:off x="9911001" y="4821613"/>
            <a:ext cx="181859" cy="191747"/>
            <a:chOff x="4854075" y="2527625"/>
            <a:chExt cx="56000" cy="59050"/>
          </a:xfrm>
        </p:grpSpPr>
        <p:sp>
          <p:nvSpPr>
            <p:cNvPr id="2131" name="Google Shape;2131;p68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2" name="Google Shape;2132;p68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133" name="Google Shape;2133;p68"/>
          <p:cNvSpPr/>
          <p:nvPr/>
        </p:nvSpPr>
        <p:spPr>
          <a:xfrm>
            <a:off x="9931339" y="4478584"/>
            <a:ext cx="141184" cy="176891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134" name="Google Shape;2134;p68"/>
          <p:cNvSpPr/>
          <p:nvPr/>
        </p:nvSpPr>
        <p:spPr>
          <a:xfrm>
            <a:off x="10702894" y="3464789"/>
            <a:ext cx="213196" cy="176891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135" name="Google Shape;2135;p68"/>
          <p:cNvSpPr/>
          <p:nvPr/>
        </p:nvSpPr>
        <p:spPr>
          <a:xfrm>
            <a:off x="9501911" y="4478584"/>
            <a:ext cx="180397" cy="176891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136" name="Google Shape;2136;p68"/>
          <p:cNvGrpSpPr/>
          <p:nvPr/>
        </p:nvGrpSpPr>
        <p:grpSpPr>
          <a:xfrm>
            <a:off x="10743283" y="4106606"/>
            <a:ext cx="132416" cy="214396"/>
            <a:chOff x="5059700" y="2334775"/>
            <a:chExt cx="40775" cy="66025"/>
          </a:xfrm>
        </p:grpSpPr>
        <p:sp>
          <p:nvSpPr>
            <p:cNvPr id="2137" name="Google Shape;2137;p68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8" name="Google Shape;2138;p68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9" name="Google Shape;2139;p68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40" name="Google Shape;2140;p68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41" name="Google Shape;2141;p68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42" name="Google Shape;2142;p68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43" name="Google Shape;2143;p68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44" name="Google Shape;2144;p68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45" name="Google Shape;2145;p68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46" name="Google Shape;2146;p68"/>
          <p:cNvGrpSpPr/>
          <p:nvPr/>
        </p:nvGrpSpPr>
        <p:grpSpPr>
          <a:xfrm>
            <a:off x="10686168" y="4460115"/>
            <a:ext cx="246645" cy="213828"/>
            <a:chOff x="5037700" y="2430325"/>
            <a:chExt cx="75950" cy="65850"/>
          </a:xfrm>
        </p:grpSpPr>
        <p:sp>
          <p:nvSpPr>
            <p:cNvPr id="2147" name="Google Shape;2147;p68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48" name="Google Shape;2148;p68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94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49" name="Google Shape;2149;p68"/>
          <p:cNvGrpSpPr/>
          <p:nvPr/>
        </p:nvGrpSpPr>
        <p:grpSpPr>
          <a:xfrm>
            <a:off x="9912176" y="4148718"/>
            <a:ext cx="230685" cy="130172"/>
            <a:chOff x="4756975" y="2341800"/>
            <a:chExt cx="91975" cy="51925"/>
          </a:xfrm>
        </p:grpSpPr>
        <p:sp>
          <p:nvSpPr>
            <p:cNvPr id="2150" name="Google Shape;2150;p68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51" name="Google Shape;2151;p68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52" name="Google Shape;2152;p68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53" name="Google Shape;2153;p68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54" name="Google Shape;2154;p68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55" name="Google Shape;2155;p68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56" name="Google Shape;2156;p68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57" name="Google Shape;2157;p68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58" name="Google Shape;2158;p68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59" name="Google Shape;2159;p68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60" name="Google Shape;2160;p68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61" name="Google Shape;2161;p68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62" name="Google Shape;2162;p68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63" name="Google Shape;2163;p68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64" name="Google Shape;2164;p68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65" name="Google Shape;2165;p68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66" name="Google Shape;2166;p68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67" name="Google Shape;2167;p68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68" name="Google Shape;2168;p68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69" name="Google Shape;2169;p68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70" name="Google Shape;2170;p68"/>
          <p:cNvGrpSpPr/>
          <p:nvPr/>
        </p:nvGrpSpPr>
        <p:grpSpPr>
          <a:xfrm>
            <a:off x="10268093" y="4800314"/>
            <a:ext cx="283329" cy="234348"/>
            <a:chOff x="4943575" y="2516350"/>
            <a:chExt cx="98675" cy="81700"/>
          </a:xfrm>
        </p:grpSpPr>
        <p:sp>
          <p:nvSpPr>
            <p:cNvPr id="2171" name="Google Shape;2171;p68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72" name="Google Shape;2172;p68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73" name="Google Shape;2173;p68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74" name="Google Shape;2174;p68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75" name="Google Shape;2175;p68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76" name="Google Shape;2176;p68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77" name="Google Shape;2177;p68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78" name="Google Shape;2178;p68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79" name="Google Shape;2179;p68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80" name="Google Shape;2180;p68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81" name="Google Shape;2181;p68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82" name="Google Shape;2182;p68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83" name="Google Shape;2183;p68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84" name="Google Shape;2184;p68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85" name="Google Shape;2185;p68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86" name="Google Shape;2186;p68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87" name="Google Shape;2187;p68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88" name="Google Shape;2188;p68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89" name="Google Shape;2189;p68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90" name="Google Shape;2190;p68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91" name="Google Shape;2191;p68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92" name="Google Shape;2192;p68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93" name="Google Shape;2193;p68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94" name="Google Shape;2194;p68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95" name="Google Shape;2195;p68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96" name="Google Shape;2196;p68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97" name="Google Shape;2197;p68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98" name="Google Shape;2198;p68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99" name="Google Shape;2199;p68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00" name="Google Shape;2200;p68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01" name="Google Shape;2201;p68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02" name="Google Shape;2202;p68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03" name="Google Shape;2203;p68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04" name="Google Shape;2204;p68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05" name="Google Shape;2205;p68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06" name="Google Shape;2206;p68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07" name="Google Shape;2207;p68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08" name="Google Shape;2208;p68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09" name="Google Shape;2209;p68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10" name="Google Shape;2210;p68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11" name="Google Shape;2211;p68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12" name="Google Shape;2212;p68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13" name="Google Shape;2213;p68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14" name="Google Shape;2214;p68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15" name="Google Shape;2215;p68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16" name="Google Shape;2216;p68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17" name="Google Shape;2217;p68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18" name="Google Shape;2218;p68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19" name="Google Shape;2219;p68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20" name="Google Shape;2220;p68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21" name="Google Shape;2221;p68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22" name="Google Shape;2222;p68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23" name="Google Shape;2223;p68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24" name="Google Shape;2224;p68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25" name="Google Shape;2225;p68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26" name="Google Shape;2226;p68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27" name="Google Shape;2227;p68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28" name="Google Shape;2228;p68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29" name="Google Shape;2229;p68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30" name="Google Shape;2230;p68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31" name="Google Shape;2231;p68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32" name="Google Shape;2232;p68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33" name="Google Shape;2233;p68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34" name="Google Shape;2234;p68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35" name="Google Shape;2235;p68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36" name="Google Shape;2236;p68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37" name="Google Shape;2237;p68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38" name="Google Shape;2238;p68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39" name="Google Shape;2239;p68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40" name="Google Shape;2240;p68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41" name="Google Shape;2241;p68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42" name="Google Shape;2242;p68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43" name="Google Shape;2243;p68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44" name="Google Shape;2244;p68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45" name="Google Shape;2245;p68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46" name="Google Shape;2246;p68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47" name="Google Shape;2247;p68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48" name="Google Shape;2248;p68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9447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249" name="Google Shape;2249;p68"/>
          <p:cNvSpPr/>
          <p:nvPr/>
        </p:nvSpPr>
        <p:spPr>
          <a:xfrm>
            <a:off x="10288816" y="3772509"/>
            <a:ext cx="232449" cy="232449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250" name="Google Shape;2250;p68"/>
          <p:cNvSpPr/>
          <p:nvPr/>
        </p:nvSpPr>
        <p:spPr>
          <a:xfrm>
            <a:off x="10710491" y="3810933"/>
            <a:ext cx="198000" cy="155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solidFill>
              <a:srgbClr val="00944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251" name="Google Shape;2251;p68"/>
          <p:cNvSpPr/>
          <p:nvPr/>
        </p:nvSpPr>
        <p:spPr>
          <a:xfrm>
            <a:off x="9513309" y="2905516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252" name="Google Shape;2252;p68"/>
          <p:cNvSpPr/>
          <p:nvPr/>
        </p:nvSpPr>
        <p:spPr>
          <a:xfrm flipH="1">
            <a:off x="9923131" y="2905516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0094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" name="Google Shape;143;g2862c333c16_0_127">
            <a:extLst>
              <a:ext uri="{FF2B5EF4-FFF2-40B4-BE49-F238E27FC236}">
                <a16:creationId xmlns:a16="http://schemas.microsoft.com/office/drawing/2014/main" id="{D056285D-40CF-2533-9BDC-9784999B57B5}"/>
              </a:ext>
            </a:extLst>
          </p:cNvPr>
          <p:cNvSpPr txBox="1"/>
          <p:nvPr/>
        </p:nvSpPr>
        <p:spPr>
          <a:xfrm>
            <a:off x="418415" y="411415"/>
            <a:ext cx="451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800" dirty="0">
                <a:solidFill>
                  <a:srgbClr val="6C2382"/>
                </a:solidFill>
                <a:latin typeface="Poppins"/>
                <a:ea typeface="Poppins"/>
                <a:cs typeface="Poppins"/>
                <a:sym typeface="Poppins"/>
              </a:rPr>
              <a:t>Delete this slide before uploading</a:t>
            </a:r>
            <a:endParaRPr sz="1800" i="0" u="none" strike="noStrike" cap="none" dirty="0">
              <a:solidFill>
                <a:srgbClr val="6C23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7" name="Google Shape;9837;p75"/>
          <p:cNvSpPr/>
          <p:nvPr/>
        </p:nvSpPr>
        <p:spPr>
          <a:xfrm>
            <a:off x="1125467" y="1744231"/>
            <a:ext cx="431556" cy="498080"/>
          </a:xfrm>
          <a:custGeom>
            <a:avLst/>
            <a:gdLst/>
            <a:ahLst/>
            <a:cxnLst/>
            <a:rect l="l" t="t" r="r" b="b"/>
            <a:pathLst>
              <a:path w="10996" h="12691" extrusionOk="0">
                <a:moveTo>
                  <a:pt x="6050" y="820"/>
                </a:moveTo>
                <a:lnTo>
                  <a:pt x="6050" y="1639"/>
                </a:lnTo>
                <a:lnTo>
                  <a:pt x="5199" y="1639"/>
                </a:lnTo>
                <a:lnTo>
                  <a:pt x="5199" y="820"/>
                </a:lnTo>
                <a:close/>
                <a:moveTo>
                  <a:pt x="9358" y="2458"/>
                </a:moveTo>
                <a:lnTo>
                  <a:pt x="9358" y="8255"/>
                </a:lnTo>
                <a:lnTo>
                  <a:pt x="1923" y="8255"/>
                </a:lnTo>
                <a:lnTo>
                  <a:pt x="1923" y="2458"/>
                </a:lnTo>
                <a:close/>
                <a:moveTo>
                  <a:pt x="9767" y="9074"/>
                </a:moveTo>
                <a:cubicBezTo>
                  <a:pt x="10019" y="9074"/>
                  <a:pt x="10177" y="9295"/>
                  <a:pt x="10208" y="9515"/>
                </a:cubicBezTo>
                <a:cubicBezTo>
                  <a:pt x="10177" y="9704"/>
                  <a:pt x="10051" y="9830"/>
                  <a:pt x="9893" y="9925"/>
                </a:cubicBezTo>
                <a:cubicBezTo>
                  <a:pt x="9862" y="9940"/>
                  <a:pt x="9893" y="9948"/>
                  <a:pt x="9594" y="9948"/>
                </a:cubicBezTo>
                <a:cubicBezTo>
                  <a:pt x="9295" y="9948"/>
                  <a:pt x="8665" y="9940"/>
                  <a:pt x="7310" y="9925"/>
                </a:cubicBezTo>
                <a:lnTo>
                  <a:pt x="1513" y="9925"/>
                </a:lnTo>
                <a:cubicBezTo>
                  <a:pt x="1324" y="9925"/>
                  <a:pt x="1166" y="9799"/>
                  <a:pt x="1103" y="9641"/>
                </a:cubicBezTo>
                <a:cubicBezTo>
                  <a:pt x="1040" y="9358"/>
                  <a:pt x="1229" y="9074"/>
                  <a:pt x="1513" y="9074"/>
                </a:cubicBezTo>
                <a:close/>
                <a:moveTo>
                  <a:pt x="4790" y="1"/>
                </a:moveTo>
                <a:cubicBezTo>
                  <a:pt x="4538" y="1"/>
                  <a:pt x="4348" y="190"/>
                  <a:pt x="4348" y="379"/>
                </a:cubicBezTo>
                <a:lnTo>
                  <a:pt x="4348" y="1639"/>
                </a:lnTo>
                <a:lnTo>
                  <a:pt x="1419" y="1639"/>
                </a:lnTo>
                <a:cubicBezTo>
                  <a:pt x="1198" y="1639"/>
                  <a:pt x="1040" y="1828"/>
                  <a:pt x="1040" y="2080"/>
                </a:cubicBezTo>
                <a:lnTo>
                  <a:pt x="1040" y="8349"/>
                </a:lnTo>
                <a:cubicBezTo>
                  <a:pt x="788" y="8413"/>
                  <a:pt x="568" y="8570"/>
                  <a:pt x="410" y="8791"/>
                </a:cubicBezTo>
                <a:cubicBezTo>
                  <a:pt x="1" y="9358"/>
                  <a:pt x="158" y="10145"/>
                  <a:pt x="725" y="10555"/>
                </a:cubicBezTo>
                <a:cubicBezTo>
                  <a:pt x="914" y="10649"/>
                  <a:pt x="1166" y="10744"/>
                  <a:pt x="1419" y="10744"/>
                </a:cubicBezTo>
                <a:lnTo>
                  <a:pt x="3277" y="10744"/>
                </a:lnTo>
                <a:lnTo>
                  <a:pt x="2679" y="12067"/>
                </a:lnTo>
                <a:cubicBezTo>
                  <a:pt x="2616" y="12288"/>
                  <a:pt x="2679" y="12508"/>
                  <a:pt x="2836" y="12634"/>
                </a:cubicBezTo>
                <a:cubicBezTo>
                  <a:pt x="2913" y="12673"/>
                  <a:pt x="2987" y="12691"/>
                  <a:pt x="3057" y="12691"/>
                </a:cubicBezTo>
                <a:cubicBezTo>
                  <a:pt x="3214" y="12691"/>
                  <a:pt x="3347" y="12598"/>
                  <a:pt x="3435" y="12445"/>
                </a:cubicBezTo>
                <a:lnTo>
                  <a:pt x="4159" y="10744"/>
                </a:lnTo>
                <a:lnTo>
                  <a:pt x="5136" y="10744"/>
                </a:lnTo>
                <a:lnTo>
                  <a:pt x="5136" y="12225"/>
                </a:lnTo>
                <a:cubicBezTo>
                  <a:pt x="5136" y="12445"/>
                  <a:pt x="5294" y="12634"/>
                  <a:pt x="5483" y="12666"/>
                </a:cubicBezTo>
                <a:cubicBezTo>
                  <a:pt x="5501" y="12668"/>
                  <a:pt x="5520" y="12669"/>
                  <a:pt x="5538" y="12669"/>
                </a:cubicBezTo>
                <a:cubicBezTo>
                  <a:pt x="5766" y="12669"/>
                  <a:pt x="5955" y="12492"/>
                  <a:pt x="5955" y="12288"/>
                </a:cubicBezTo>
                <a:lnTo>
                  <a:pt x="5955" y="10744"/>
                </a:lnTo>
                <a:lnTo>
                  <a:pt x="6932" y="10744"/>
                </a:lnTo>
                <a:lnTo>
                  <a:pt x="7657" y="12382"/>
                </a:lnTo>
                <a:cubicBezTo>
                  <a:pt x="7708" y="12538"/>
                  <a:pt x="7888" y="12651"/>
                  <a:pt x="8056" y="12651"/>
                </a:cubicBezTo>
                <a:cubicBezTo>
                  <a:pt x="8092" y="12651"/>
                  <a:pt x="8127" y="12645"/>
                  <a:pt x="8161" y="12634"/>
                </a:cubicBezTo>
                <a:cubicBezTo>
                  <a:pt x="8413" y="12540"/>
                  <a:pt x="8507" y="12256"/>
                  <a:pt x="8444" y="12067"/>
                </a:cubicBezTo>
                <a:lnTo>
                  <a:pt x="7846" y="10744"/>
                </a:lnTo>
                <a:lnTo>
                  <a:pt x="9704" y="10744"/>
                </a:lnTo>
                <a:cubicBezTo>
                  <a:pt x="10366" y="10744"/>
                  <a:pt x="10965" y="10177"/>
                  <a:pt x="10965" y="9484"/>
                </a:cubicBezTo>
                <a:cubicBezTo>
                  <a:pt x="10996" y="8980"/>
                  <a:pt x="10681" y="8507"/>
                  <a:pt x="10177" y="8349"/>
                </a:cubicBezTo>
                <a:lnTo>
                  <a:pt x="10177" y="2080"/>
                </a:lnTo>
                <a:cubicBezTo>
                  <a:pt x="10177" y="1828"/>
                  <a:pt x="9988" y="1639"/>
                  <a:pt x="9736" y="1639"/>
                </a:cubicBezTo>
                <a:lnTo>
                  <a:pt x="6869" y="1639"/>
                </a:lnTo>
                <a:lnTo>
                  <a:pt x="6869" y="379"/>
                </a:lnTo>
                <a:cubicBezTo>
                  <a:pt x="6869" y="158"/>
                  <a:pt x="6680" y="1"/>
                  <a:pt x="6428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38" name="Google Shape;9838;p75"/>
          <p:cNvSpPr/>
          <p:nvPr/>
        </p:nvSpPr>
        <p:spPr>
          <a:xfrm>
            <a:off x="1125472" y="2363704"/>
            <a:ext cx="510677" cy="451651"/>
          </a:xfrm>
          <a:custGeom>
            <a:avLst/>
            <a:gdLst/>
            <a:ahLst/>
            <a:cxnLst/>
            <a:rect l="l" t="t" r="r" b="b"/>
            <a:pathLst>
              <a:path w="13012" h="11508" extrusionOk="0">
                <a:moveTo>
                  <a:pt x="9306" y="836"/>
                </a:moveTo>
                <a:cubicBezTo>
                  <a:pt x="9412" y="836"/>
                  <a:pt x="9515" y="875"/>
                  <a:pt x="9578" y="954"/>
                </a:cubicBezTo>
                <a:lnTo>
                  <a:pt x="11909" y="3285"/>
                </a:lnTo>
                <a:cubicBezTo>
                  <a:pt x="12067" y="3443"/>
                  <a:pt x="12067" y="3695"/>
                  <a:pt x="11909" y="3884"/>
                </a:cubicBezTo>
                <a:lnTo>
                  <a:pt x="6900" y="8861"/>
                </a:lnTo>
                <a:lnTo>
                  <a:pt x="4001" y="5963"/>
                </a:lnTo>
                <a:lnTo>
                  <a:pt x="9011" y="954"/>
                </a:lnTo>
                <a:cubicBezTo>
                  <a:pt x="9089" y="875"/>
                  <a:pt x="9200" y="836"/>
                  <a:pt x="9306" y="836"/>
                </a:cubicBezTo>
                <a:close/>
                <a:moveTo>
                  <a:pt x="3466" y="6499"/>
                </a:moveTo>
                <a:lnTo>
                  <a:pt x="6364" y="9428"/>
                </a:lnTo>
                <a:lnTo>
                  <a:pt x="6049" y="9744"/>
                </a:lnTo>
                <a:cubicBezTo>
                  <a:pt x="5986" y="9807"/>
                  <a:pt x="5892" y="9870"/>
                  <a:pt x="5766" y="9870"/>
                </a:cubicBezTo>
                <a:cubicBezTo>
                  <a:pt x="5640" y="9870"/>
                  <a:pt x="5577" y="9807"/>
                  <a:pt x="5514" y="9744"/>
                </a:cubicBezTo>
                <a:cubicBezTo>
                  <a:pt x="5255" y="9506"/>
                  <a:pt x="4936" y="9372"/>
                  <a:pt x="4610" y="9372"/>
                </a:cubicBezTo>
                <a:cubicBezTo>
                  <a:pt x="4460" y="9372"/>
                  <a:pt x="4308" y="9400"/>
                  <a:pt x="4159" y="9460"/>
                </a:cubicBezTo>
                <a:cubicBezTo>
                  <a:pt x="3938" y="9555"/>
                  <a:pt x="3812" y="9712"/>
                  <a:pt x="3686" y="9807"/>
                </a:cubicBezTo>
                <a:lnTo>
                  <a:pt x="3088" y="9239"/>
                </a:lnTo>
                <a:lnTo>
                  <a:pt x="3182" y="9145"/>
                </a:lnTo>
                <a:cubicBezTo>
                  <a:pt x="3655" y="8672"/>
                  <a:pt x="3686" y="7853"/>
                  <a:pt x="3151" y="7381"/>
                </a:cubicBezTo>
                <a:cubicBezTo>
                  <a:pt x="2993" y="7223"/>
                  <a:pt x="3025" y="6940"/>
                  <a:pt x="3182" y="6782"/>
                </a:cubicBezTo>
                <a:lnTo>
                  <a:pt x="3466" y="6499"/>
                </a:lnTo>
                <a:close/>
                <a:moveTo>
                  <a:pt x="2426" y="9807"/>
                </a:moveTo>
                <a:lnTo>
                  <a:pt x="3025" y="10405"/>
                </a:lnTo>
                <a:lnTo>
                  <a:pt x="2773" y="10657"/>
                </a:lnTo>
                <a:lnTo>
                  <a:pt x="1544" y="10657"/>
                </a:lnTo>
                <a:lnTo>
                  <a:pt x="2426" y="9807"/>
                </a:lnTo>
                <a:close/>
                <a:moveTo>
                  <a:pt x="9310" y="1"/>
                </a:moveTo>
                <a:cubicBezTo>
                  <a:pt x="8995" y="1"/>
                  <a:pt x="8680" y="119"/>
                  <a:pt x="8443" y="355"/>
                </a:cubicBezTo>
                <a:lnTo>
                  <a:pt x="2584" y="6247"/>
                </a:lnTo>
                <a:cubicBezTo>
                  <a:pt x="2111" y="6719"/>
                  <a:pt x="2079" y="7538"/>
                  <a:pt x="2552" y="8011"/>
                </a:cubicBezTo>
                <a:cubicBezTo>
                  <a:pt x="2710" y="8137"/>
                  <a:pt x="2710" y="8357"/>
                  <a:pt x="2615" y="8483"/>
                </a:cubicBezTo>
                <a:cubicBezTo>
                  <a:pt x="2584" y="8546"/>
                  <a:pt x="2584" y="8546"/>
                  <a:pt x="2552" y="8609"/>
                </a:cubicBezTo>
                <a:lnTo>
                  <a:pt x="252" y="10815"/>
                </a:lnTo>
                <a:cubicBezTo>
                  <a:pt x="0" y="11067"/>
                  <a:pt x="189" y="11508"/>
                  <a:pt x="536" y="11508"/>
                </a:cubicBezTo>
                <a:lnTo>
                  <a:pt x="2930" y="11508"/>
                </a:lnTo>
                <a:cubicBezTo>
                  <a:pt x="3056" y="11508"/>
                  <a:pt x="3182" y="11476"/>
                  <a:pt x="3245" y="11382"/>
                </a:cubicBezTo>
                <a:lnTo>
                  <a:pt x="4285" y="10374"/>
                </a:lnTo>
                <a:cubicBezTo>
                  <a:pt x="4364" y="10295"/>
                  <a:pt x="4474" y="10255"/>
                  <a:pt x="4584" y="10255"/>
                </a:cubicBezTo>
                <a:cubicBezTo>
                  <a:pt x="4694" y="10255"/>
                  <a:pt x="4805" y="10295"/>
                  <a:pt x="4883" y="10374"/>
                </a:cubicBezTo>
                <a:cubicBezTo>
                  <a:pt x="5092" y="10614"/>
                  <a:pt x="5413" y="10740"/>
                  <a:pt x="5742" y="10740"/>
                </a:cubicBezTo>
                <a:cubicBezTo>
                  <a:pt x="6060" y="10740"/>
                  <a:pt x="6384" y="10622"/>
                  <a:pt x="6616" y="10374"/>
                </a:cubicBezTo>
                <a:lnTo>
                  <a:pt x="12476" y="4482"/>
                </a:lnTo>
                <a:cubicBezTo>
                  <a:pt x="12980" y="3978"/>
                  <a:pt x="13012" y="3191"/>
                  <a:pt x="12508" y="2686"/>
                </a:cubicBezTo>
                <a:lnTo>
                  <a:pt x="10176" y="355"/>
                </a:lnTo>
                <a:cubicBezTo>
                  <a:pt x="9940" y="119"/>
                  <a:pt x="9625" y="1"/>
                  <a:pt x="9310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39" name="Google Shape;9839;p75"/>
          <p:cNvSpPr/>
          <p:nvPr/>
        </p:nvSpPr>
        <p:spPr>
          <a:xfrm>
            <a:off x="1136579" y="2936749"/>
            <a:ext cx="488464" cy="497883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840" name="Google Shape;9840;p75"/>
          <p:cNvGrpSpPr/>
          <p:nvPr/>
        </p:nvGrpSpPr>
        <p:grpSpPr>
          <a:xfrm>
            <a:off x="3983637" y="1781427"/>
            <a:ext cx="495843" cy="498355"/>
            <a:chOff x="-41270450" y="1973375"/>
            <a:chExt cx="315850" cy="317450"/>
          </a:xfrm>
          <a:solidFill>
            <a:srgbClr val="009447"/>
          </a:solidFill>
        </p:grpSpPr>
        <p:sp>
          <p:nvSpPr>
            <p:cNvPr id="9841" name="Google Shape;9841;p75"/>
            <p:cNvSpPr/>
            <p:nvPr/>
          </p:nvSpPr>
          <p:spPr>
            <a:xfrm>
              <a:off x="-41270450" y="1973375"/>
              <a:ext cx="315850" cy="317450"/>
            </a:xfrm>
            <a:custGeom>
              <a:avLst/>
              <a:gdLst/>
              <a:ahLst/>
              <a:cxnLst/>
              <a:rect l="l" t="t" r="r" b="b"/>
              <a:pathLst>
                <a:path w="12634" h="12698" extrusionOk="0">
                  <a:moveTo>
                    <a:pt x="11814" y="820"/>
                  </a:moveTo>
                  <a:lnTo>
                    <a:pt x="11814" y="11847"/>
                  </a:lnTo>
                  <a:lnTo>
                    <a:pt x="788" y="11847"/>
                  </a:lnTo>
                  <a:lnTo>
                    <a:pt x="788" y="820"/>
                  </a:lnTo>
                  <a:close/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lnTo>
                    <a:pt x="0" y="12288"/>
                  </a:lnTo>
                  <a:cubicBezTo>
                    <a:pt x="0" y="12508"/>
                    <a:pt x="189" y="12697"/>
                    <a:pt x="378" y="12697"/>
                  </a:cubicBezTo>
                  <a:lnTo>
                    <a:pt x="12224" y="12697"/>
                  </a:lnTo>
                  <a:cubicBezTo>
                    <a:pt x="12476" y="12697"/>
                    <a:pt x="12634" y="12508"/>
                    <a:pt x="12634" y="12288"/>
                  </a:cubicBezTo>
                  <a:lnTo>
                    <a:pt x="12634" y="410"/>
                  </a:lnTo>
                  <a:cubicBezTo>
                    <a:pt x="12634" y="158"/>
                    <a:pt x="12476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42" name="Google Shape;9842;p75"/>
            <p:cNvSpPr/>
            <p:nvPr/>
          </p:nvSpPr>
          <p:spPr>
            <a:xfrm>
              <a:off x="-41230300" y="2015125"/>
              <a:ext cx="235525" cy="192200"/>
            </a:xfrm>
            <a:custGeom>
              <a:avLst/>
              <a:gdLst/>
              <a:ahLst/>
              <a:cxnLst/>
              <a:rect l="l" t="t" r="r" b="b"/>
              <a:pathLst>
                <a:path w="9421" h="7688" extrusionOk="0">
                  <a:moveTo>
                    <a:pt x="8539" y="788"/>
                  </a:moveTo>
                  <a:lnTo>
                    <a:pt x="8539" y="6869"/>
                  </a:lnTo>
                  <a:lnTo>
                    <a:pt x="820" y="6869"/>
                  </a:lnTo>
                  <a:lnTo>
                    <a:pt x="820" y="788"/>
                  </a:lnTo>
                  <a:close/>
                  <a:moveTo>
                    <a:pt x="442" y="1"/>
                  </a:moveTo>
                  <a:cubicBezTo>
                    <a:pt x="190" y="1"/>
                    <a:pt x="1" y="221"/>
                    <a:pt x="1" y="410"/>
                  </a:cubicBezTo>
                  <a:lnTo>
                    <a:pt x="1" y="7310"/>
                  </a:lnTo>
                  <a:cubicBezTo>
                    <a:pt x="1" y="7404"/>
                    <a:pt x="32" y="7499"/>
                    <a:pt x="127" y="7562"/>
                  </a:cubicBezTo>
                  <a:cubicBezTo>
                    <a:pt x="190" y="7656"/>
                    <a:pt x="316" y="7688"/>
                    <a:pt x="442" y="7688"/>
                  </a:cubicBezTo>
                  <a:lnTo>
                    <a:pt x="8980" y="7688"/>
                  </a:lnTo>
                  <a:cubicBezTo>
                    <a:pt x="9232" y="7688"/>
                    <a:pt x="9421" y="7499"/>
                    <a:pt x="9421" y="7310"/>
                  </a:cubicBezTo>
                  <a:lnTo>
                    <a:pt x="9421" y="410"/>
                  </a:lnTo>
                  <a:cubicBezTo>
                    <a:pt x="9421" y="158"/>
                    <a:pt x="9232" y="1"/>
                    <a:pt x="8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43" name="Google Shape;9843;p75"/>
            <p:cNvSpPr/>
            <p:nvPr/>
          </p:nvSpPr>
          <p:spPr>
            <a:xfrm>
              <a:off x="-41139725" y="2061750"/>
              <a:ext cx="83525" cy="103675"/>
            </a:xfrm>
            <a:custGeom>
              <a:avLst/>
              <a:gdLst/>
              <a:ahLst/>
              <a:cxnLst/>
              <a:rect l="l" t="t" r="r" b="b"/>
              <a:pathLst>
                <a:path w="3341" h="4147" extrusionOk="0">
                  <a:moveTo>
                    <a:pt x="789" y="1223"/>
                  </a:moveTo>
                  <a:lnTo>
                    <a:pt x="2112" y="2074"/>
                  </a:lnTo>
                  <a:lnTo>
                    <a:pt x="789" y="2987"/>
                  </a:lnTo>
                  <a:lnTo>
                    <a:pt x="789" y="1223"/>
                  </a:lnTo>
                  <a:close/>
                  <a:moveTo>
                    <a:pt x="389" y="0"/>
                  </a:moveTo>
                  <a:cubicBezTo>
                    <a:pt x="182" y="0"/>
                    <a:pt x="1" y="185"/>
                    <a:pt x="1" y="435"/>
                  </a:cubicBezTo>
                  <a:lnTo>
                    <a:pt x="1" y="3743"/>
                  </a:lnTo>
                  <a:cubicBezTo>
                    <a:pt x="1" y="3981"/>
                    <a:pt x="198" y="4147"/>
                    <a:pt x="416" y="4147"/>
                  </a:cubicBezTo>
                  <a:cubicBezTo>
                    <a:pt x="487" y="4147"/>
                    <a:pt x="561" y="4129"/>
                    <a:pt x="631" y="4090"/>
                  </a:cubicBezTo>
                  <a:lnTo>
                    <a:pt x="3120" y="2452"/>
                  </a:lnTo>
                  <a:cubicBezTo>
                    <a:pt x="3340" y="2294"/>
                    <a:pt x="3340" y="1916"/>
                    <a:pt x="3120" y="1727"/>
                  </a:cubicBezTo>
                  <a:lnTo>
                    <a:pt x="631" y="89"/>
                  </a:lnTo>
                  <a:cubicBezTo>
                    <a:pt x="552" y="28"/>
                    <a:pt x="469" y="0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44" name="Google Shape;9844;p75"/>
            <p:cNvSpPr/>
            <p:nvPr/>
          </p:nvSpPr>
          <p:spPr>
            <a:xfrm>
              <a:off x="-41230300" y="2227000"/>
              <a:ext cx="235525" cy="21300"/>
            </a:xfrm>
            <a:custGeom>
              <a:avLst/>
              <a:gdLst/>
              <a:ahLst/>
              <a:cxnLst/>
              <a:rect l="l" t="t" r="r" b="b"/>
              <a:pathLst>
                <a:path w="9421" h="852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62"/>
                    <a:pt x="190" y="851"/>
                    <a:pt x="442" y="851"/>
                  </a:cubicBezTo>
                  <a:lnTo>
                    <a:pt x="8980" y="851"/>
                  </a:lnTo>
                  <a:cubicBezTo>
                    <a:pt x="9232" y="851"/>
                    <a:pt x="9421" y="662"/>
                    <a:pt x="9421" y="441"/>
                  </a:cubicBezTo>
                  <a:cubicBezTo>
                    <a:pt x="9421" y="189"/>
                    <a:pt x="9232" y="0"/>
                    <a:pt x="8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845" name="Google Shape;9845;p75"/>
          <p:cNvGrpSpPr/>
          <p:nvPr/>
        </p:nvGrpSpPr>
        <p:grpSpPr>
          <a:xfrm>
            <a:off x="4007210" y="2377368"/>
            <a:ext cx="527828" cy="496117"/>
            <a:chOff x="-41291625" y="2339025"/>
            <a:chExt cx="336225" cy="316025"/>
          </a:xfrm>
          <a:solidFill>
            <a:srgbClr val="009447"/>
          </a:solidFill>
        </p:grpSpPr>
        <p:sp>
          <p:nvSpPr>
            <p:cNvPr id="9846" name="Google Shape;9846;p75"/>
            <p:cNvSpPr/>
            <p:nvPr/>
          </p:nvSpPr>
          <p:spPr>
            <a:xfrm>
              <a:off x="-41291625" y="2339025"/>
              <a:ext cx="336225" cy="316025"/>
            </a:xfrm>
            <a:custGeom>
              <a:avLst/>
              <a:gdLst/>
              <a:ahLst/>
              <a:cxnLst/>
              <a:rect l="l" t="t" r="r" b="b"/>
              <a:pathLst>
                <a:path w="13449" h="12641" extrusionOk="0">
                  <a:moveTo>
                    <a:pt x="6644" y="1064"/>
                  </a:moveTo>
                  <a:lnTo>
                    <a:pt x="7810" y="2261"/>
                  </a:lnTo>
                  <a:lnTo>
                    <a:pt x="6644" y="3427"/>
                  </a:lnTo>
                  <a:lnTo>
                    <a:pt x="5447" y="2261"/>
                  </a:lnTo>
                  <a:lnTo>
                    <a:pt x="6644" y="1064"/>
                  </a:lnTo>
                  <a:close/>
                  <a:moveTo>
                    <a:pt x="11307" y="5727"/>
                  </a:moveTo>
                  <a:lnTo>
                    <a:pt x="12504" y="6893"/>
                  </a:lnTo>
                  <a:lnTo>
                    <a:pt x="11307" y="8090"/>
                  </a:lnTo>
                  <a:lnTo>
                    <a:pt x="10141" y="6893"/>
                  </a:lnTo>
                  <a:lnTo>
                    <a:pt x="11307" y="5727"/>
                  </a:lnTo>
                  <a:close/>
                  <a:moveTo>
                    <a:pt x="4848" y="2829"/>
                  </a:moveTo>
                  <a:lnTo>
                    <a:pt x="6045" y="4026"/>
                  </a:lnTo>
                  <a:cubicBezTo>
                    <a:pt x="3872" y="6200"/>
                    <a:pt x="3935" y="6105"/>
                    <a:pt x="3809" y="6294"/>
                  </a:cubicBezTo>
                  <a:cubicBezTo>
                    <a:pt x="2769" y="7712"/>
                    <a:pt x="3494" y="9728"/>
                    <a:pt x="5226" y="10169"/>
                  </a:cubicBezTo>
                  <a:cubicBezTo>
                    <a:pt x="5463" y="10232"/>
                    <a:pt x="5675" y="10248"/>
                    <a:pt x="5825" y="10248"/>
                  </a:cubicBezTo>
                  <a:cubicBezTo>
                    <a:pt x="5975" y="10248"/>
                    <a:pt x="6061" y="10232"/>
                    <a:pt x="6045" y="10232"/>
                  </a:cubicBezTo>
                  <a:cubicBezTo>
                    <a:pt x="6045" y="10232"/>
                    <a:pt x="6108" y="10232"/>
                    <a:pt x="6234" y="10201"/>
                  </a:cubicBezTo>
                  <a:cubicBezTo>
                    <a:pt x="6739" y="10138"/>
                    <a:pt x="7180" y="9886"/>
                    <a:pt x="7526" y="9539"/>
                  </a:cubicBezTo>
                  <a:lnTo>
                    <a:pt x="9542" y="7523"/>
                  </a:lnTo>
                  <a:lnTo>
                    <a:pt x="10740" y="8720"/>
                  </a:lnTo>
                  <a:cubicBezTo>
                    <a:pt x="8566" y="10831"/>
                    <a:pt x="8629" y="10768"/>
                    <a:pt x="8440" y="10925"/>
                  </a:cubicBezTo>
                  <a:cubicBezTo>
                    <a:pt x="7699" y="11547"/>
                    <a:pt x="6741" y="11878"/>
                    <a:pt x="5785" y="11878"/>
                  </a:cubicBezTo>
                  <a:cubicBezTo>
                    <a:pt x="5480" y="11878"/>
                    <a:pt x="5176" y="11844"/>
                    <a:pt x="4880" y="11776"/>
                  </a:cubicBezTo>
                  <a:cubicBezTo>
                    <a:pt x="2769" y="11303"/>
                    <a:pt x="1257" y="9192"/>
                    <a:pt x="1729" y="6924"/>
                  </a:cubicBezTo>
                  <a:cubicBezTo>
                    <a:pt x="1887" y="6231"/>
                    <a:pt x="2202" y="5506"/>
                    <a:pt x="2769" y="4939"/>
                  </a:cubicBezTo>
                  <a:lnTo>
                    <a:pt x="4848" y="2829"/>
                  </a:lnTo>
                  <a:close/>
                  <a:moveTo>
                    <a:pt x="6565" y="1"/>
                  </a:moveTo>
                  <a:cubicBezTo>
                    <a:pt x="6455" y="1"/>
                    <a:pt x="6345" y="40"/>
                    <a:pt x="6266" y="119"/>
                  </a:cubicBezTo>
                  <a:lnTo>
                    <a:pt x="2202" y="4183"/>
                  </a:lnTo>
                  <a:cubicBezTo>
                    <a:pt x="1635" y="4782"/>
                    <a:pt x="1194" y="5538"/>
                    <a:pt x="942" y="6263"/>
                  </a:cubicBezTo>
                  <a:cubicBezTo>
                    <a:pt x="0" y="9451"/>
                    <a:pt x="2425" y="12640"/>
                    <a:pt x="5705" y="12640"/>
                  </a:cubicBezTo>
                  <a:cubicBezTo>
                    <a:pt x="5828" y="12640"/>
                    <a:pt x="5952" y="12636"/>
                    <a:pt x="6077" y="12627"/>
                  </a:cubicBezTo>
                  <a:cubicBezTo>
                    <a:pt x="6077" y="12627"/>
                    <a:pt x="6203" y="12627"/>
                    <a:pt x="6266" y="12564"/>
                  </a:cubicBezTo>
                  <a:cubicBezTo>
                    <a:pt x="7243" y="12469"/>
                    <a:pt x="8188" y="12059"/>
                    <a:pt x="8975" y="11366"/>
                  </a:cubicBezTo>
                  <a:cubicBezTo>
                    <a:pt x="9133" y="11240"/>
                    <a:pt x="8786" y="11555"/>
                    <a:pt x="13229" y="7113"/>
                  </a:cubicBezTo>
                  <a:cubicBezTo>
                    <a:pt x="13323" y="7019"/>
                    <a:pt x="13355" y="6893"/>
                    <a:pt x="13355" y="6830"/>
                  </a:cubicBezTo>
                  <a:cubicBezTo>
                    <a:pt x="13355" y="6735"/>
                    <a:pt x="13449" y="6704"/>
                    <a:pt x="13355" y="6641"/>
                  </a:cubicBezTo>
                  <a:lnTo>
                    <a:pt x="11590" y="4845"/>
                  </a:lnTo>
                  <a:cubicBezTo>
                    <a:pt x="11512" y="4766"/>
                    <a:pt x="11401" y="4727"/>
                    <a:pt x="11291" y="4727"/>
                  </a:cubicBezTo>
                  <a:cubicBezTo>
                    <a:pt x="11181" y="4727"/>
                    <a:pt x="11070" y="4766"/>
                    <a:pt x="10992" y="4845"/>
                  </a:cubicBezTo>
                  <a:lnTo>
                    <a:pt x="6928" y="8909"/>
                  </a:lnTo>
                  <a:cubicBezTo>
                    <a:pt x="6588" y="9236"/>
                    <a:pt x="6159" y="9392"/>
                    <a:pt x="5737" y="9392"/>
                  </a:cubicBezTo>
                  <a:cubicBezTo>
                    <a:pt x="5102" y="9392"/>
                    <a:pt x="4483" y="9036"/>
                    <a:pt x="4218" y="8373"/>
                  </a:cubicBezTo>
                  <a:cubicBezTo>
                    <a:pt x="3998" y="7743"/>
                    <a:pt x="4092" y="7019"/>
                    <a:pt x="4565" y="6546"/>
                  </a:cubicBezTo>
                  <a:lnTo>
                    <a:pt x="8629" y="2482"/>
                  </a:lnTo>
                  <a:cubicBezTo>
                    <a:pt x="8786" y="2324"/>
                    <a:pt x="8786" y="2072"/>
                    <a:pt x="8629" y="1883"/>
                  </a:cubicBezTo>
                  <a:lnTo>
                    <a:pt x="6865" y="119"/>
                  </a:lnTo>
                  <a:cubicBezTo>
                    <a:pt x="6786" y="40"/>
                    <a:pt x="6676" y="1"/>
                    <a:pt x="6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47" name="Google Shape;9847;p75"/>
            <p:cNvSpPr/>
            <p:nvPr/>
          </p:nvSpPr>
          <p:spPr>
            <a:xfrm>
              <a:off x="-41234225" y="262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9848" name="Google Shape;9848;p75"/>
          <p:cNvSpPr/>
          <p:nvPr/>
        </p:nvSpPr>
        <p:spPr>
          <a:xfrm>
            <a:off x="3976036" y="2626722"/>
            <a:ext cx="0" cy="39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49" name="Google Shape;9849;p75"/>
          <p:cNvSpPr/>
          <p:nvPr/>
        </p:nvSpPr>
        <p:spPr>
          <a:xfrm>
            <a:off x="4021902" y="2953752"/>
            <a:ext cx="502004" cy="497923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50" name="Google Shape;9850;p75"/>
          <p:cNvSpPr/>
          <p:nvPr/>
        </p:nvSpPr>
        <p:spPr>
          <a:xfrm>
            <a:off x="2409984" y="3536016"/>
            <a:ext cx="309145" cy="497099"/>
          </a:xfrm>
          <a:custGeom>
            <a:avLst/>
            <a:gdLst/>
            <a:ahLst/>
            <a:cxnLst/>
            <a:rect l="l" t="t" r="r" b="b"/>
            <a:pathLst>
              <a:path w="7877" h="12666" extrusionOk="0">
                <a:moveTo>
                  <a:pt x="6491" y="788"/>
                </a:moveTo>
                <a:cubicBezTo>
                  <a:pt x="6743" y="788"/>
                  <a:pt x="6900" y="977"/>
                  <a:pt x="6932" y="1197"/>
                </a:cubicBezTo>
                <a:cubicBezTo>
                  <a:pt x="6869" y="1449"/>
                  <a:pt x="6711" y="1607"/>
                  <a:pt x="6459" y="1607"/>
                </a:cubicBezTo>
                <a:lnTo>
                  <a:pt x="5640" y="1607"/>
                </a:lnTo>
                <a:cubicBezTo>
                  <a:pt x="5388" y="1607"/>
                  <a:pt x="5230" y="1827"/>
                  <a:pt x="5230" y="2017"/>
                </a:cubicBezTo>
                <a:cubicBezTo>
                  <a:pt x="5230" y="2237"/>
                  <a:pt x="5451" y="2458"/>
                  <a:pt x="5640" y="2458"/>
                </a:cubicBezTo>
                <a:lnTo>
                  <a:pt x="6081" y="2458"/>
                </a:lnTo>
                <a:lnTo>
                  <a:pt x="6081" y="4379"/>
                </a:lnTo>
                <a:lnTo>
                  <a:pt x="1922" y="4379"/>
                </a:lnTo>
                <a:lnTo>
                  <a:pt x="1922" y="2458"/>
                </a:lnTo>
                <a:lnTo>
                  <a:pt x="2364" y="2458"/>
                </a:lnTo>
                <a:cubicBezTo>
                  <a:pt x="2616" y="2458"/>
                  <a:pt x="2805" y="2237"/>
                  <a:pt x="2805" y="2017"/>
                </a:cubicBezTo>
                <a:cubicBezTo>
                  <a:pt x="2805" y="1764"/>
                  <a:pt x="2616" y="1607"/>
                  <a:pt x="2364" y="1607"/>
                </a:cubicBezTo>
                <a:lnTo>
                  <a:pt x="1544" y="1607"/>
                </a:lnTo>
                <a:cubicBezTo>
                  <a:pt x="1292" y="1607"/>
                  <a:pt x="1135" y="1418"/>
                  <a:pt x="1135" y="1197"/>
                </a:cubicBezTo>
                <a:cubicBezTo>
                  <a:pt x="1135" y="945"/>
                  <a:pt x="1355" y="788"/>
                  <a:pt x="1544" y="788"/>
                </a:cubicBezTo>
                <a:close/>
                <a:moveTo>
                  <a:pt x="6018" y="5135"/>
                </a:moveTo>
                <a:lnTo>
                  <a:pt x="6018" y="9641"/>
                </a:lnTo>
                <a:cubicBezTo>
                  <a:pt x="6018" y="10901"/>
                  <a:pt x="5136" y="11815"/>
                  <a:pt x="3970" y="11815"/>
                </a:cubicBezTo>
                <a:cubicBezTo>
                  <a:pt x="2994" y="11815"/>
                  <a:pt x="2143" y="11090"/>
                  <a:pt x="1985" y="10176"/>
                </a:cubicBezTo>
                <a:lnTo>
                  <a:pt x="3151" y="10176"/>
                </a:lnTo>
                <a:cubicBezTo>
                  <a:pt x="3403" y="10176"/>
                  <a:pt x="3561" y="9956"/>
                  <a:pt x="3561" y="9735"/>
                </a:cubicBezTo>
                <a:cubicBezTo>
                  <a:pt x="3561" y="9483"/>
                  <a:pt x="3340" y="9326"/>
                  <a:pt x="3151" y="9326"/>
                </a:cubicBezTo>
                <a:lnTo>
                  <a:pt x="1891" y="9326"/>
                </a:lnTo>
                <a:lnTo>
                  <a:pt x="1891" y="8507"/>
                </a:lnTo>
                <a:lnTo>
                  <a:pt x="3151" y="8507"/>
                </a:lnTo>
                <a:cubicBezTo>
                  <a:pt x="3403" y="8507"/>
                  <a:pt x="3561" y="8317"/>
                  <a:pt x="3561" y="8065"/>
                </a:cubicBezTo>
                <a:cubicBezTo>
                  <a:pt x="3561" y="7845"/>
                  <a:pt x="3340" y="7656"/>
                  <a:pt x="3151" y="7656"/>
                </a:cubicBezTo>
                <a:lnTo>
                  <a:pt x="1891" y="7656"/>
                </a:lnTo>
                <a:lnTo>
                  <a:pt x="1891" y="6805"/>
                </a:lnTo>
                <a:lnTo>
                  <a:pt x="3151" y="6805"/>
                </a:lnTo>
                <a:cubicBezTo>
                  <a:pt x="3403" y="6805"/>
                  <a:pt x="3561" y="6616"/>
                  <a:pt x="3561" y="6396"/>
                </a:cubicBezTo>
                <a:cubicBezTo>
                  <a:pt x="3561" y="6144"/>
                  <a:pt x="3340" y="5955"/>
                  <a:pt x="3151" y="5955"/>
                </a:cubicBezTo>
                <a:lnTo>
                  <a:pt x="1891" y="5955"/>
                </a:lnTo>
                <a:lnTo>
                  <a:pt x="1891" y="5135"/>
                </a:lnTo>
                <a:close/>
                <a:moveTo>
                  <a:pt x="1513" y="0"/>
                </a:moveTo>
                <a:cubicBezTo>
                  <a:pt x="1072" y="0"/>
                  <a:pt x="725" y="189"/>
                  <a:pt x="473" y="567"/>
                </a:cubicBezTo>
                <a:cubicBezTo>
                  <a:pt x="1" y="1229"/>
                  <a:pt x="316" y="2143"/>
                  <a:pt x="1103" y="2395"/>
                </a:cubicBezTo>
                <a:lnTo>
                  <a:pt x="1103" y="9767"/>
                </a:lnTo>
                <a:cubicBezTo>
                  <a:pt x="1103" y="11422"/>
                  <a:pt x="2503" y="12666"/>
                  <a:pt x="4038" y="12666"/>
                </a:cubicBezTo>
                <a:cubicBezTo>
                  <a:pt x="4402" y="12666"/>
                  <a:pt x="4774" y="12596"/>
                  <a:pt x="5136" y="12445"/>
                </a:cubicBezTo>
                <a:cubicBezTo>
                  <a:pt x="6176" y="12004"/>
                  <a:pt x="6900" y="10964"/>
                  <a:pt x="6900" y="9767"/>
                </a:cubicBezTo>
                <a:lnTo>
                  <a:pt x="6900" y="2395"/>
                </a:lnTo>
                <a:cubicBezTo>
                  <a:pt x="7121" y="2332"/>
                  <a:pt x="7373" y="2174"/>
                  <a:pt x="7530" y="1922"/>
                </a:cubicBezTo>
                <a:cubicBezTo>
                  <a:pt x="7877" y="1355"/>
                  <a:pt x="7719" y="599"/>
                  <a:pt x="7184" y="189"/>
                </a:cubicBezTo>
                <a:cubicBezTo>
                  <a:pt x="6963" y="95"/>
                  <a:pt x="6743" y="0"/>
                  <a:pt x="6459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51" name="Google Shape;9851;p75"/>
          <p:cNvSpPr/>
          <p:nvPr/>
        </p:nvSpPr>
        <p:spPr>
          <a:xfrm>
            <a:off x="2345699" y="4109391"/>
            <a:ext cx="437719" cy="499885"/>
          </a:xfrm>
          <a:custGeom>
            <a:avLst/>
            <a:gdLst/>
            <a:ahLst/>
            <a:cxnLst/>
            <a:rect l="l" t="t" r="r" b="b"/>
            <a:pathLst>
              <a:path w="11153" h="12737" extrusionOk="0">
                <a:moveTo>
                  <a:pt x="9452" y="4262"/>
                </a:moveTo>
                <a:lnTo>
                  <a:pt x="9452" y="4262"/>
                </a:lnTo>
                <a:cubicBezTo>
                  <a:pt x="9704" y="4703"/>
                  <a:pt x="9609" y="5270"/>
                  <a:pt x="9231" y="5679"/>
                </a:cubicBezTo>
                <a:cubicBezTo>
                  <a:pt x="8976" y="5915"/>
                  <a:pt x="8672" y="6040"/>
                  <a:pt x="8364" y="6040"/>
                </a:cubicBezTo>
                <a:cubicBezTo>
                  <a:pt x="8178" y="6040"/>
                  <a:pt x="7992" y="5995"/>
                  <a:pt x="7814" y="5900"/>
                </a:cubicBezTo>
                <a:lnTo>
                  <a:pt x="9452" y="4262"/>
                </a:lnTo>
                <a:close/>
                <a:moveTo>
                  <a:pt x="6018" y="835"/>
                </a:moveTo>
                <a:cubicBezTo>
                  <a:pt x="6120" y="835"/>
                  <a:pt x="6223" y="875"/>
                  <a:pt x="6301" y="954"/>
                </a:cubicBezTo>
                <a:lnTo>
                  <a:pt x="7215" y="1867"/>
                </a:lnTo>
                <a:cubicBezTo>
                  <a:pt x="7306" y="1935"/>
                  <a:pt x="7397" y="1987"/>
                  <a:pt x="7499" y="1987"/>
                </a:cubicBezTo>
                <a:cubicBezTo>
                  <a:pt x="7539" y="1987"/>
                  <a:pt x="7581" y="1979"/>
                  <a:pt x="7625" y="1962"/>
                </a:cubicBezTo>
                <a:cubicBezTo>
                  <a:pt x="7863" y="1897"/>
                  <a:pt x="8110" y="1865"/>
                  <a:pt x="8359" y="1865"/>
                </a:cubicBezTo>
                <a:cubicBezTo>
                  <a:pt x="8963" y="1865"/>
                  <a:pt x="9578" y="2055"/>
                  <a:pt x="10113" y="2434"/>
                </a:cubicBezTo>
                <a:lnTo>
                  <a:pt x="6049" y="6498"/>
                </a:lnTo>
                <a:cubicBezTo>
                  <a:pt x="5482" y="5774"/>
                  <a:pt x="5356" y="4892"/>
                  <a:pt x="5577" y="4010"/>
                </a:cubicBezTo>
                <a:cubicBezTo>
                  <a:pt x="5608" y="3852"/>
                  <a:pt x="5577" y="3726"/>
                  <a:pt x="5451" y="3631"/>
                </a:cubicBezTo>
                <a:lnTo>
                  <a:pt x="5199" y="3379"/>
                </a:lnTo>
                <a:lnTo>
                  <a:pt x="4537" y="2718"/>
                </a:lnTo>
                <a:cubicBezTo>
                  <a:pt x="4380" y="2560"/>
                  <a:pt x="4380" y="2277"/>
                  <a:pt x="4537" y="2119"/>
                </a:cubicBezTo>
                <a:lnTo>
                  <a:pt x="5734" y="954"/>
                </a:lnTo>
                <a:cubicBezTo>
                  <a:pt x="5813" y="875"/>
                  <a:pt x="5915" y="835"/>
                  <a:pt x="6018" y="835"/>
                </a:cubicBezTo>
                <a:close/>
                <a:moveTo>
                  <a:pt x="1290" y="6917"/>
                </a:moveTo>
                <a:cubicBezTo>
                  <a:pt x="1502" y="6917"/>
                  <a:pt x="1702" y="7106"/>
                  <a:pt x="1702" y="7318"/>
                </a:cubicBezTo>
                <a:cubicBezTo>
                  <a:pt x="1670" y="7538"/>
                  <a:pt x="1544" y="7696"/>
                  <a:pt x="1387" y="7727"/>
                </a:cubicBezTo>
                <a:cubicBezTo>
                  <a:pt x="1342" y="7740"/>
                  <a:pt x="1298" y="7746"/>
                  <a:pt x="1256" y="7746"/>
                </a:cubicBezTo>
                <a:cubicBezTo>
                  <a:pt x="1084" y="7746"/>
                  <a:pt x="933" y="7645"/>
                  <a:pt x="883" y="7444"/>
                </a:cubicBezTo>
                <a:cubicBezTo>
                  <a:pt x="788" y="7223"/>
                  <a:pt x="914" y="7002"/>
                  <a:pt x="1166" y="6939"/>
                </a:cubicBezTo>
                <a:cubicBezTo>
                  <a:pt x="1207" y="6924"/>
                  <a:pt x="1248" y="6917"/>
                  <a:pt x="1290" y="6917"/>
                </a:cubicBezTo>
                <a:close/>
                <a:moveTo>
                  <a:pt x="5807" y="10240"/>
                </a:moveTo>
                <a:cubicBezTo>
                  <a:pt x="6104" y="10240"/>
                  <a:pt x="6409" y="10293"/>
                  <a:pt x="6711" y="10405"/>
                </a:cubicBezTo>
                <a:cubicBezTo>
                  <a:pt x="7373" y="10626"/>
                  <a:pt x="7877" y="11193"/>
                  <a:pt x="8160" y="11886"/>
                </a:cubicBezTo>
                <a:lnTo>
                  <a:pt x="3529" y="11886"/>
                </a:lnTo>
                <a:cubicBezTo>
                  <a:pt x="3847" y="10882"/>
                  <a:pt x="4774" y="10240"/>
                  <a:pt x="5807" y="10240"/>
                </a:cubicBezTo>
                <a:close/>
                <a:moveTo>
                  <a:pt x="6030" y="1"/>
                </a:moveTo>
                <a:cubicBezTo>
                  <a:pt x="5711" y="1"/>
                  <a:pt x="5388" y="119"/>
                  <a:pt x="5136" y="355"/>
                </a:cubicBezTo>
                <a:lnTo>
                  <a:pt x="3938" y="1552"/>
                </a:lnTo>
                <a:cubicBezTo>
                  <a:pt x="3466" y="1993"/>
                  <a:pt x="3466" y="2781"/>
                  <a:pt x="3938" y="3316"/>
                </a:cubicBezTo>
                <a:lnTo>
                  <a:pt x="4348" y="3694"/>
                </a:lnTo>
                <a:lnTo>
                  <a:pt x="1828" y="6215"/>
                </a:lnTo>
                <a:cubicBezTo>
                  <a:pt x="1652" y="6127"/>
                  <a:pt x="1468" y="6087"/>
                  <a:pt x="1287" y="6087"/>
                </a:cubicBezTo>
                <a:cubicBezTo>
                  <a:pt x="623" y="6087"/>
                  <a:pt x="0" y="6625"/>
                  <a:pt x="0" y="7318"/>
                </a:cubicBezTo>
                <a:cubicBezTo>
                  <a:pt x="0" y="8052"/>
                  <a:pt x="611" y="8583"/>
                  <a:pt x="1293" y="8583"/>
                </a:cubicBezTo>
                <a:cubicBezTo>
                  <a:pt x="1459" y="8583"/>
                  <a:pt x="1629" y="8551"/>
                  <a:pt x="1796" y="8483"/>
                </a:cubicBezTo>
                <a:lnTo>
                  <a:pt x="3592" y="10279"/>
                </a:lnTo>
                <a:cubicBezTo>
                  <a:pt x="3056" y="10783"/>
                  <a:pt x="2647" y="11476"/>
                  <a:pt x="2584" y="12264"/>
                </a:cubicBezTo>
                <a:cubicBezTo>
                  <a:pt x="2521" y="12484"/>
                  <a:pt x="2741" y="12736"/>
                  <a:pt x="2962" y="12736"/>
                </a:cubicBezTo>
                <a:lnTo>
                  <a:pt x="8664" y="12736"/>
                </a:lnTo>
                <a:cubicBezTo>
                  <a:pt x="8916" y="12736"/>
                  <a:pt x="9105" y="12484"/>
                  <a:pt x="9074" y="12264"/>
                </a:cubicBezTo>
                <a:cubicBezTo>
                  <a:pt x="8837" y="10556"/>
                  <a:pt x="7367" y="9419"/>
                  <a:pt x="5795" y="9419"/>
                </a:cubicBezTo>
                <a:cubicBezTo>
                  <a:pt x="5279" y="9419"/>
                  <a:pt x="4752" y="9542"/>
                  <a:pt x="4254" y="9806"/>
                </a:cubicBezTo>
                <a:lnTo>
                  <a:pt x="2363" y="7916"/>
                </a:lnTo>
                <a:cubicBezTo>
                  <a:pt x="2521" y="7601"/>
                  <a:pt x="2521" y="7223"/>
                  <a:pt x="2426" y="6845"/>
                </a:cubicBezTo>
                <a:lnTo>
                  <a:pt x="4663" y="4608"/>
                </a:lnTo>
                <a:lnTo>
                  <a:pt x="4663" y="4608"/>
                </a:lnTo>
                <a:cubicBezTo>
                  <a:pt x="4632" y="5679"/>
                  <a:pt x="4978" y="6687"/>
                  <a:pt x="5734" y="7444"/>
                </a:cubicBezTo>
                <a:cubicBezTo>
                  <a:pt x="5813" y="7522"/>
                  <a:pt x="5915" y="7562"/>
                  <a:pt x="6018" y="7562"/>
                </a:cubicBezTo>
                <a:cubicBezTo>
                  <a:pt x="6120" y="7562"/>
                  <a:pt x="6223" y="7522"/>
                  <a:pt x="6301" y="7444"/>
                </a:cubicBezTo>
                <a:lnTo>
                  <a:pt x="7215" y="6530"/>
                </a:lnTo>
                <a:cubicBezTo>
                  <a:pt x="7564" y="6771"/>
                  <a:pt x="7958" y="6887"/>
                  <a:pt x="8352" y="6887"/>
                </a:cubicBezTo>
                <a:cubicBezTo>
                  <a:pt x="8883" y="6887"/>
                  <a:pt x="9414" y="6676"/>
                  <a:pt x="9830" y="6278"/>
                </a:cubicBezTo>
                <a:cubicBezTo>
                  <a:pt x="10523" y="5553"/>
                  <a:pt x="10618" y="4451"/>
                  <a:pt x="10082" y="3663"/>
                </a:cubicBezTo>
                <a:lnTo>
                  <a:pt x="10996" y="2749"/>
                </a:lnTo>
                <a:cubicBezTo>
                  <a:pt x="11153" y="2560"/>
                  <a:pt x="11153" y="2340"/>
                  <a:pt x="10996" y="2119"/>
                </a:cubicBezTo>
                <a:cubicBezTo>
                  <a:pt x="10259" y="1383"/>
                  <a:pt x="9297" y="1056"/>
                  <a:pt x="8341" y="1056"/>
                </a:cubicBezTo>
                <a:cubicBezTo>
                  <a:pt x="8111" y="1056"/>
                  <a:pt x="7882" y="1074"/>
                  <a:pt x="7656" y="1111"/>
                </a:cubicBezTo>
                <a:lnTo>
                  <a:pt x="6900" y="355"/>
                </a:lnTo>
                <a:cubicBezTo>
                  <a:pt x="6664" y="119"/>
                  <a:pt x="6349" y="1"/>
                  <a:pt x="6030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52" name="Google Shape;9852;p75"/>
          <p:cNvSpPr/>
          <p:nvPr/>
        </p:nvSpPr>
        <p:spPr>
          <a:xfrm>
            <a:off x="2313585" y="4768103"/>
            <a:ext cx="497099" cy="498747"/>
          </a:xfrm>
          <a:custGeom>
            <a:avLst/>
            <a:gdLst/>
            <a:ahLst/>
            <a:cxnLst/>
            <a:rect l="l" t="t" r="r" b="b"/>
            <a:pathLst>
              <a:path w="12666" h="12708" extrusionOk="0">
                <a:moveTo>
                  <a:pt x="6347" y="841"/>
                </a:moveTo>
                <a:cubicBezTo>
                  <a:pt x="6876" y="841"/>
                  <a:pt x="7350" y="1172"/>
                  <a:pt x="7530" y="1712"/>
                </a:cubicBezTo>
                <a:cubicBezTo>
                  <a:pt x="7719" y="2405"/>
                  <a:pt x="7372" y="3067"/>
                  <a:pt x="6679" y="3256"/>
                </a:cubicBezTo>
                <a:cubicBezTo>
                  <a:pt x="6569" y="3289"/>
                  <a:pt x="6457" y="3305"/>
                  <a:pt x="6345" y="3305"/>
                </a:cubicBezTo>
                <a:cubicBezTo>
                  <a:pt x="5822" y="3305"/>
                  <a:pt x="5323" y="2956"/>
                  <a:pt x="5167" y="2437"/>
                </a:cubicBezTo>
                <a:cubicBezTo>
                  <a:pt x="4947" y="1775"/>
                  <a:pt x="5325" y="1082"/>
                  <a:pt x="5986" y="893"/>
                </a:cubicBezTo>
                <a:cubicBezTo>
                  <a:pt x="6108" y="858"/>
                  <a:pt x="6229" y="841"/>
                  <a:pt x="6347" y="841"/>
                </a:cubicBezTo>
                <a:close/>
                <a:moveTo>
                  <a:pt x="6353" y="5919"/>
                </a:moveTo>
                <a:cubicBezTo>
                  <a:pt x="7021" y="5919"/>
                  <a:pt x="7624" y="6459"/>
                  <a:pt x="7624" y="7162"/>
                </a:cubicBezTo>
                <a:cubicBezTo>
                  <a:pt x="7593" y="7698"/>
                  <a:pt x="7215" y="8170"/>
                  <a:pt x="6742" y="8328"/>
                </a:cubicBezTo>
                <a:cubicBezTo>
                  <a:pt x="6608" y="8371"/>
                  <a:pt x="6474" y="8391"/>
                  <a:pt x="6345" y="8391"/>
                </a:cubicBezTo>
                <a:cubicBezTo>
                  <a:pt x="5810" y="8391"/>
                  <a:pt x="5351" y="8042"/>
                  <a:pt x="5199" y="7509"/>
                </a:cubicBezTo>
                <a:cubicBezTo>
                  <a:pt x="5010" y="6847"/>
                  <a:pt x="5356" y="6186"/>
                  <a:pt x="6018" y="5965"/>
                </a:cubicBezTo>
                <a:cubicBezTo>
                  <a:pt x="6130" y="5934"/>
                  <a:pt x="6242" y="5919"/>
                  <a:pt x="6353" y="5919"/>
                </a:cubicBezTo>
                <a:close/>
                <a:moveTo>
                  <a:pt x="2079" y="9351"/>
                </a:moveTo>
                <a:cubicBezTo>
                  <a:pt x="2744" y="9351"/>
                  <a:pt x="3340" y="9871"/>
                  <a:pt x="3340" y="10596"/>
                </a:cubicBezTo>
                <a:cubicBezTo>
                  <a:pt x="3308" y="11163"/>
                  <a:pt x="2962" y="11604"/>
                  <a:pt x="2426" y="11762"/>
                </a:cubicBezTo>
                <a:cubicBezTo>
                  <a:pt x="2305" y="11797"/>
                  <a:pt x="2183" y="11813"/>
                  <a:pt x="2065" y="11813"/>
                </a:cubicBezTo>
                <a:cubicBezTo>
                  <a:pt x="1538" y="11813"/>
                  <a:pt x="1068" y="11483"/>
                  <a:pt x="914" y="10943"/>
                </a:cubicBezTo>
                <a:cubicBezTo>
                  <a:pt x="693" y="10281"/>
                  <a:pt x="1071" y="9588"/>
                  <a:pt x="1733" y="9399"/>
                </a:cubicBezTo>
                <a:cubicBezTo>
                  <a:pt x="1849" y="9367"/>
                  <a:pt x="1965" y="9351"/>
                  <a:pt x="2079" y="9351"/>
                </a:cubicBezTo>
                <a:close/>
                <a:moveTo>
                  <a:pt x="10617" y="9351"/>
                </a:moveTo>
                <a:cubicBezTo>
                  <a:pt x="11281" y="9351"/>
                  <a:pt x="11878" y="9871"/>
                  <a:pt x="11878" y="10596"/>
                </a:cubicBezTo>
                <a:cubicBezTo>
                  <a:pt x="11846" y="11163"/>
                  <a:pt x="11500" y="11604"/>
                  <a:pt x="10995" y="11762"/>
                </a:cubicBezTo>
                <a:cubicBezTo>
                  <a:pt x="10868" y="11797"/>
                  <a:pt x="10742" y="11813"/>
                  <a:pt x="10620" y="11813"/>
                </a:cubicBezTo>
                <a:cubicBezTo>
                  <a:pt x="10076" y="11813"/>
                  <a:pt x="9606" y="11483"/>
                  <a:pt x="9452" y="10943"/>
                </a:cubicBezTo>
                <a:cubicBezTo>
                  <a:pt x="9263" y="10281"/>
                  <a:pt x="9609" y="9588"/>
                  <a:pt x="10271" y="9399"/>
                </a:cubicBezTo>
                <a:cubicBezTo>
                  <a:pt x="10387" y="9367"/>
                  <a:pt x="10503" y="9351"/>
                  <a:pt x="10617" y="9351"/>
                </a:cubicBezTo>
                <a:close/>
                <a:moveTo>
                  <a:pt x="6344" y="0"/>
                </a:moveTo>
                <a:cubicBezTo>
                  <a:pt x="5677" y="0"/>
                  <a:pt x="5021" y="308"/>
                  <a:pt x="4631" y="893"/>
                </a:cubicBezTo>
                <a:cubicBezTo>
                  <a:pt x="3812" y="2122"/>
                  <a:pt x="4474" y="3760"/>
                  <a:pt x="5955" y="4075"/>
                </a:cubicBezTo>
                <a:lnTo>
                  <a:pt x="5955" y="5146"/>
                </a:lnTo>
                <a:cubicBezTo>
                  <a:pt x="4600" y="5430"/>
                  <a:pt x="3907" y="6910"/>
                  <a:pt x="4537" y="8107"/>
                </a:cubicBezTo>
                <a:lnTo>
                  <a:pt x="3434" y="9021"/>
                </a:lnTo>
                <a:cubicBezTo>
                  <a:pt x="3025" y="8706"/>
                  <a:pt x="2584" y="8548"/>
                  <a:pt x="2080" y="8548"/>
                </a:cubicBezTo>
                <a:cubicBezTo>
                  <a:pt x="945" y="8548"/>
                  <a:pt x="0" y="9494"/>
                  <a:pt x="0" y="10628"/>
                </a:cubicBezTo>
                <a:cubicBezTo>
                  <a:pt x="0" y="11762"/>
                  <a:pt x="945" y="12707"/>
                  <a:pt x="2080" y="12707"/>
                </a:cubicBezTo>
                <a:cubicBezTo>
                  <a:pt x="3214" y="12707"/>
                  <a:pt x="4159" y="11793"/>
                  <a:pt x="4159" y="10628"/>
                </a:cubicBezTo>
                <a:cubicBezTo>
                  <a:pt x="4159" y="10281"/>
                  <a:pt x="4096" y="9966"/>
                  <a:pt x="3938" y="9683"/>
                </a:cubicBezTo>
                <a:lnTo>
                  <a:pt x="5041" y="8769"/>
                </a:lnTo>
                <a:cubicBezTo>
                  <a:pt x="5435" y="9084"/>
                  <a:pt x="5907" y="9242"/>
                  <a:pt x="6376" y="9242"/>
                </a:cubicBezTo>
                <a:cubicBezTo>
                  <a:pt x="6845" y="9242"/>
                  <a:pt x="7309" y="9084"/>
                  <a:pt x="7687" y="8769"/>
                </a:cubicBezTo>
                <a:lnTo>
                  <a:pt x="8790" y="9683"/>
                </a:lnTo>
                <a:cubicBezTo>
                  <a:pt x="8318" y="10596"/>
                  <a:pt x="8570" y="11730"/>
                  <a:pt x="9452" y="12361"/>
                </a:cubicBezTo>
                <a:cubicBezTo>
                  <a:pt x="9803" y="12595"/>
                  <a:pt x="10203" y="12707"/>
                  <a:pt x="10598" y="12707"/>
                </a:cubicBezTo>
                <a:cubicBezTo>
                  <a:pt x="11266" y="12707"/>
                  <a:pt x="11923" y="12387"/>
                  <a:pt x="12319" y="11793"/>
                </a:cubicBezTo>
                <a:cubicBezTo>
                  <a:pt x="12571" y="11478"/>
                  <a:pt x="12665" y="11069"/>
                  <a:pt x="12665" y="10659"/>
                </a:cubicBezTo>
                <a:cubicBezTo>
                  <a:pt x="12665" y="9431"/>
                  <a:pt x="11783" y="8548"/>
                  <a:pt x="10617" y="8548"/>
                </a:cubicBezTo>
                <a:cubicBezTo>
                  <a:pt x="10113" y="8548"/>
                  <a:pt x="9672" y="8706"/>
                  <a:pt x="9294" y="9021"/>
                </a:cubicBezTo>
                <a:lnTo>
                  <a:pt x="8192" y="8107"/>
                </a:lnTo>
                <a:cubicBezTo>
                  <a:pt x="8822" y="6879"/>
                  <a:pt x="8097" y="5398"/>
                  <a:pt x="6774" y="5146"/>
                </a:cubicBezTo>
                <a:lnTo>
                  <a:pt x="6774" y="4075"/>
                </a:lnTo>
                <a:cubicBezTo>
                  <a:pt x="7530" y="3917"/>
                  <a:pt x="8097" y="3382"/>
                  <a:pt x="8349" y="2657"/>
                </a:cubicBezTo>
                <a:cubicBezTo>
                  <a:pt x="8633" y="1806"/>
                  <a:pt x="8318" y="861"/>
                  <a:pt x="7530" y="357"/>
                </a:cubicBezTo>
                <a:cubicBezTo>
                  <a:pt x="7170" y="117"/>
                  <a:pt x="6755" y="0"/>
                  <a:pt x="6344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53" name="Google Shape;9853;p75"/>
          <p:cNvSpPr/>
          <p:nvPr/>
        </p:nvSpPr>
        <p:spPr>
          <a:xfrm>
            <a:off x="5270996" y="3536331"/>
            <a:ext cx="499571" cy="496471"/>
          </a:xfrm>
          <a:custGeom>
            <a:avLst/>
            <a:gdLst/>
            <a:ahLst/>
            <a:cxnLst/>
            <a:rect l="l" t="t" r="r" b="b"/>
            <a:pathLst>
              <a:path w="12729" h="12650" extrusionOk="0">
                <a:moveTo>
                  <a:pt x="9326" y="1000"/>
                </a:moveTo>
                <a:lnTo>
                  <a:pt x="11657" y="3332"/>
                </a:lnTo>
                <a:lnTo>
                  <a:pt x="3403" y="11617"/>
                </a:lnTo>
                <a:lnTo>
                  <a:pt x="1072" y="9286"/>
                </a:lnTo>
                <a:lnTo>
                  <a:pt x="2521" y="7837"/>
                </a:lnTo>
                <a:lnTo>
                  <a:pt x="3403" y="8688"/>
                </a:lnTo>
                <a:cubicBezTo>
                  <a:pt x="3482" y="8766"/>
                  <a:pt x="3584" y="8806"/>
                  <a:pt x="3686" y="8806"/>
                </a:cubicBezTo>
                <a:cubicBezTo>
                  <a:pt x="3789" y="8806"/>
                  <a:pt x="3891" y="8766"/>
                  <a:pt x="3970" y="8688"/>
                </a:cubicBezTo>
                <a:cubicBezTo>
                  <a:pt x="4128" y="8530"/>
                  <a:pt x="4128" y="8278"/>
                  <a:pt x="3970" y="8089"/>
                </a:cubicBezTo>
                <a:lnTo>
                  <a:pt x="3119" y="7238"/>
                </a:lnTo>
                <a:lnTo>
                  <a:pt x="4191" y="6167"/>
                </a:lnTo>
                <a:lnTo>
                  <a:pt x="5041" y="7049"/>
                </a:lnTo>
                <a:cubicBezTo>
                  <a:pt x="5120" y="7128"/>
                  <a:pt x="5230" y="7167"/>
                  <a:pt x="5340" y="7167"/>
                </a:cubicBezTo>
                <a:cubicBezTo>
                  <a:pt x="5451" y="7167"/>
                  <a:pt x="5561" y="7128"/>
                  <a:pt x="5640" y="7049"/>
                </a:cubicBezTo>
                <a:cubicBezTo>
                  <a:pt x="5797" y="6892"/>
                  <a:pt x="5797" y="6608"/>
                  <a:pt x="5640" y="6451"/>
                </a:cubicBezTo>
                <a:lnTo>
                  <a:pt x="4758" y="5600"/>
                </a:lnTo>
                <a:lnTo>
                  <a:pt x="5829" y="4529"/>
                </a:lnTo>
                <a:lnTo>
                  <a:pt x="6711" y="5380"/>
                </a:lnTo>
                <a:cubicBezTo>
                  <a:pt x="6790" y="5458"/>
                  <a:pt x="6892" y="5498"/>
                  <a:pt x="6994" y="5498"/>
                </a:cubicBezTo>
                <a:cubicBezTo>
                  <a:pt x="7097" y="5498"/>
                  <a:pt x="7199" y="5458"/>
                  <a:pt x="7278" y="5380"/>
                </a:cubicBezTo>
                <a:cubicBezTo>
                  <a:pt x="7436" y="5222"/>
                  <a:pt x="7436" y="4970"/>
                  <a:pt x="7278" y="4812"/>
                </a:cubicBezTo>
                <a:lnTo>
                  <a:pt x="6427" y="3930"/>
                </a:lnTo>
                <a:lnTo>
                  <a:pt x="7499" y="2859"/>
                </a:lnTo>
                <a:lnTo>
                  <a:pt x="8349" y="3741"/>
                </a:lnTo>
                <a:cubicBezTo>
                  <a:pt x="8428" y="3820"/>
                  <a:pt x="8538" y="3859"/>
                  <a:pt x="8648" y="3859"/>
                </a:cubicBezTo>
                <a:cubicBezTo>
                  <a:pt x="8759" y="3859"/>
                  <a:pt x="8869" y="3820"/>
                  <a:pt x="8948" y="3741"/>
                </a:cubicBezTo>
                <a:cubicBezTo>
                  <a:pt x="9105" y="3584"/>
                  <a:pt x="9105" y="3300"/>
                  <a:pt x="8948" y="3143"/>
                </a:cubicBezTo>
                <a:lnTo>
                  <a:pt x="8066" y="2292"/>
                </a:lnTo>
                <a:lnTo>
                  <a:pt x="9326" y="1000"/>
                </a:lnTo>
                <a:close/>
                <a:moveTo>
                  <a:pt x="9357" y="0"/>
                </a:moveTo>
                <a:cubicBezTo>
                  <a:pt x="9255" y="0"/>
                  <a:pt x="9153" y="39"/>
                  <a:pt x="9074" y="118"/>
                </a:cubicBezTo>
                <a:lnTo>
                  <a:pt x="7247" y="1914"/>
                </a:lnTo>
                <a:lnTo>
                  <a:pt x="7120" y="2040"/>
                </a:lnTo>
                <a:lnTo>
                  <a:pt x="5608" y="3584"/>
                </a:lnTo>
                <a:lnTo>
                  <a:pt x="5482" y="3678"/>
                </a:lnTo>
                <a:lnTo>
                  <a:pt x="3938" y="5222"/>
                </a:lnTo>
                <a:lnTo>
                  <a:pt x="3812" y="5348"/>
                </a:lnTo>
                <a:lnTo>
                  <a:pt x="2300" y="6892"/>
                </a:lnTo>
                <a:lnTo>
                  <a:pt x="2174" y="7018"/>
                </a:lnTo>
                <a:lnTo>
                  <a:pt x="158" y="9003"/>
                </a:lnTo>
                <a:cubicBezTo>
                  <a:pt x="0" y="9160"/>
                  <a:pt x="0" y="9444"/>
                  <a:pt x="158" y="9601"/>
                </a:cubicBezTo>
                <a:lnTo>
                  <a:pt x="3088" y="12531"/>
                </a:lnTo>
                <a:cubicBezTo>
                  <a:pt x="3167" y="12610"/>
                  <a:pt x="3269" y="12649"/>
                  <a:pt x="3371" y="12649"/>
                </a:cubicBezTo>
                <a:cubicBezTo>
                  <a:pt x="3474" y="12649"/>
                  <a:pt x="3576" y="12610"/>
                  <a:pt x="3655" y="12531"/>
                </a:cubicBezTo>
                <a:lnTo>
                  <a:pt x="12539" y="3647"/>
                </a:lnTo>
                <a:cubicBezTo>
                  <a:pt x="12728" y="3458"/>
                  <a:pt x="12728" y="3174"/>
                  <a:pt x="12571" y="3017"/>
                </a:cubicBezTo>
                <a:lnTo>
                  <a:pt x="9641" y="118"/>
                </a:lnTo>
                <a:cubicBezTo>
                  <a:pt x="9562" y="39"/>
                  <a:pt x="9460" y="0"/>
                  <a:pt x="9357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854" name="Google Shape;9854;p75"/>
          <p:cNvGrpSpPr/>
          <p:nvPr/>
        </p:nvGrpSpPr>
        <p:grpSpPr>
          <a:xfrm>
            <a:off x="1639380" y="1744104"/>
            <a:ext cx="529241" cy="497529"/>
            <a:chOff x="-42804750" y="1949600"/>
            <a:chExt cx="337125" cy="316925"/>
          </a:xfrm>
          <a:solidFill>
            <a:srgbClr val="009447"/>
          </a:solidFill>
        </p:grpSpPr>
        <p:sp>
          <p:nvSpPr>
            <p:cNvPr id="9855" name="Google Shape;9855;p75"/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56" name="Google Shape;9856;p75"/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57" name="Google Shape;9857;p75"/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858" name="Google Shape;9858;p75"/>
          <p:cNvGrpSpPr/>
          <p:nvPr/>
        </p:nvGrpSpPr>
        <p:grpSpPr>
          <a:xfrm>
            <a:off x="1722948" y="2347698"/>
            <a:ext cx="447608" cy="485677"/>
            <a:chOff x="-42778750" y="2320125"/>
            <a:chExt cx="285125" cy="309375"/>
          </a:xfrm>
          <a:solidFill>
            <a:srgbClr val="009447"/>
          </a:solidFill>
        </p:grpSpPr>
        <p:sp>
          <p:nvSpPr>
            <p:cNvPr id="9859" name="Google Shape;9859;p75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60" name="Google Shape;9860;p75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861" name="Google Shape;9861;p75"/>
          <p:cNvGrpSpPr/>
          <p:nvPr/>
        </p:nvGrpSpPr>
        <p:grpSpPr>
          <a:xfrm>
            <a:off x="1693173" y="2943704"/>
            <a:ext cx="500788" cy="499571"/>
            <a:chOff x="-42796875" y="2680675"/>
            <a:chExt cx="319000" cy="318225"/>
          </a:xfrm>
          <a:solidFill>
            <a:srgbClr val="009447"/>
          </a:solidFill>
        </p:grpSpPr>
        <p:sp>
          <p:nvSpPr>
            <p:cNvPr id="9862" name="Google Shape;9862;p75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63" name="Google Shape;9863;p75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64" name="Google Shape;9864;p75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65" name="Google Shape;9865;p75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66" name="Google Shape;9866;p75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9867" name="Google Shape;9867;p75"/>
          <p:cNvSpPr/>
          <p:nvPr/>
        </p:nvSpPr>
        <p:spPr>
          <a:xfrm>
            <a:off x="4586193" y="1778256"/>
            <a:ext cx="500788" cy="497373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68" name="Google Shape;9868;p75"/>
          <p:cNvSpPr/>
          <p:nvPr/>
        </p:nvSpPr>
        <p:spPr>
          <a:xfrm>
            <a:off x="4613031" y="2420212"/>
            <a:ext cx="506988" cy="424139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69" name="Google Shape;9869;p75"/>
          <p:cNvSpPr/>
          <p:nvPr/>
        </p:nvSpPr>
        <p:spPr>
          <a:xfrm>
            <a:off x="4625737" y="2953753"/>
            <a:ext cx="500827" cy="496588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70" name="Google Shape;9870;p75"/>
          <p:cNvSpPr/>
          <p:nvPr/>
        </p:nvSpPr>
        <p:spPr>
          <a:xfrm>
            <a:off x="2973955" y="3536017"/>
            <a:ext cx="358636" cy="494625"/>
          </a:xfrm>
          <a:custGeom>
            <a:avLst/>
            <a:gdLst/>
            <a:ahLst/>
            <a:cxnLst/>
            <a:rect l="l" t="t" r="r" b="b"/>
            <a:pathLst>
              <a:path w="9138" h="12603" extrusionOk="0">
                <a:moveTo>
                  <a:pt x="5420" y="788"/>
                </a:moveTo>
                <a:cubicBezTo>
                  <a:pt x="7026" y="788"/>
                  <a:pt x="8287" y="2080"/>
                  <a:pt x="8287" y="3655"/>
                </a:cubicBezTo>
                <a:lnTo>
                  <a:pt x="8287" y="4978"/>
                </a:lnTo>
                <a:lnTo>
                  <a:pt x="5829" y="4978"/>
                </a:lnTo>
                <a:lnTo>
                  <a:pt x="5829" y="3718"/>
                </a:lnTo>
                <a:cubicBezTo>
                  <a:pt x="5829" y="3151"/>
                  <a:pt x="5451" y="2710"/>
                  <a:pt x="4979" y="2521"/>
                </a:cubicBezTo>
                <a:lnTo>
                  <a:pt x="4979" y="788"/>
                </a:lnTo>
                <a:close/>
                <a:moveTo>
                  <a:pt x="4159" y="882"/>
                </a:moveTo>
                <a:lnTo>
                  <a:pt x="4159" y="2615"/>
                </a:lnTo>
                <a:cubicBezTo>
                  <a:pt x="3687" y="2773"/>
                  <a:pt x="3340" y="3245"/>
                  <a:pt x="3340" y="3781"/>
                </a:cubicBezTo>
                <a:lnTo>
                  <a:pt x="3340" y="5041"/>
                </a:lnTo>
                <a:lnTo>
                  <a:pt x="851" y="5041"/>
                </a:lnTo>
                <a:lnTo>
                  <a:pt x="851" y="3749"/>
                </a:lnTo>
                <a:cubicBezTo>
                  <a:pt x="851" y="2143"/>
                  <a:pt x="2175" y="882"/>
                  <a:pt x="3781" y="882"/>
                </a:cubicBezTo>
                <a:close/>
                <a:moveTo>
                  <a:pt x="4569" y="3308"/>
                </a:moveTo>
                <a:cubicBezTo>
                  <a:pt x="4790" y="3308"/>
                  <a:pt x="4947" y="3497"/>
                  <a:pt x="4947" y="3749"/>
                </a:cubicBezTo>
                <a:lnTo>
                  <a:pt x="4947" y="5388"/>
                </a:lnTo>
                <a:cubicBezTo>
                  <a:pt x="4947" y="5620"/>
                  <a:pt x="4736" y="5830"/>
                  <a:pt x="4504" y="5830"/>
                </a:cubicBezTo>
                <a:cubicBezTo>
                  <a:pt x="4453" y="5830"/>
                  <a:pt x="4400" y="5820"/>
                  <a:pt x="4348" y="5797"/>
                </a:cubicBezTo>
                <a:cubicBezTo>
                  <a:pt x="4191" y="5703"/>
                  <a:pt x="4128" y="5608"/>
                  <a:pt x="4128" y="5388"/>
                </a:cubicBezTo>
                <a:lnTo>
                  <a:pt x="4128" y="3718"/>
                </a:lnTo>
                <a:cubicBezTo>
                  <a:pt x="4159" y="3466"/>
                  <a:pt x="4348" y="3308"/>
                  <a:pt x="4569" y="3308"/>
                </a:cubicBezTo>
                <a:close/>
                <a:moveTo>
                  <a:pt x="8287" y="5797"/>
                </a:moveTo>
                <a:lnTo>
                  <a:pt x="8287" y="8948"/>
                </a:lnTo>
                <a:cubicBezTo>
                  <a:pt x="8287" y="10554"/>
                  <a:pt x="6995" y="11815"/>
                  <a:pt x="5420" y="11815"/>
                </a:cubicBezTo>
                <a:lnTo>
                  <a:pt x="3781" y="11815"/>
                </a:lnTo>
                <a:cubicBezTo>
                  <a:pt x="2143" y="11815"/>
                  <a:pt x="883" y="10523"/>
                  <a:pt x="851" y="8948"/>
                </a:cubicBezTo>
                <a:lnTo>
                  <a:pt x="851" y="5797"/>
                </a:lnTo>
                <a:lnTo>
                  <a:pt x="3403" y="5797"/>
                </a:lnTo>
                <a:cubicBezTo>
                  <a:pt x="3498" y="6018"/>
                  <a:pt x="3655" y="6270"/>
                  <a:pt x="3876" y="6427"/>
                </a:cubicBezTo>
                <a:cubicBezTo>
                  <a:pt x="4098" y="6579"/>
                  <a:pt x="4340" y="6649"/>
                  <a:pt x="4575" y="6649"/>
                </a:cubicBezTo>
                <a:cubicBezTo>
                  <a:pt x="5073" y="6649"/>
                  <a:pt x="5542" y="6332"/>
                  <a:pt x="5735" y="5797"/>
                </a:cubicBezTo>
                <a:close/>
                <a:moveTo>
                  <a:pt x="3750" y="0"/>
                </a:moveTo>
                <a:cubicBezTo>
                  <a:pt x="1702" y="0"/>
                  <a:pt x="1" y="1670"/>
                  <a:pt x="1" y="3718"/>
                </a:cubicBezTo>
                <a:lnTo>
                  <a:pt x="1" y="8885"/>
                </a:lnTo>
                <a:cubicBezTo>
                  <a:pt x="1" y="10932"/>
                  <a:pt x="1639" y="12602"/>
                  <a:pt x="3750" y="12602"/>
                </a:cubicBezTo>
                <a:lnTo>
                  <a:pt x="5388" y="12602"/>
                </a:lnTo>
                <a:cubicBezTo>
                  <a:pt x="7436" y="12602"/>
                  <a:pt x="9137" y="10964"/>
                  <a:pt x="9074" y="8885"/>
                </a:cubicBezTo>
                <a:lnTo>
                  <a:pt x="9074" y="3686"/>
                </a:lnTo>
                <a:cubicBezTo>
                  <a:pt x="9137" y="1670"/>
                  <a:pt x="7467" y="0"/>
                  <a:pt x="5388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71" name="Google Shape;9871;p75"/>
          <p:cNvSpPr/>
          <p:nvPr/>
        </p:nvSpPr>
        <p:spPr>
          <a:xfrm>
            <a:off x="2823309" y="4580766"/>
            <a:ext cx="39" cy="3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872" name="Google Shape;9872;p75"/>
          <p:cNvGrpSpPr/>
          <p:nvPr/>
        </p:nvGrpSpPr>
        <p:grpSpPr>
          <a:xfrm>
            <a:off x="2890867" y="4114738"/>
            <a:ext cx="520568" cy="492781"/>
            <a:chOff x="-39055650" y="2315975"/>
            <a:chExt cx="331600" cy="313900"/>
          </a:xfrm>
          <a:solidFill>
            <a:srgbClr val="009447"/>
          </a:solidFill>
        </p:grpSpPr>
        <p:sp>
          <p:nvSpPr>
            <p:cNvPr id="9873" name="Google Shape;9873;p75"/>
            <p:cNvSpPr/>
            <p:nvPr/>
          </p:nvSpPr>
          <p:spPr>
            <a:xfrm>
              <a:off x="-38976900" y="2390225"/>
              <a:ext cx="167775" cy="165825"/>
            </a:xfrm>
            <a:custGeom>
              <a:avLst/>
              <a:gdLst/>
              <a:ahLst/>
              <a:cxnLst/>
              <a:rect l="l" t="t" r="r" b="b"/>
              <a:pathLst>
                <a:path w="6711" h="6633" extrusionOk="0">
                  <a:moveTo>
                    <a:pt x="3765" y="1"/>
                  </a:moveTo>
                  <a:cubicBezTo>
                    <a:pt x="3655" y="1"/>
                    <a:pt x="3545" y="40"/>
                    <a:pt x="3466" y="119"/>
                  </a:cubicBezTo>
                  <a:cubicBezTo>
                    <a:pt x="3309" y="276"/>
                    <a:pt x="3309" y="560"/>
                    <a:pt x="3466" y="718"/>
                  </a:cubicBezTo>
                  <a:lnTo>
                    <a:pt x="4411" y="1663"/>
                  </a:lnTo>
                  <a:lnTo>
                    <a:pt x="3340" y="2734"/>
                  </a:lnTo>
                  <a:lnTo>
                    <a:pt x="2395" y="1789"/>
                  </a:lnTo>
                  <a:cubicBezTo>
                    <a:pt x="2316" y="1710"/>
                    <a:pt x="2214" y="1671"/>
                    <a:pt x="2111" y="1671"/>
                  </a:cubicBezTo>
                  <a:cubicBezTo>
                    <a:pt x="2009" y="1671"/>
                    <a:pt x="1907" y="1710"/>
                    <a:pt x="1828" y="1789"/>
                  </a:cubicBezTo>
                  <a:cubicBezTo>
                    <a:pt x="1670" y="1946"/>
                    <a:pt x="1670" y="2198"/>
                    <a:pt x="1828" y="2387"/>
                  </a:cubicBezTo>
                  <a:lnTo>
                    <a:pt x="2773" y="3332"/>
                  </a:lnTo>
                  <a:lnTo>
                    <a:pt x="1702" y="4372"/>
                  </a:lnTo>
                  <a:lnTo>
                    <a:pt x="757" y="3427"/>
                  </a:lnTo>
                  <a:cubicBezTo>
                    <a:pt x="678" y="3348"/>
                    <a:pt x="568" y="3309"/>
                    <a:pt x="457" y="3309"/>
                  </a:cubicBezTo>
                  <a:cubicBezTo>
                    <a:pt x="347" y="3309"/>
                    <a:pt x="237" y="3348"/>
                    <a:pt x="158" y="3427"/>
                  </a:cubicBezTo>
                  <a:cubicBezTo>
                    <a:pt x="1" y="3584"/>
                    <a:pt x="1" y="3868"/>
                    <a:pt x="158" y="4026"/>
                  </a:cubicBezTo>
                  <a:lnTo>
                    <a:pt x="1103" y="4971"/>
                  </a:lnTo>
                  <a:lnTo>
                    <a:pt x="977" y="5097"/>
                  </a:lnTo>
                  <a:cubicBezTo>
                    <a:pt x="820" y="5254"/>
                    <a:pt x="820" y="5538"/>
                    <a:pt x="977" y="5695"/>
                  </a:cubicBezTo>
                  <a:cubicBezTo>
                    <a:pt x="1056" y="5774"/>
                    <a:pt x="1166" y="5813"/>
                    <a:pt x="1276" y="5813"/>
                  </a:cubicBezTo>
                  <a:cubicBezTo>
                    <a:pt x="1387" y="5813"/>
                    <a:pt x="1497" y="5774"/>
                    <a:pt x="1576" y="5695"/>
                  </a:cubicBezTo>
                  <a:lnTo>
                    <a:pt x="1702" y="5569"/>
                  </a:lnTo>
                  <a:lnTo>
                    <a:pt x="2647" y="6514"/>
                  </a:lnTo>
                  <a:cubicBezTo>
                    <a:pt x="2726" y="6593"/>
                    <a:pt x="2836" y="6633"/>
                    <a:pt x="2946" y="6633"/>
                  </a:cubicBezTo>
                  <a:cubicBezTo>
                    <a:pt x="3057" y="6633"/>
                    <a:pt x="3167" y="6593"/>
                    <a:pt x="3246" y="6514"/>
                  </a:cubicBezTo>
                  <a:cubicBezTo>
                    <a:pt x="3403" y="6357"/>
                    <a:pt x="3403" y="6073"/>
                    <a:pt x="3246" y="5916"/>
                  </a:cubicBezTo>
                  <a:lnTo>
                    <a:pt x="2300" y="4971"/>
                  </a:lnTo>
                  <a:lnTo>
                    <a:pt x="3340" y="3899"/>
                  </a:lnTo>
                  <a:lnTo>
                    <a:pt x="4285" y="4845"/>
                  </a:lnTo>
                  <a:cubicBezTo>
                    <a:pt x="4364" y="4923"/>
                    <a:pt x="4474" y="4963"/>
                    <a:pt x="4585" y="4963"/>
                  </a:cubicBezTo>
                  <a:cubicBezTo>
                    <a:pt x="4695" y="4963"/>
                    <a:pt x="4805" y="4923"/>
                    <a:pt x="4884" y="4845"/>
                  </a:cubicBezTo>
                  <a:cubicBezTo>
                    <a:pt x="5041" y="4687"/>
                    <a:pt x="5041" y="4435"/>
                    <a:pt x="4884" y="4278"/>
                  </a:cubicBezTo>
                  <a:lnTo>
                    <a:pt x="3939" y="3332"/>
                  </a:lnTo>
                  <a:lnTo>
                    <a:pt x="5010" y="2261"/>
                  </a:lnTo>
                  <a:lnTo>
                    <a:pt x="5955" y="3206"/>
                  </a:lnTo>
                  <a:cubicBezTo>
                    <a:pt x="6034" y="3285"/>
                    <a:pt x="6144" y="3325"/>
                    <a:pt x="6254" y="3325"/>
                  </a:cubicBezTo>
                  <a:cubicBezTo>
                    <a:pt x="6365" y="3325"/>
                    <a:pt x="6475" y="3285"/>
                    <a:pt x="6554" y="3206"/>
                  </a:cubicBezTo>
                  <a:cubicBezTo>
                    <a:pt x="6711" y="3049"/>
                    <a:pt x="6711" y="2765"/>
                    <a:pt x="6554" y="2608"/>
                  </a:cubicBezTo>
                  <a:lnTo>
                    <a:pt x="5608" y="1663"/>
                  </a:lnTo>
                  <a:lnTo>
                    <a:pt x="5703" y="1537"/>
                  </a:lnTo>
                  <a:cubicBezTo>
                    <a:pt x="5860" y="1379"/>
                    <a:pt x="5860" y="1127"/>
                    <a:pt x="5703" y="970"/>
                  </a:cubicBezTo>
                  <a:cubicBezTo>
                    <a:pt x="5624" y="891"/>
                    <a:pt x="5522" y="851"/>
                    <a:pt x="5419" y="851"/>
                  </a:cubicBezTo>
                  <a:cubicBezTo>
                    <a:pt x="5317" y="851"/>
                    <a:pt x="5215" y="891"/>
                    <a:pt x="5136" y="970"/>
                  </a:cubicBezTo>
                  <a:lnTo>
                    <a:pt x="5010" y="1064"/>
                  </a:lnTo>
                  <a:lnTo>
                    <a:pt x="4065" y="119"/>
                  </a:lnTo>
                  <a:cubicBezTo>
                    <a:pt x="3986" y="40"/>
                    <a:pt x="3876" y="1"/>
                    <a:pt x="3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74" name="Google Shape;9874;p75"/>
            <p:cNvSpPr/>
            <p:nvPr/>
          </p:nvSpPr>
          <p:spPr>
            <a:xfrm>
              <a:off x="-39055650" y="2315975"/>
              <a:ext cx="331600" cy="313900"/>
            </a:xfrm>
            <a:custGeom>
              <a:avLst/>
              <a:gdLst/>
              <a:ahLst/>
              <a:cxnLst/>
              <a:rect l="l" t="t" r="r" b="b"/>
              <a:pathLst>
                <a:path w="13264" h="12556" extrusionOk="0">
                  <a:moveTo>
                    <a:pt x="9083" y="792"/>
                  </a:moveTo>
                  <a:cubicBezTo>
                    <a:pt x="9988" y="792"/>
                    <a:pt x="10673" y="917"/>
                    <a:pt x="11121" y="1041"/>
                  </a:cubicBezTo>
                  <a:cubicBezTo>
                    <a:pt x="11216" y="1073"/>
                    <a:pt x="11373" y="1167"/>
                    <a:pt x="11499" y="1199"/>
                  </a:cubicBezTo>
                  <a:lnTo>
                    <a:pt x="11625" y="1325"/>
                  </a:lnTo>
                  <a:cubicBezTo>
                    <a:pt x="11814" y="1608"/>
                    <a:pt x="11909" y="2144"/>
                    <a:pt x="11940" y="2459"/>
                  </a:cubicBezTo>
                  <a:cubicBezTo>
                    <a:pt x="12003" y="3152"/>
                    <a:pt x="12003" y="3845"/>
                    <a:pt x="11972" y="4475"/>
                  </a:cubicBezTo>
                  <a:lnTo>
                    <a:pt x="8317" y="821"/>
                  </a:lnTo>
                  <a:cubicBezTo>
                    <a:pt x="8588" y="801"/>
                    <a:pt x="8843" y="792"/>
                    <a:pt x="9083" y="792"/>
                  </a:cubicBezTo>
                  <a:close/>
                  <a:moveTo>
                    <a:pt x="7246" y="978"/>
                  </a:moveTo>
                  <a:lnTo>
                    <a:pt x="11814" y="5546"/>
                  </a:lnTo>
                  <a:cubicBezTo>
                    <a:pt x="11184" y="8728"/>
                    <a:pt x="9136" y="11028"/>
                    <a:pt x="5797" y="11595"/>
                  </a:cubicBezTo>
                  <a:lnTo>
                    <a:pt x="1229" y="7027"/>
                  </a:lnTo>
                  <a:cubicBezTo>
                    <a:pt x="1890" y="3845"/>
                    <a:pt x="3907" y="1608"/>
                    <a:pt x="7246" y="978"/>
                  </a:cubicBezTo>
                  <a:close/>
                  <a:moveTo>
                    <a:pt x="1071" y="8004"/>
                  </a:moveTo>
                  <a:lnTo>
                    <a:pt x="4726" y="11690"/>
                  </a:lnTo>
                  <a:cubicBezTo>
                    <a:pt x="4391" y="11722"/>
                    <a:pt x="4083" y="11736"/>
                    <a:pt x="3800" y="11736"/>
                  </a:cubicBezTo>
                  <a:cubicBezTo>
                    <a:pt x="2431" y="11736"/>
                    <a:pt x="1669" y="11411"/>
                    <a:pt x="1512" y="11280"/>
                  </a:cubicBezTo>
                  <a:cubicBezTo>
                    <a:pt x="1229" y="11028"/>
                    <a:pt x="914" y="9799"/>
                    <a:pt x="1071" y="8004"/>
                  </a:cubicBezTo>
                  <a:close/>
                  <a:moveTo>
                    <a:pt x="9132" y="0"/>
                  </a:moveTo>
                  <a:cubicBezTo>
                    <a:pt x="8355" y="0"/>
                    <a:pt x="7508" y="77"/>
                    <a:pt x="6742" y="222"/>
                  </a:cubicBezTo>
                  <a:cubicBezTo>
                    <a:pt x="5482" y="506"/>
                    <a:pt x="4411" y="978"/>
                    <a:pt x="3560" y="1640"/>
                  </a:cubicBezTo>
                  <a:cubicBezTo>
                    <a:pt x="1764" y="2931"/>
                    <a:pt x="756" y="4948"/>
                    <a:pt x="347" y="7090"/>
                  </a:cubicBezTo>
                  <a:lnTo>
                    <a:pt x="347" y="7122"/>
                  </a:lnTo>
                  <a:cubicBezTo>
                    <a:pt x="0" y="9012"/>
                    <a:pt x="189" y="10934"/>
                    <a:pt x="756" y="11721"/>
                  </a:cubicBezTo>
                  <a:cubicBezTo>
                    <a:pt x="882" y="11879"/>
                    <a:pt x="945" y="11942"/>
                    <a:pt x="1103" y="12036"/>
                  </a:cubicBezTo>
                  <a:cubicBezTo>
                    <a:pt x="1678" y="12389"/>
                    <a:pt x="2725" y="12556"/>
                    <a:pt x="3868" y="12556"/>
                  </a:cubicBezTo>
                  <a:cubicBezTo>
                    <a:pt x="4664" y="12556"/>
                    <a:pt x="5506" y="12475"/>
                    <a:pt x="6270" y="12320"/>
                  </a:cubicBezTo>
                  <a:cubicBezTo>
                    <a:pt x="8380" y="11879"/>
                    <a:pt x="9956" y="10776"/>
                    <a:pt x="11058" y="9295"/>
                  </a:cubicBezTo>
                  <a:cubicBezTo>
                    <a:pt x="13264" y="6302"/>
                    <a:pt x="13075" y="2018"/>
                    <a:pt x="12255" y="852"/>
                  </a:cubicBezTo>
                  <a:cubicBezTo>
                    <a:pt x="12129" y="695"/>
                    <a:pt x="11972" y="537"/>
                    <a:pt x="11657" y="411"/>
                  </a:cubicBezTo>
                  <a:cubicBezTo>
                    <a:pt x="11279" y="222"/>
                    <a:pt x="10712" y="159"/>
                    <a:pt x="10271" y="64"/>
                  </a:cubicBezTo>
                  <a:cubicBezTo>
                    <a:pt x="9925" y="21"/>
                    <a:pt x="9538" y="0"/>
                    <a:pt x="9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9875" name="Google Shape;9875;p75"/>
          <p:cNvSpPr/>
          <p:nvPr/>
        </p:nvSpPr>
        <p:spPr>
          <a:xfrm>
            <a:off x="2899810" y="4805407"/>
            <a:ext cx="499532" cy="424139"/>
          </a:xfrm>
          <a:custGeom>
            <a:avLst/>
            <a:gdLst/>
            <a:ahLst/>
            <a:cxnLst/>
            <a:rect l="l" t="t" r="r" b="b"/>
            <a:pathLst>
              <a:path w="12728" h="10807" extrusionOk="0">
                <a:moveTo>
                  <a:pt x="11877" y="819"/>
                </a:moveTo>
                <a:lnTo>
                  <a:pt x="11877" y="2489"/>
                </a:lnTo>
                <a:lnTo>
                  <a:pt x="851" y="2489"/>
                </a:lnTo>
                <a:lnTo>
                  <a:pt x="851" y="819"/>
                </a:lnTo>
                <a:close/>
                <a:moveTo>
                  <a:pt x="3340" y="3308"/>
                </a:moveTo>
                <a:lnTo>
                  <a:pt x="3340" y="6616"/>
                </a:lnTo>
                <a:lnTo>
                  <a:pt x="2520" y="6616"/>
                </a:lnTo>
                <a:lnTo>
                  <a:pt x="2520" y="3308"/>
                </a:lnTo>
                <a:close/>
                <a:moveTo>
                  <a:pt x="6648" y="3308"/>
                </a:moveTo>
                <a:lnTo>
                  <a:pt x="6648" y="6616"/>
                </a:lnTo>
                <a:lnTo>
                  <a:pt x="5828" y="6616"/>
                </a:lnTo>
                <a:lnTo>
                  <a:pt x="5828" y="3308"/>
                </a:lnTo>
                <a:close/>
                <a:moveTo>
                  <a:pt x="10239" y="3308"/>
                </a:moveTo>
                <a:lnTo>
                  <a:pt x="10239" y="6616"/>
                </a:lnTo>
                <a:lnTo>
                  <a:pt x="9420" y="6616"/>
                </a:lnTo>
                <a:lnTo>
                  <a:pt x="9420" y="3308"/>
                </a:lnTo>
                <a:close/>
                <a:moveTo>
                  <a:pt x="1701" y="3308"/>
                </a:moveTo>
                <a:lnTo>
                  <a:pt x="1701" y="7026"/>
                </a:lnTo>
                <a:cubicBezTo>
                  <a:pt x="1701" y="7246"/>
                  <a:pt x="1890" y="7435"/>
                  <a:pt x="2111" y="7435"/>
                </a:cubicBezTo>
                <a:lnTo>
                  <a:pt x="2552" y="7435"/>
                </a:lnTo>
                <a:lnTo>
                  <a:pt x="2552" y="9924"/>
                </a:lnTo>
                <a:lnTo>
                  <a:pt x="851" y="9924"/>
                </a:lnTo>
                <a:lnTo>
                  <a:pt x="851" y="3308"/>
                </a:lnTo>
                <a:close/>
                <a:moveTo>
                  <a:pt x="5009" y="3308"/>
                </a:moveTo>
                <a:lnTo>
                  <a:pt x="5009" y="7026"/>
                </a:lnTo>
                <a:cubicBezTo>
                  <a:pt x="5009" y="7246"/>
                  <a:pt x="5198" y="7435"/>
                  <a:pt x="5387" y="7435"/>
                </a:cubicBezTo>
                <a:lnTo>
                  <a:pt x="5828" y="7435"/>
                </a:lnTo>
                <a:lnTo>
                  <a:pt x="5828" y="9924"/>
                </a:lnTo>
                <a:lnTo>
                  <a:pt x="3340" y="9924"/>
                </a:lnTo>
                <a:lnTo>
                  <a:pt x="3340" y="7435"/>
                </a:lnTo>
                <a:lnTo>
                  <a:pt x="3781" y="7435"/>
                </a:lnTo>
                <a:cubicBezTo>
                  <a:pt x="4001" y="7435"/>
                  <a:pt x="4159" y="7246"/>
                  <a:pt x="4159" y="7026"/>
                </a:cubicBezTo>
                <a:lnTo>
                  <a:pt x="4159" y="3308"/>
                </a:lnTo>
                <a:close/>
                <a:moveTo>
                  <a:pt x="8569" y="3308"/>
                </a:moveTo>
                <a:lnTo>
                  <a:pt x="8569" y="7026"/>
                </a:lnTo>
                <a:cubicBezTo>
                  <a:pt x="8569" y="7246"/>
                  <a:pt x="8790" y="7435"/>
                  <a:pt x="9010" y="7435"/>
                </a:cubicBezTo>
                <a:lnTo>
                  <a:pt x="9452" y="7435"/>
                </a:lnTo>
                <a:lnTo>
                  <a:pt x="9452" y="9924"/>
                </a:lnTo>
                <a:lnTo>
                  <a:pt x="6648" y="9924"/>
                </a:lnTo>
                <a:lnTo>
                  <a:pt x="6648" y="7435"/>
                </a:lnTo>
                <a:lnTo>
                  <a:pt x="7089" y="7435"/>
                </a:lnTo>
                <a:cubicBezTo>
                  <a:pt x="7309" y="7435"/>
                  <a:pt x="7467" y="7246"/>
                  <a:pt x="7467" y="7026"/>
                </a:cubicBezTo>
                <a:lnTo>
                  <a:pt x="7467" y="3308"/>
                </a:lnTo>
                <a:close/>
                <a:moveTo>
                  <a:pt x="11940" y="3308"/>
                </a:moveTo>
                <a:lnTo>
                  <a:pt x="11940" y="9924"/>
                </a:lnTo>
                <a:lnTo>
                  <a:pt x="10239" y="9924"/>
                </a:lnTo>
                <a:lnTo>
                  <a:pt x="10239" y="7435"/>
                </a:lnTo>
                <a:lnTo>
                  <a:pt x="10680" y="7435"/>
                </a:lnTo>
                <a:cubicBezTo>
                  <a:pt x="10901" y="7435"/>
                  <a:pt x="11090" y="7246"/>
                  <a:pt x="11090" y="7026"/>
                </a:cubicBezTo>
                <a:lnTo>
                  <a:pt x="11090" y="3308"/>
                </a:lnTo>
                <a:close/>
                <a:moveTo>
                  <a:pt x="441" y="0"/>
                </a:moveTo>
                <a:cubicBezTo>
                  <a:pt x="189" y="0"/>
                  <a:pt x="0" y="189"/>
                  <a:pt x="0" y="441"/>
                </a:cubicBezTo>
                <a:lnTo>
                  <a:pt x="0" y="10365"/>
                </a:lnTo>
                <a:cubicBezTo>
                  <a:pt x="0" y="10586"/>
                  <a:pt x="189" y="10806"/>
                  <a:pt x="441" y="10806"/>
                </a:cubicBezTo>
                <a:lnTo>
                  <a:pt x="12287" y="10806"/>
                </a:lnTo>
                <a:cubicBezTo>
                  <a:pt x="12508" y="10806"/>
                  <a:pt x="12728" y="10586"/>
                  <a:pt x="12728" y="10365"/>
                </a:cubicBezTo>
                <a:lnTo>
                  <a:pt x="12728" y="2930"/>
                </a:lnTo>
                <a:lnTo>
                  <a:pt x="12728" y="441"/>
                </a:lnTo>
                <a:cubicBezTo>
                  <a:pt x="12728" y="189"/>
                  <a:pt x="12508" y="0"/>
                  <a:pt x="12287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76" name="Google Shape;9876;p75"/>
          <p:cNvSpPr/>
          <p:nvPr/>
        </p:nvSpPr>
        <p:spPr>
          <a:xfrm>
            <a:off x="5327253" y="4095184"/>
            <a:ext cx="387051" cy="500473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877" name="Google Shape;9877;p75"/>
          <p:cNvGrpSpPr/>
          <p:nvPr/>
        </p:nvGrpSpPr>
        <p:grpSpPr>
          <a:xfrm>
            <a:off x="2213089" y="1744339"/>
            <a:ext cx="506988" cy="495724"/>
            <a:chOff x="-42430625" y="1949750"/>
            <a:chExt cx="322950" cy="315775"/>
          </a:xfrm>
          <a:solidFill>
            <a:srgbClr val="009447"/>
          </a:solidFill>
        </p:grpSpPr>
        <p:sp>
          <p:nvSpPr>
            <p:cNvPr id="9878" name="Google Shape;9878;p75"/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79" name="Google Shape;9879;p75"/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80" name="Google Shape;9880;p75"/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81" name="Google Shape;9881;p75"/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9882" name="Google Shape;9882;p75"/>
          <p:cNvSpPr/>
          <p:nvPr/>
        </p:nvSpPr>
        <p:spPr>
          <a:xfrm>
            <a:off x="2292049" y="2341093"/>
            <a:ext cx="432812" cy="497099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83" name="Google Shape;9883;p75"/>
          <p:cNvSpPr/>
          <p:nvPr/>
        </p:nvSpPr>
        <p:spPr>
          <a:xfrm>
            <a:off x="2262013" y="2917686"/>
            <a:ext cx="493409" cy="496863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84" name="Google Shape;9884;p75"/>
          <p:cNvSpPr/>
          <p:nvPr/>
        </p:nvSpPr>
        <p:spPr>
          <a:xfrm>
            <a:off x="5222695" y="1789992"/>
            <a:ext cx="498355" cy="453809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85" name="Google Shape;9885;p75"/>
          <p:cNvSpPr/>
          <p:nvPr/>
        </p:nvSpPr>
        <p:spPr>
          <a:xfrm>
            <a:off x="5248555" y="2375708"/>
            <a:ext cx="505772" cy="498355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86" name="Google Shape;9886;p75"/>
          <p:cNvSpPr/>
          <p:nvPr/>
        </p:nvSpPr>
        <p:spPr>
          <a:xfrm>
            <a:off x="5209145" y="2952143"/>
            <a:ext cx="498355" cy="498315"/>
          </a:xfrm>
          <a:custGeom>
            <a:avLst/>
            <a:gdLst/>
            <a:ahLst/>
            <a:cxnLst/>
            <a:rect l="l" t="t" r="r" b="b"/>
            <a:pathLst>
              <a:path w="12698" h="12697" extrusionOk="0">
                <a:moveTo>
                  <a:pt x="11784" y="970"/>
                </a:moveTo>
                <a:lnTo>
                  <a:pt x="11784" y="2577"/>
                </a:lnTo>
                <a:lnTo>
                  <a:pt x="5168" y="4026"/>
                </a:lnTo>
                <a:lnTo>
                  <a:pt x="5168" y="2420"/>
                </a:lnTo>
                <a:lnTo>
                  <a:pt x="11784" y="970"/>
                </a:lnTo>
                <a:close/>
                <a:moveTo>
                  <a:pt x="10115" y="7741"/>
                </a:moveTo>
                <a:cubicBezTo>
                  <a:pt x="10982" y="7741"/>
                  <a:pt x="11784" y="8286"/>
                  <a:pt x="11784" y="8973"/>
                </a:cubicBezTo>
                <a:cubicBezTo>
                  <a:pt x="11784" y="9666"/>
                  <a:pt x="11027" y="10201"/>
                  <a:pt x="10145" y="10201"/>
                </a:cubicBezTo>
                <a:cubicBezTo>
                  <a:pt x="9358" y="10201"/>
                  <a:pt x="8665" y="9792"/>
                  <a:pt x="8507" y="9225"/>
                </a:cubicBezTo>
                <a:cubicBezTo>
                  <a:pt x="8350" y="8689"/>
                  <a:pt x="8728" y="8154"/>
                  <a:pt x="9263" y="7933"/>
                </a:cubicBezTo>
                <a:cubicBezTo>
                  <a:pt x="9537" y="7800"/>
                  <a:pt x="9829" y="7741"/>
                  <a:pt x="10115" y="7741"/>
                </a:cubicBezTo>
                <a:close/>
                <a:moveTo>
                  <a:pt x="2665" y="9393"/>
                </a:moveTo>
                <a:cubicBezTo>
                  <a:pt x="3537" y="9393"/>
                  <a:pt x="4348" y="9928"/>
                  <a:pt x="4348" y="10642"/>
                </a:cubicBezTo>
                <a:cubicBezTo>
                  <a:pt x="4348" y="11304"/>
                  <a:pt x="3592" y="11871"/>
                  <a:pt x="2679" y="11871"/>
                </a:cubicBezTo>
                <a:cubicBezTo>
                  <a:pt x="1891" y="11871"/>
                  <a:pt x="1229" y="11430"/>
                  <a:pt x="1072" y="10894"/>
                </a:cubicBezTo>
                <a:cubicBezTo>
                  <a:pt x="914" y="10327"/>
                  <a:pt x="1261" y="9823"/>
                  <a:pt x="1828" y="9571"/>
                </a:cubicBezTo>
                <a:cubicBezTo>
                  <a:pt x="2097" y="9448"/>
                  <a:pt x="2384" y="9393"/>
                  <a:pt x="2665" y="9393"/>
                </a:cubicBezTo>
                <a:close/>
                <a:moveTo>
                  <a:pt x="12242" y="1"/>
                </a:moveTo>
                <a:cubicBezTo>
                  <a:pt x="12197" y="1"/>
                  <a:pt x="12149" y="9"/>
                  <a:pt x="12099" y="25"/>
                </a:cubicBezTo>
                <a:lnTo>
                  <a:pt x="4663" y="1664"/>
                </a:lnTo>
                <a:cubicBezTo>
                  <a:pt x="4474" y="1695"/>
                  <a:pt x="4348" y="1853"/>
                  <a:pt x="4348" y="2073"/>
                </a:cubicBezTo>
                <a:lnTo>
                  <a:pt x="4348" y="9067"/>
                </a:lnTo>
                <a:cubicBezTo>
                  <a:pt x="3876" y="8721"/>
                  <a:pt x="3277" y="8563"/>
                  <a:pt x="2679" y="8563"/>
                </a:cubicBezTo>
                <a:cubicBezTo>
                  <a:pt x="1481" y="8563"/>
                  <a:pt x="536" y="9256"/>
                  <a:pt x="284" y="10138"/>
                </a:cubicBezTo>
                <a:cubicBezTo>
                  <a:pt x="1" y="11084"/>
                  <a:pt x="568" y="12060"/>
                  <a:pt x="1670" y="12501"/>
                </a:cubicBezTo>
                <a:cubicBezTo>
                  <a:pt x="1997" y="12634"/>
                  <a:pt x="2349" y="12697"/>
                  <a:pt x="2700" y="12697"/>
                </a:cubicBezTo>
                <a:cubicBezTo>
                  <a:pt x="3600" y="12697"/>
                  <a:pt x="4494" y="12281"/>
                  <a:pt x="4947" y="11556"/>
                </a:cubicBezTo>
                <a:cubicBezTo>
                  <a:pt x="5104" y="11273"/>
                  <a:pt x="5199" y="10957"/>
                  <a:pt x="5199" y="10611"/>
                </a:cubicBezTo>
                <a:lnTo>
                  <a:pt x="5199" y="4909"/>
                </a:lnTo>
                <a:lnTo>
                  <a:pt x="11815" y="3428"/>
                </a:lnTo>
                <a:lnTo>
                  <a:pt x="11815" y="7460"/>
                </a:lnTo>
                <a:cubicBezTo>
                  <a:pt x="11342" y="7114"/>
                  <a:pt x="10775" y="6956"/>
                  <a:pt x="10177" y="6956"/>
                </a:cubicBezTo>
                <a:cubicBezTo>
                  <a:pt x="8948" y="6956"/>
                  <a:pt x="8003" y="7649"/>
                  <a:pt x="7782" y="8532"/>
                </a:cubicBezTo>
                <a:cubicBezTo>
                  <a:pt x="7499" y="9477"/>
                  <a:pt x="8034" y="10453"/>
                  <a:pt x="9137" y="10894"/>
                </a:cubicBezTo>
                <a:cubicBezTo>
                  <a:pt x="9470" y="11017"/>
                  <a:pt x="9823" y="11076"/>
                  <a:pt x="10172" y="11076"/>
                </a:cubicBezTo>
                <a:cubicBezTo>
                  <a:pt x="11077" y="11076"/>
                  <a:pt x="11959" y="10677"/>
                  <a:pt x="12414" y="9949"/>
                </a:cubicBezTo>
                <a:cubicBezTo>
                  <a:pt x="12571" y="9666"/>
                  <a:pt x="12697" y="9351"/>
                  <a:pt x="12697" y="8973"/>
                </a:cubicBezTo>
                <a:cubicBezTo>
                  <a:pt x="12603" y="8941"/>
                  <a:pt x="12603" y="403"/>
                  <a:pt x="12603" y="403"/>
                </a:cubicBezTo>
                <a:cubicBezTo>
                  <a:pt x="12603" y="170"/>
                  <a:pt x="12453" y="1"/>
                  <a:pt x="12242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887" name="Google Shape;9887;p75"/>
          <p:cNvSpPr/>
          <p:nvPr/>
        </p:nvSpPr>
        <p:spPr>
          <a:xfrm>
            <a:off x="3488467" y="3531975"/>
            <a:ext cx="499571" cy="500827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888" name="Google Shape;9888;p75"/>
          <p:cNvGrpSpPr/>
          <p:nvPr/>
        </p:nvGrpSpPr>
        <p:grpSpPr>
          <a:xfrm>
            <a:off x="3497792" y="4112266"/>
            <a:ext cx="497099" cy="496077"/>
            <a:chOff x="-38686275" y="2314400"/>
            <a:chExt cx="316650" cy="316000"/>
          </a:xfrm>
          <a:solidFill>
            <a:srgbClr val="009447"/>
          </a:solidFill>
        </p:grpSpPr>
        <p:sp>
          <p:nvSpPr>
            <p:cNvPr id="9889" name="Google Shape;9889;p75"/>
            <p:cNvSpPr/>
            <p:nvPr/>
          </p:nvSpPr>
          <p:spPr>
            <a:xfrm>
              <a:off x="-38686275" y="2314400"/>
              <a:ext cx="316650" cy="316000"/>
            </a:xfrm>
            <a:custGeom>
              <a:avLst/>
              <a:gdLst/>
              <a:ahLst/>
              <a:cxnLst/>
              <a:rect l="l" t="t" r="r" b="b"/>
              <a:pathLst>
                <a:path w="12666" h="12640" extrusionOk="0">
                  <a:moveTo>
                    <a:pt x="8161" y="852"/>
                  </a:moveTo>
                  <a:cubicBezTo>
                    <a:pt x="8381" y="852"/>
                    <a:pt x="8539" y="1041"/>
                    <a:pt x="8570" y="1262"/>
                  </a:cubicBezTo>
                  <a:lnTo>
                    <a:pt x="8570" y="1703"/>
                  </a:lnTo>
                  <a:lnTo>
                    <a:pt x="4160" y="1703"/>
                  </a:lnTo>
                  <a:lnTo>
                    <a:pt x="4160" y="1230"/>
                  </a:lnTo>
                  <a:lnTo>
                    <a:pt x="4128" y="1230"/>
                  </a:lnTo>
                  <a:cubicBezTo>
                    <a:pt x="4128" y="1199"/>
                    <a:pt x="4128" y="1104"/>
                    <a:pt x="4160" y="1073"/>
                  </a:cubicBezTo>
                  <a:cubicBezTo>
                    <a:pt x="4254" y="915"/>
                    <a:pt x="4380" y="852"/>
                    <a:pt x="4569" y="852"/>
                  </a:cubicBezTo>
                  <a:close/>
                  <a:moveTo>
                    <a:pt x="11437" y="2427"/>
                  </a:moveTo>
                  <a:cubicBezTo>
                    <a:pt x="11658" y="2427"/>
                    <a:pt x="11815" y="2616"/>
                    <a:pt x="11847" y="2805"/>
                  </a:cubicBezTo>
                  <a:lnTo>
                    <a:pt x="11847" y="5641"/>
                  </a:lnTo>
                  <a:cubicBezTo>
                    <a:pt x="11847" y="5830"/>
                    <a:pt x="11721" y="5987"/>
                    <a:pt x="11563" y="6050"/>
                  </a:cubicBezTo>
                  <a:cubicBezTo>
                    <a:pt x="11542" y="6061"/>
                    <a:pt x="11532" y="6064"/>
                    <a:pt x="11478" y="6064"/>
                  </a:cubicBezTo>
                  <a:cubicBezTo>
                    <a:pt x="11371" y="6064"/>
                    <a:pt x="11091" y="6050"/>
                    <a:pt x="10208" y="6050"/>
                  </a:cubicBezTo>
                  <a:lnTo>
                    <a:pt x="10208" y="4822"/>
                  </a:lnTo>
                  <a:cubicBezTo>
                    <a:pt x="10208" y="4570"/>
                    <a:pt x="9988" y="4381"/>
                    <a:pt x="9767" y="4381"/>
                  </a:cubicBezTo>
                  <a:lnTo>
                    <a:pt x="8129" y="4381"/>
                  </a:lnTo>
                  <a:cubicBezTo>
                    <a:pt x="7877" y="4381"/>
                    <a:pt x="7688" y="4570"/>
                    <a:pt x="7688" y="4822"/>
                  </a:cubicBezTo>
                  <a:lnTo>
                    <a:pt x="7688" y="6050"/>
                  </a:lnTo>
                  <a:lnTo>
                    <a:pt x="4916" y="6050"/>
                  </a:lnTo>
                  <a:lnTo>
                    <a:pt x="4916" y="4822"/>
                  </a:lnTo>
                  <a:cubicBezTo>
                    <a:pt x="4916" y="4570"/>
                    <a:pt x="4727" y="4381"/>
                    <a:pt x="4506" y="4381"/>
                  </a:cubicBezTo>
                  <a:lnTo>
                    <a:pt x="2836" y="4381"/>
                  </a:lnTo>
                  <a:cubicBezTo>
                    <a:pt x="2710" y="4381"/>
                    <a:pt x="2647" y="4412"/>
                    <a:pt x="2553" y="4507"/>
                  </a:cubicBezTo>
                  <a:cubicBezTo>
                    <a:pt x="2490" y="4570"/>
                    <a:pt x="2458" y="4696"/>
                    <a:pt x="2458" y="4790"/>
                  </a:cubicBezTo>
                  <a:lnTo>
                    <a:pt x="2458" y="5987"/>
                  </a:lnTo>
                  <a:lnTo>
                    <a:pt x="1230" y="5987"/>
                  </a:lnTo>
                  <a:cubicBezTo>
                    <a:pt x="978" y="5987"/>
                    <a:pt x="820" y="5798"/>
                    <a:pt x="788" y="5578"/>
                  </a:cubicBezTo>
                  <a:lnTo>
                    <a:pt x="788" y="2805"/>
                  </a:lnTo>
                  <a:cubicBezTo>
                    <a:pt x="788" y="2585"/>
                    <a:pt x="978" y="2427"/>
                    <a:pt x="1230" y="2427"/>
                  </a:cubicBezTo>
                  <a:close/>
                  <a:moveTo>
                    <a:pt x="4128" y="5200"/>
                  </a:moveTo>
                  <a:lnTo>
                    <a:pt x="4128" y="6428"/>
                  </a:lnTo>
                  <a:cubicBezTo>
                    <a:pt x="4128" y="6586"/>
                    <a:pt x="4065" y="6712"/>
                    <a:pt x="3939" y="6775"/>
                  </a:cubicBezTo>
                  <a:cubicBezTo>
                    <a:pt x="3857" y="6826"/>
                    <a:pt x="3768" y="6851"/>
                    <a:pt x="3684" y="6851"/>
                  </a:cubicBezTo>
                  <a:cubicBezTo>
                    <a:pt x="3508" y="6851"/>
                    <a:pt x="3351" y="6746"/>
                    <a:pt x="3309" y="6554"/>
                  </a:cubicBezTo>
                  <a:lnTo>
                    <a:pt x="3309" y="5200"/>
                  </a:lnTo>
                  <a:close/>
                  <a:moveTo>
                    <a:pt x="9358" y="5200"/>
                  </a:moveTo>
                  <a:lnTo>
                    <a:pt x="9358" y="6428"/>
                  </a:lnTo>
                  <a:cubicBezTo>
                    <a:pt x="9358" y="6586"/>
                    <a:pt x="9295" y="6712"/>
                    <a:pt x="9169" y="6775"/>
                  </a:cubicBezTo>
                  <a:cubicBezTo>
                    <a:pt x="9097" y="6826"/>
                    <a:pt x="9015" y="6851"/>
                    <a:pt x="8934" y="6851"/>
                  </a:cubicBezTo>
                  <a:cubicBezTo>
                    <a:pt x="8766" y="6851"/>
                    <a:pt x="8602" y="6746"/>
                    <a:pt x="8539" y="6554"/>
                  </a:cubicBezTo>
                  <a:lnTo>
                    <a:pt x="8539" y="5200"/>
                  </a:lnTo>
                  <a:close/>
                  <a:moveTo>
                    <a:pt x="11059" y="6869"/>
                  </a:moveTo>
                  <a:lnTo>
                    <a:pt x="11059" y="11438"/>
                  </a:lnTo>
                  <a:lnTo>
                    <a:pt x="11028" y="11438"/>
                  </a:lnTo>
                  <a:cubicBezTo>
                    <a:pt x="11028" y="11658"/>
                    <a:pt x="10839" y="11816"/>
                    <a:pt x="10618" y="11816"/>
                  </a:cubicBezTo>
                  <a:lnTo>
                    <a:pt x="2080" y="11816"/>
                  </a:lnTo>
                  <a:cubicBezTo>
                    <a:pt x="1860" y="11816"/>
                    <a:pt x="1702" y="11627"/>
                    <a:pt x="1702" y="11438"/>
                  </a:cubicBezTo>
                  <a:lnTo>
                    <a:pt x="1702" y="6869"/>
                  </a:lnTo>
                  <a:lnTo>
                    <a:pt x="2616" y="6869"/>
                  </a:lnTo>
                  <a:cubicBezTo>
                    <a:pt x="2710" y="7216"/>
                    <a:pt x="3025" y="7531"/>
                    <a:pt x="3403" y="7657"/>
                  </a:cubicBezTo>
                  <a:cubicBezTo>
                    <a:pt x="3520" y="7692"/>
                    <a:pt x="3637" y="7709"/>
                    <a:pt x="3752" y="7709"/>
                  </a:cubicBezTo>
                  <a:cubicBezTo>
                    <a:pt x="4263" y="7709"/>
                    <a:pt x="4736" y="7383"/>
                    <a:pt x="4916" y="6869"/>
                  </a:cubicBezTo>
                  <a:lnTo>
                    <a:pt x="7846" y="6869"/>
                  </a:lnTo>
                  <a:cubicBezTo>
                    <a:pt x="8017" y="7384"/>
                    <a:pt x="8513" y="7708"/>
                    <a:pt x="9036" y="7708"/>
                  </a:cubicBezTo>
                  <a:cubicBezTo>
                    <a:pt x="9185" y="7708"/>
                    <a:pt x="9337" y="7682"/>
                    <a:pt x="9484" y="7626"/>
                  </a:cubicBezTo>
                  <a:cubicBezTo>
                    <a:pt x="9799" y="7500"/>
                    <a:pt x="10082" y="7216"/>
                    <a:pt x="10145" y="6869"/>
                  </a:cubicBezTo>
                  <a:close/>
                  <a:moveTo>
                    <a:pt x="8211" y="0"/>
                  </a:moveTo>
                  <a:cubicBezTo>
                    <a:pt x="8194" y="0"/>
                    <a:pt x="8177" y="1"/>
                    <a:pt x="8161" y="1"/>
                  </a:cubicBezTo>
                  <a:lnTo>
                    <a:pt x="4569" y="1"/>
                  </a:lnTo>
                  <a:cubicBezTo>
                    <a:pt x="3907" y="1"/>
                    <a:pt x="3309" y="569"/>
                    <a:pt x="3340" y="1230"/>
                  </a:cubicBezTo>
                  <a:lnTo>
                    <a:pt x="3340" y="1671"/>
                  </a:lnTo>
                  <a:lnTo>
                    <a:pt x="1261" y="1671"/>
                  </a:lnTo>
                  <a:cubicBezTo>
                    <a:pt x="599" y="1671"/>
                    <a:pt x="1" y="2207"/>
                    <a:pt x="1" y="2868"/>
                  </a:cubicBezTo>
                  <a:lnTo>
                    <a:pt x="1" y="5641"/>
                  </a:lnTo>
                  <a:cubicBezTo>
                    <a:pt x="1" y="6145"/>
                    <a:pt x="316" y="6617"/>
                    <a:pt x="820" y="6838"/>
                  </a:cubicBezTo>
                  <a:lnTo>
                    <a:pt x="820" y="11438"/>
                  </a:lnTo>
                  <a:cubicBezTo>
                    <a:pt x="820" y="12067"/>
                    <a:pt x="1333" y="12639"/>
                    <a:pt x="1953" y="12639"/>
                  </a:cubicBezTo>
                  <a:cubicBezTo>
                    <a:pt x="1984" y="12639"/>
                    <a:pt x="2016" y="12638"/>
                    <a:pt x="2049" y="12635"/>
                  </a:cubicBezTo>
                  <a:lnTo>
                    <a:pt x="10587" y="12635"/>
                  </a:lnTo>
                  <a:cubicBezTo>
                    <a:pt x="11248" y="12635"/>
                    <a:pt x="11847" y="12099"/>
                    <a:pt x="11815" y="11438"/>
                  </a:cubicBezTo>
                  <a:lnTo>
                    <a:pt x="11815" y="6838"/>
                  </a:lnTo>
                  <a:cubicBezTo>
                    <a:pt x="12288" y="6680"/>
                    <a:pt x="12634" y="6208"/>
                    <a:pt x="12634" y="5641"/>
                  </a:cubicBezTo>
                  <a:lnTo>
                    <a:pt x="12634" y="2868"/>
                  </a:lnTo>
                  <a:cubicBezTo>
                    <a:pt x="12666" y="2207"/>
                    <a:pt x="12130" y="1640"/>
                    <a:pt x="11469" y="1640"/>
                  </a:cubicBezTo>
                  <a:lnTo>
                    <a:pt x="9358" y="1640"/>
                  </a:lnTo>
                  <a:lnTo>
                    <a:pt x="9358" y="1230"/>
                  </a:lnTo>
                  <a:cubicBezTo>
                    <a:pt x="9358" y="585"/>
                    <a:pt x="8849" y="0"/>
                    <a:pt x="8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90" name="Google Shape;9890;p75"/>
            <p:cNvSpPr/>
            <p:nvPr/>
          </p:nvSpPr>
          <p:spPr>
            <a:xfrm>
              <a:off x="-38583075" y="2527075"/>
              <a:ext cx="111075" cy="63050"/>
            </a:xfrm>
            <a:custGeom>
              <a:avLst/>
              <a:gdLst/>
              <a:ahLst/>
              <a:cxnLst/>
              <a:rect l="l" t="t" r="r" b="b"/>
              <a:pathLst>
                <a:path w="4443" h="2522" extrusionOk="0">
                  <a:moveTo>
                    <a:pt x="3592" y="851"/>
                  </a:moveTo>
                  <a:lnTo>
                    <a:pt x="3592" y="1670"/>
                  </a:lnTo>
                  <a:lnTo>
                    <a:pt x="819" y="1670"/>
                  </a:lnTo>
                  <a:lnTo>
                    <a:pt x="819" y="851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112"/>
                  </a:lnTo>
                  <a:cubicBezTo>
                    <a:pt x="0" y="2332"/>
                    <a:pt x="189" y="2521"/>
                    <a:pt x="441" y="2521"/>
                  </a:cubicBezTo>
                  <a:lnTo>
                    <a:pt x="4033" y="2521"/>
                  </a:lnTo>
                  <a:cubicBezTo>
                    <a:pt x="4253" y="2521"/>
                    <a:pt x="4442" y="2332"/>
                    <a:pt x="4442" y="2112"/>
                  </a:cubicBezTo>
                  <a:lnTo>
                    <a:pt x="4442" y="442"/>
                  </a:lnTo>
                  <a:cubicBezTo>
                    <a:pt x="4411" y="221"/>
                    <a:pt x="4253" y="1"/>
                    <a:pt x="40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891" name="Google Shape;9891;p75"/>
          <p:cNvGrpSpPr/>
          <p:nvPr/>
        </p:nvGrpSpPr>
        <p:grpSpPr>
          <a:xfrm>
            <a:off x="3495928" y="4768319"/>
            <a:ext cx="500827" cy="498315"/>
            <a:chOff x="-38686275" y="2682250"/>
            <a:chExt cx="319025" cy="317425"/>
          </a:xfrm>
          <a:solidFill>
            <a:srgbClr val="009447"/>
          </a:solidFill>
        </p:grpSpPr>
        <p:sp>
          <p:nvSpPr>
            <p:cNvPr id="9892" name="Google Shape;9892;p75"/>
            <p:cNvSpPr/>
            <p:nvPr/>
          </p:nvSpPr>
          <p:spPr>
            <a:xfrm>
              <a:off x="-38686275" y="2682250"/>
              <a:ext cx="319025" cy="317425"/>
            </a:xfrm>
            <a:custGeom>
              <a:avLst/>
              <a:gdLst/>
              <a:ahLst/>
              <a:cxnLst/>
              <a:rect l="l" t="t" r="r" b="b"/>
              <a:pathLst>
                <a:path w="12761" h="12697" extrusionOk="0">
                  <a:moveTo>
                    <a:pt x="11511" y="5995"/>
                  </a:moveTo>
                  <a:cubicBezTo>
                    <a:pt x="11742" y="5995"/>
                    <a:pt x="11941" y="6184"/>
                    <a:pt x="11941" y="6396"/>
                  </a:cubicBezTo>
                  <a:cubicBezTo>
                    <a:pt x="11941" y="6616"/>
                    <a:pt x="11815" y="6774"/>
                    <a:pt x="11626" y="6805"/>
                  </a:cubicBezTo>
                  <a:cubicBezTo>
                    <a:pt x="11576" y="6818"/>
                    <a:pt x="11528" y="6824"/>
                    <a:pt x="11483" y="6824"/>
                  </a:cubicBezTo>
                  <a:cubicBezTo>
                    <a:pt x="11302" y="6824"/>
                    <a:pt x="11166" y="6723"/>
                    <a:pt x="11091" y="6522"/>
                  </a:cubicBezTo>
                  <a:cubicBezTo>
                    <a:pt x="11028" y="6301"/>
                    <a:pt x="11154" y="6081"/>
                    <a:pt x="11374" y="6018"/>
                  </a:cubicBezTo>
                  <a:cubicBezTo>
                    <a:pt x="11420" y="6002"/>
                    <a:pt x="11466" y="5995"/>
                    <a:pt x="11511" y="5995"/>
                  </a:cubicBezTo>
                  <a:close/>
                  <a:moveTo>
                    <a:pt x="5042" y="788"/>
                  </a:moveTo>
                  <a:cubicBezTo>
                    <a:pt x="7310" y="788"/>
                    <a:pt x="9169" y="2615"/>
                    <a:pt x="9169" y="4915"/>
                  </a:cubicBezTo>
                  <a:cubicBezTo>
                    <a:pt x="9169" y="7183"/>
                    <a:pt x="7310" y="9042"/>
                    <a:pt x="5042" y="9042"/>
                  </a:cubicBezTo>
                  <a:cubicBezTo>
                    <a:pt x="3624" y="9042"/>
                    <a:pt x="2364" y="8317"/>
                    <a:pt x="1608" y="7246"/>
                  </a:cubicBezTo>
                  <a:cubicBezTo>
                    <a:pt x="820" y="6049"/>
                    <a:pt x="694" y="4568"/>
                    <a:pt x="1230" y="3308"/>
                  </a:cubicBezTo>
                  <a:cubicBezTo>
                    <a:pt x="1860" y="1827"/>
                    <a:pt x="3309" y="788"/>
                    <a:pt x="5042" y="788"/>
                  </a:cubicBezTo>
                  <a:close/>
                  <a:moveTo>
                    <a:pt x="7531" y="9200"/>
                  </a:moveTo>
                  <a:lnTo>
                    <a:pt x="7531" y="11373"/>
                  </a:lnTo>
                  <a:cubicBezTo>
                    <a:pt x="7531" y="11594"/>
                    <a:pt x="7310" y="11751"/>
                    <a:pt x="7089" y="11814"/>
                  </a:cubicBezTo>
                  <a:lnTo>
                    <a:pt x="2962" y="11814"/>
                  </a:lnTo>
                  <a:cubicBezTo>
                    <a:pt x="2710" y="11814"/>
                    <a:pt x="2553" y="11594"/>
                    <a:pt x="2553" y="11373"/>
                  </a:cubicBezTo>
                  <a:lnTo>
                    <a:pt x="2553" y="9200"/>
                  </a:lnTo>
                  <a:cubicBezTo>
                    <a:pt x="3316" y="9645"/>
                    <a:pt x="4174" y="9873"/>
                    <a:pt x="5041" y="9873"/>
                  </a:cubicBezTo>
                  <a:cubicBezTo>
                    <a:pt x="5892" y="9873"/>
                    <a:pt x="6750" y="9652"/>
                    <a:pt x="7531" y="9200"/>
                  </a:cubicBezTo>
                  <a:close/>
                  <a:moveTo>
                    <a:pt x="4947" y="0"/>
                  </a:moveTo>
                  <a:cubicBezTo>
                    <a:pt x="4296" y="0"/>
                    <a:pt x="3643" y="126"/>
                    <a:pt x="3025" y="378"/>
                  </a:cubicBezTo>
                  <a:cubicBezTo>
                    <a:pt x="1230" y="1134"/>
                    <a:pt x="1" y="2930"/>
                    <a:pt x="1" y="4946"/>
                  </a:cubicBezTo>
                  <a:cubicBezTo>
                    <a:pt x="1" y="6396"/>
                    <a:pt x="631" y="7750"/>
                    <a:pt x="1639" y="8664"/>
                  </a:cubicBezTo>
                  <a:lnTo>
                    <a:pt x="1639" y="11436"/>
                  </a:lnTo>
                  <a:cubicBezTo>
                    <a:pt x="1639" y="12098"/>
                    <a:pt x="2206" y="12697"/>
                    <a:pt x="2868" y="12697"/>
                  </a:cubicBezTo>
                  <a:lnTo>
                    <a:pt x="6995" y="12697"/>
                  </a:lnTo>
                  <a:cubicBezTo>
                    <a:pt x="7562" y="12697"/>
                    <a:pt x="8035" y="12350"/>
                    <a:pt x="8192" y="11877"/>
                  </a:cubicBezTo>
                  <a:cubicBezTo>
                    <a:pt x="10114" y="11720"/>
                    <a:pt x="11847" y="10113"/>
                    <a:pt x="11847" y="8160"/>
                  </a:cubicBezTo>
                  <a:lnTo>
                    <a:pt x="11847" y="7719"/>
                  </a:lnTo>
                  <a:cubicBezTo>
                    <a:pt x="12351" y="7530"/>
                    <a:pt x="12666" y="7089"/>
                    <a:pt x="12666" y="6522"/>
                  </a:cubicBezTo>
                  <a:cubicBezTo>
                    <a:pt x="12760" y="5734"/>
                    <a:pt x="12193" y="5198"/>
                    <a:pt x="11500" y="5198"/>
                  </a:cubicBezTo>
                  <a:cubicBezTo>
                    <a:pt x="10839" y="5198"/>
                    <a:pt x="10240" y="5734"/>
                    <a:pt x="10240" y="6459"/>
                  </a:cubicBezTo>
                  <a:cubicBezTo>
                    <a:pt x="10240" y="6994"/>
                    <a:pt x="10587" y="7435"/>
                    <a:pt x="11059" y="7624"/>
                  </a:cubicBezTo>
                  <a:lnTo>
                    <a:pt x="11059" y="8097"/>
                  </a:lnTo>
                  <a:cubicBezTo>
                    <a:pt x="11059" y="9546"/>
                    <a:pt x="9767" y="10775"/>
                    <a:pt x="8318" y="10964"/>
                  </a:cubicBezTo>
                  <a:lnTo>
                    <a:pt x="8318" y="8664"/>
                  </a:lnTo>
                  <a:cubicBezTo>
                    <a:pt x="8633" y="8380"/>
                    <a:pt x="8885" y="8065"/>
                    <a:pt x="9106" y="7750"/>
                  </a:cubicBezTo>
                  <a:cubicBezTo>
                    <a:pt x="10618" y="5514"/>
                    <a:pt x="10051" y="2395"/>
                    <a:pt x="7751" y="851"/>
                  </a:cubicBezTo>
                  <a:cubicBezTo>
                    <a:pt x="6900" y="284"/>
                    <a:pt x="5925" y="0"/>
                    <a:pt x="4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93" name="Google Shape;9893;p75"/>
            <p:cNvSpPr/>
            <p:nvPr/>
          </p:nvSpPr>
          <p:spPr>
            <a:xfrm>
              <a:off x="-38591750" y="2773600"/>
              <a:ext cx="63025" cy="61350"/>
            </a:xfrm>
            <a:custGeom>
              <a:avLst/>
              <a:gdLst/>
              <a:ahLst/>
              <a:cxnLst/>
              <a:rect l="l" t="t" r="r" b="b"/>
              <a:pathLst>
                <a:path w="2521" h="2454" extrusionOk="0">
                  <a:moveTo>
                    <a:pt x="1264" y="788"/>
                  </a:moveTo>
                  <a:cubicBezTo>
                    <a:pt x="1315" y="788"/>
                    <a:pt x="1368" y="798"/>
                    <a:pt x="1418" y="820"/>
                  </a:cubicBezTo>
                  <a:cubicBezTo>
                    <a:pt x="1544" y="851"/>
                    <a:pt x="1607" y="977"/>
                    <a:pt x="1639" y="1103"/>
                  </a:cubicBezTo>
                  <a:cubicBezTo>
                    <a:pt x="1716" y="1387"/>
                    <a:pt x="1519" y="1649"/>
                    <a:pt x="1273" y="1649"/>
                  </a:cubicBezTo>
                  <a:cubicBezTo>
                    <a:pt x="1218" y="1649"/>
                    <a:pt x="1161" y="1636"/>
                    <a:pt x="1103" y="1607"/>
                  </a:cubicBezTo>
                  <a:cubicBezTo>
                    <a:pt x="914" y="1544"/>
                    <a:pt x="788" y="1292"/>
                    <a:pt x="851" y="1072"/>
                  </a:cubicBezTo>
                  <a:cubicBezTo>
                    <a:pt x="924" y="902"/>
                    <a:pt x="1090" y="788"/>
                    <a:pt x="1264" y="788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36"/>
                    <a:pt x="32" y="1229"/>
                  </a:cubicBezTo>
                  <a:cubicBezTo>
                    <a:pt x="32" y="1765"/>
                    <a:pt x="379" y="2238"/>
                    <a:pt x="914" y="2395"/>
                  </a:cubicBezTo>
                  <a:cubicBezTo>
                    <a:pt x="1038" y="2435"/>
                    <a:pt x="1163" y="2453"/>
                    <a:pt x="1285" y="2453"/>
                  </a:cubicBezTo>
                  <a:cubicBezTo>
                    <a:pt x="1939" y="2453"/>
                    <a:pt x="2521" y="1920"/>
                    <a:pt x="2521" y="1229"/>
                  </a:cubicBezTo>
                  <a:cubicBezTo>
                    <a:pt x="2489" y="536"/>
                    <a:pt x="192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894" name="Google Shape;9894;p75"/>
          <p:cNvGrpSpPr/>
          <p:nvPr/>
        </p:nvGrpSpPr>
        <p:grpSpPr>
          <a:xfrm>
            <a:off x="5253771" y="4766376"/>
            <a:ext cx="521824" cy="502200"/>
            <a:chOff x="-37534750" y="2668075"/>
            <a:chExt cx="332400" cy="319900"/>
          </a:xfrm>
          <a:solidFill>
            <a:srgbClr val="009447"/>
          </a:solidFill>
        </p:grpSpPr>
        <p:sp>
          <p:nvSpPr>
            <p:cNvPr id="9895" name="Google Shape;9895;p75"/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96" name="Google Shape;9896;p75"/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9897" name="Google Shape;9897;p75"/>
          <p:cNvSpPr/>
          <p:nvPr/>
        </p:nvSpPr>
        <p:spPr>
          <a:xfrm>
            <a:off x="2809002" y="1743328"/>
            <a:ext cx="500788" cy="496784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898" name="Google Shape;9898;p75"/>
          <p:cNvGrpSpPr/>
          <p:nvPr/>
        </p:nvGrpSpPr>
        <p:grpSpPr>
          <a:xfrm>
            <a:off x="2842259" y="2341223"/>
            <a:ext cx="500788" cy="498747"/>
            <a:chOff x="-42062025" y="2316000"/>
            <a:chExt cx="319000" cy="317700"/>
          </a:xfrm>
          <a:solidFill>
            <a:srgbClr val="009447"/>
          </a:solidFill>
        </p:grpSpPr>
        <p:sp>
          <p:nvSpPr>
            <p:cNvPr id="9899" name="Google Shape;9899;p75"/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00" name="Google Shape;9900;p75"/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9901" name="Google Shape;9901;p75"/>
          <p:cNvSpPr/>
          <p:nvPr/>
        </p:nvSpPr>
        <p:spPr>
          <a:xfrm>
            <a:off x="2846703" y="2916469"/>
            <a:ext cx="504516" cy="500395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902" name="Google Shape;9902;p75"/>
          <p:cNvGrpSpPr/>
          <p:nvPr/>
        </p:nvGrpSpPr>
        <p:grpSpPr>
          <a:xfrm>
            <a:off x="1168759" y="3556028"/>
            <a:ext cx="440191" cy="490897"/>
            <a:chOff x="-40150450" y="1977325"/>
            <a:chExt cx="280400" cy="312700"/>
          </a:xfrm>
          <a:solidFill>
            <a:srgbClr val="009447"/>
          </a:solidFill>
        </p:grpSpPr>
        <p:sp>
          <p:nvSpPr>
            <p:cNvPr id="9903" name="Google Shape;9903;p75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04" name="Google Shape;9904;p75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05" name="Google Shape;9905;p75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06" name="Google Shape;9906;p75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07" name="Google Shape;9907;p75"/>
          <p:cNvGrpSpPr/>
          <p:nvPr/>
        </p:nvGrpSpPr>
        <p:grpSpPr>
          <a:xfrm>
            <a:off x="1160713" y="4168319"/>
            <a:ext cx="456281" cy="497099"/>
            <a:chOff x="-40160700" y="2339625"/>
            <a:chExt cx="290650" cy="316650"/>
          </a:xfrm>
          <a:solidFill>
            <a:srgbClr val="009447"/>
          </a:solidFill>
        </p:grpSpPr>
        <p:sp>
          <p:nvSpPr>
            <p:cNvPr id="9908" name="Google Shape;9908;p75"/>
            <p:cNvSpPr/>
            <p:nvPr/>
          </p:nvSpPr>
          <p:spPr>
            <a:xfrm>
              <a:off x="-40005525" y="2552600"/>
              <a:ext cx="70900" cy="62175"/>
            </a:xfrm>
            <a:custGeom>
              <a:avLst/>
              <a:gdLst/>
              <a:ahLst/>
              <a:cxnLst/>
              <a:rect l="l" t="t" r="r" b="b"/>
              <a:pathLst>
                <a:path w="2836" h="2487" extrusionOk="0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09" name="Google Shape;9909;p75"/>
            <p:cNvSpPr/>
            <p:nvPr/>
          </p:nvSpPr>
          <p:spPr>
            <a:xfrm>
              <a:off x="-40039400" y="2605050"/>
              <a:ext cx="29150" cy="20500"/>
            </a:xfrm>
            <a:custGeom>
              <a:avLst/>
              <a:gdLst/>
              <a:ahLst/>
              <a:cxnLst/>
              <a:rect l="l" t="t" r="r" b="b"/>
              <a:pathLst>
                <a:path w="1166" h="820" extrusionOk="0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10" name="Google Shape;9910;p75"/>
            <p:cNvSpPr/>
            <p:nvPr/>
          </p:nvSpPr>
          <p:spPr>
            <a:xfrm>
              <a:off x="-40079575" y="25845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11" name="Google Shape;9911;p75"/>
            <p:cNvSpPr/>
            <p:nvPr/>
          </p:nvSpPr>
          <p:spPr>
            <a:xfrm>
              <a:off x="-40160700" y="2339625"/>
              <a:ext cx="290650" cy="316650"/>
            </a:xfrm>
            <a:custGeom>
              <a:avLst/>
              <a:gdLst/>
              <a:ahLst/>
              <a:cxnLst/>
              <a:rect l="l" t="t" r="r" b="b"/>
              <a:pathLst>
                <a:path w="11626" h="12666" extrusionOk="0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12" name="Google Shape;9912;p75"/>
          <p:cNvGrpSpPr/>
          <p:nvPr/>
        </p:nvGrpSpPr>
        <p:grpSpPr>
          <a:xfrm>
            <a:off x="1136479" y="4768927"/>
            <a:ext cx="500788" cy="497099"/>
            <a:chOff x="-40171725" y="2705875"/>
            <a:chExt cx="319000" cy="316650"/>
          </a:xfrm>
          <a:solidFill>
            <a:srgbClr val="009447"/>
          </a:solidFill>
        </p:grpSpPr>
        <p:sp>
          <p:nvSpPr>
            <p:cNvPr id="9913" name="Google Shape;9913;p75"/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14" name="Google Shape;9914;p75"/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15" name="Google Shape;9915;p75"/>
          <p:cNvGrpSpPr/>
          <p:nvPr/>
        </p:nvGrpSpPr>
        <p:grpSpPr>
          <a:xfrm>
            <a:off x="4146610" y="3534868"/>
            <a:ext cx="363581" cy="498355"/>
            <a:chOff x="-38275925" y="1946600"/>
            <a:chExt cx="231600" cy="317450"/>
          </a:xfrm>
          <a:solidFill>
            <a:srgbClr val="009447"/>
          </a:solidFill>
        </p:grpSpPr>
        <p:sp>
          <p:nvSpPr>
            <p:cNvPr id="9916" name="Google Shape;9916;p75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17" name="Google Shape;9917;p75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9918" name="Google Shape;9918;p75"/>
          <p:cNvSpPr/>
          <p:nvPr/>
        </p:nvSpPr>
        <p:spPr>
          <a:xfrm>
            <a:off x="4077164" y="4110490"/>
            <a:ext cx="499571" cy="498785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919" name="Google Shape;9919;p75"/>
          <p:cNvSpPr/>
          <p:nvPr/>
        </p:nvSpPr>
        <p:spPr>
          <a:xfrm>
            <a:off x="4183934" y="4767691"/>
            <a:ext cx="293095" cy="499571"/>
          </a:xfrm>
          <a:custGeom>
            <a:avLst/>
            <a:gdLst/>
            <a:ahLst/>
            <a:cxnLst/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920" name="Google Shape;9920;p75"/>
          <p:cNvGrpSpPr/>
          <p:nvPr/>
        </p:nvGrpSpPr>
        <p:grpSpPr>
          <a:xfrm>
            <a:off x="2898455" y="5398125"/>
            <a:ext cx="509461" cy="495881"/>
            <a:chOff x="-37190575" y="1951325"/>
            <a:chExt cx="324525" cy="315875"/>
          </a:xfrm>
          <a:solidFill>
            <a:srgbClr val="009447"/>
          </a:solidFill>
        </p:grpSpPr>
        <p:sp>
          <p:nvSpPr>
            <p:cNvPr id="9921" name="Google Shape;9921;p75"/>
            <p:cNvSpPr/>
            <p:nvPr/>
          </p:nvSpPr>
          <p:spPr>
            <a:xfrm>
              <a:off x="-37190575" y="1951325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22" name="Google Shape;9922;p75"/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23" name="Google Shape;9923;p75"/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24" name="Google Shape;9924;p75"/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25" name="Google Shape;9925;p75"/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9926" name="Google Shape;9926;p75"/>
          <p:cNvSpPr/>
          <p:nvPr/>
        </p:nvSpPr>
        <p:spPr>
          <a:xfrm>
            <a:off x="3388795" y="1740855"/>
            <a:ext cx="504516" cy="498315"/>
          </a:xfrm>
          <a:custGeom>
            <a:avLst/>
            <a:gdLst/>
            <a:ahLst/>
            <a:cxnLst/>
            <a:rect l="l" t="t" r="r" b="b"/>
            <a:pathLst>
              <a:path w="12855" h="12697" extrusionOk="0">
                <a:moveTo>
                  <a:pt x="8035" y="1032"/>
                </a:moveTo>
                <a:lnTo>
                  <a:pt x="11847" y="4844"/>
                </a:lnTo>
                <a:lnTo>
                  <a:pt x="7468" y="9223"/>
                </a:lnTo>
                <a:lnTo>
                  <a:pt x="3655" y="5380"/>
                </a:lnTo>
                <a:lnTo>
                  <a:pt x="8035" y="1032"/>
                </a:lnTo>
                <a:close/>
                <a:moveTo>
                  <a:pt x="3057" y="5978"/>
                </a:moveTo>
                <a:lnTo>
                  <a:pt x="6869" y="9790"/>
                </a:lnTo>
                <a:lnTo>
                  <a:pt x="4916" y="11775"/>
                </a:lnTo>
                <a:cubicBezTo>
                  <a:pt x="4837" y="11854"/>
                  <a:pt x="4727" y="11893"/>
                  <a:pt x="4616" y="11893"/>
                </a:cubicBezTo>
                <a:cubicBezTo>
                  <a:pt x="4506" y="11893"/>
                  <a:pt x="4396" y="11854"/>
                  <a:pt x="4317" y="11775"/>
                </a:cubicBezTo>
                <a:lnTo>
                  <a:pt x="1104" y="8530"/>
                </a:lnTo>
                <a:cubicBezTo>
                  <a:pt x="946" y="8372"/>
                  <a:pt x="946" y="8120"/>
                  <a:pt x="1104" y="7963"/>
                </a:cubicBezTo>
                <a:lnTo>
                  <a:pt x="3057" y="5978"/>
                </a:lnTo>
                <a:close/>
                <a:moveTo>
                  <a:pt x="7987" y="0"/>
                </a:moveTo>
                <a:cubicBezTo>
                  <a:pt x="7877" y="0"/>
                  <a:pt x="7767" y="39"/>
                  <a:pt x="7688" y="118"/>
                </a:cubicBezTo>
                <a:lnTo>
                  <a:pt x="442" y="7364"/>
                </a:lnTo>
                <a:cubicBezTo>
                  <a:pt x="1" y="7837"/>
                  <a:pt x="1" y="8625"/>
                  <a:pt x="442" y="9129"/>
                </a:cubicBezTo>
                <a:lnTo>
                  <a:pt x="3687" y="12342"/>
                </a:lnTo>
                <a:cubicBezTo>
                  <a:pt x="3923" y="12578"/>
                  <a:pt x="4238" y="12697"/>
                  <a:pt x="4557" y="12697"/>
                </a:cubicBezTo>
                <a:cubicBezTo>
                  <a:pt x="4876" y="12697"/>
                  <a:pt x="5199" y="12578"/>
                  <a:pt x="5451" y="12342"/>
                </a:cubicBezTo>
                <a:lnTo>
                  <a:pt x="12697" y="5096"/>
                </a:lnTo>
                <a:cubicBezTo>
                  <a:pt x="12855" y="4970"/>
                  <a:pt x="12855" y="4686"/>
                  <a:pt x="12697" y="4529"/>
                </a:cubicBezTo>
                <a:lnTo>
                  <a:pt x="8287" y="118"/>
                </a:lnTo>
                <a:cubicBezTo>
                  <a:pt x="8208" y="39"/>
                  <a:pt x="8098" y="0"/>
                  <a:pt x="7987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927" name="Google Shape;9927;p75"/>
          <p:cNvGrpSpPr/>
          <p:nvPr/>
        </p:nvGrpSpPr>
        <p:grpSpPr>
          <a:xfrm>
            <a:off x="3432192" y="2446326"/>
            <a:ext cx="498315" cy="390740"/>
            <a:chOff x="-41694200" y="2382950"/>
            <a:chExt cx="317425" cy="248900"/>
          </a:xfrm>
          <a:solidFill>
            <a:srgbClr val="009447"/>
          </a:solidFill>
        </p:grpSpPr>
        <p:sp>
          <p:nvSpPr>
            <p:cNvPr id="9928" name="Google Shape;9928;p75"/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29" name="Google Shape;9929;p75"/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30" name="Google Shape;9930;p75"/>
          <p:cNvGrpSpPr/>
          <p:nvPr/>
        </p:nvGrpSpPr>
        <p:grpSpPr>
          <a:xfrm>
            <a:off x="3427957" y="2917403"/>
            <a:ext cx="500788" cy="498355"/>
            <a:chOff x="-41695775" y="2683025"/>
            <a:chExt cx="319000" cy="317450"/>
          </a:xfrm>
          <a:solidFill>
            <a:srgbClr val="009447"/>
          </a:solidFill>
        </p:grpSpPr>
        <p:sp>
          <p:nvSpPr>
            <p:cNvPr id="9931" name="Google Shape;9931;p75"/>
            <p:cNvSpPr/>
            <p:nvPr/>
          </p:nvSpPr>
          <p:spPr>
            <a:xfrm>
              <a:off x="-41695775" y="2683025"/>
              <a:ext cx="319000" cy="317450"/>
            </a:xfrm>
            <a:custGeom>
              <a:avLst/>
              <a:gdLst/>
              <a:ahLst/>
              <a:cxnLst/>
              <a:rect l="l" t="t" r="r" b="b"/>
              <a:pathLst>
                <a:path w="12760" h="12698" extrusionOk="0">
                  <a:moveTo>
                    <a:pt x="6238" y="2521"/>
                  </a:moveTo>
                  <a:lnTo>
                    <a:pt x="10240" y="5199"/>
                  </a:lnTo>
                  <a:lnTo>
                    <a:pt x="10240" y="11815"/>
                  </a:lnTo>
                  <a:lnTo>
                    <a:pt x="2521" y="11815"/>
                  </a:lnTo>
                  <a:lnTo>
                    <a:pt x="2521" y="5199"/>
                  </a:lnTo>
                  <a:lnTo>
                    <a:pt x="6238" y="2521"/>
                  </a:lnTo>
                  <a:close/>
                  <a:moveTo>
                    <a:pt x="6270" y="1"/>
                  </a:moveTo>
                  <a:cubicBezTo>
                    <a:pt x="6049" y="1"/>
                    <a:pt x="5860" y="190"/>
                    <a:pt x="5860" y="379"/>
                  </a:cubicBezTo>
                  <a:lnTo>
                    <a:pt x="5860" y="1859"/>
                  </a:lnTo>
                  <a:lnTo>
                    <a:pt x="1891" y="4695"/>
                  </a:lnTo>
                  <a:lnTo>
                    <a:pt x="221" y="5861"/>
                  </a:lnTo>
                  <a:cubicBezTo>
                    <a:pt x="32" y="5987"/>
                    <a:pt x="0" y="6270"/>
                    <a:pt x="158" y="6459"/>
                  </a:cubicBezTo>
                  <a:cubicBezTo>
                    <a:pt x="229" y="6566"/>
                    <a:pt x="342" y="6623"/>
                    <a:pt x="466" y="6623"/>
                  </a:cubicBezTo>
                  <a:cubicBezTo>
                    <a:pt x="560" y="6623"/>
                    <a:pt x="661" y="6590"/>
                    <a:pt x="757" y="6522"/>
                  </a:cubicBezTo>
                  <a:lnTo>
                    <a:pt x="1733" y="5829"/>
                  </a:lnTo>
                  <a:lnTo>
                    <a:pt x="1733" y="12288"/>
                  </a:lnTo>
                  <a:cubicBezTo>
                    <a:pt x="1733" y="12508"/>
                    <a:pt x="1922" y="12697"/>
                    <a:pt x="2111" y="12697"/>
                  </a:cubicBezTo>
                  <a:lnTo>
                    <a:pt x="10649" y="12697"/>
                  </a:lnTo>
                  <a:cubicBezTo>
                    <a:pt x="10901" y="12697"/>
                    <a:pt x="11059" y="12508"/>
                    <a:pt x="11059" y="12288"/>
                  </a:cubicBezTo>
                  <a:lnTo>
                    <a:pt x="11059" y="5798"/>
                  </a:lnTo>
                  <a:lnTo>
                    <a:pt x="12035" y="6491"/>
                  </a:lnTo>
                  <a:cubicBezTo>
                    <a:pt x="12114" y="6543"/>
                    <a:pt x="12204" y="6568"/>
                    <a:pt x="12294" y="6568"/>
                  </a:cubicBezTo>
                  <a:cubicBezTo>
                    <a:pt x="12418" y="6568"/>
                    <a:pt x="12542" y="6519"/>
                    <a:pt x="12634" y="6428"/>
                  </a:cubicBezTo>
                  <a:cubicBezTo>
                    <a:pt x="12760" y="6207"/>
                    <a:pt x="12697" y="5987"/>
                    <a:pt x="12571" y="5829"/>
                  </a:cubicBezTo>
                  <a:lnTo>
                    <a:pt x="10901" y="4632"/>
                  </a:lnTo>
                  <a:cubicBezTo>
                    <a:pt x="10901" y="4632"/>
                    <a:pt x="6679" y="1796"/>
                    <a:pt x="6648" y="1796"/>
                  </a:cubicBezTo>
                  <a:lnTo>
                    <a:pt x="6648" y="379"/>
                  </a:lnTo>
                  <a:cubicBezTo>
                    <a:pt x="6648" y="158"/>
                    <a:pt x="6459" y="1"/>
                    <a:pt x="6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32" name="Google Shape;9932;p75"/>
            <p:cNvSpPr/>
            <p:nvPr/>
          </p:nvSpPr>
          <p:spPr>
            <a:xfrm>
              <a:off x="-41615450" y="2813750"/>
              <a:ext cx="152050" cy="144975"/>
            </a:xfrm>
            <a:custGeom>
              <a:avLst/>
              <a:gdLst/>
              <a:ahLst/>
              <a:cxnLst/>
              <a:rect l="l" t="t" r="r" b="b"/>
              <a:pathLst>
                <a:path w="6082" h="5799" extrusionOk="0">
                  <a:moveTo>
                    <a:pt x="3050" y="782"/>
                  </a:moveTo>
                  <a:cubicBezTo>
                    <a:pt x="3325" y="782"/>
                    <a:pt x="3606" y="835"/>
                    <a:pt x="3876" y="947"/>
                  </a:cubicBezTo>
                  <a:cubicBezTo>
                    <a:pt x="4853" y="1419"/>
                    <a:pt x="5357" y="2616"/>
                    <a:pt x="4916" y="3656"/>
                  </a:cubicBezTo>
                  <a:cubicBezTo>
                    <a:pt x="4601" y="4412"/>
                    <a:pt x="3908" y="4916"/>
                    <a:pt x="3025" y="4916"/>
                  </a:cubicBezTo>
                  <a:cubicBezTo>
                    <a:pt x="1545" y="4916"/>
                    <a:pt x="568" y="3436"/>
                    <a:pt x="1135" y="2049"/>
                  </a:cubicBezTo>
                  <a:cubicBezTo>
                    <a:pt x="1465" y="1248"/>
                    <a:pt x="2235" y="782"/>
                    <a:pt x="3050" y="782"/>
                  </a:cubicBezTo>
                  <a:close/>
                  <a:moveTo>
                    <a:pt x="2968" y="0"/>
                  </a:moveTo>
                  <a:cubicBezTo>
                    <a:pt x="1995" y="0"/>
                    <a:pt x="1120" y="497"/>
                    <a:pt x="631" y="1262"/>
                  </a:cubicBezTo>
                  <a:cubicBezTo>
                    <a:pt x="95" y="2081"/>
                    <a:pt x="1" y="3152"/>
                    <a:pt x="347" y="4034"/>
                  </a:cubicBezTo>
                  <a:cubicBezTo>
                    <a:pt x="789" y="5074"/>
                    <a:pt x="1860" y="5798"/>
                    <a:pt x="3057" y="5798"/>
                  </a:cubicBezTo>
                  <a:cubicBezTo>
                    <a:pt x="4034" y="5798"/>
                    <a:pt x="4884" y="5326"/>
                    <a:pt x="5451" y="4538"/>
                  </a:cubicBezTo>
                  <a:cubicBezTo>
                    <a:pt x="5987" y="3719"/>
                    <a:pt x="6081" y="2648"/>
                    <a:pt x="5735" y="1766"/>
                  </a:cubicBezTo>
                  <a:cubicBezTo>
                    <a:pt x="5294" y="726"/>
                    <a:pt x="4223" y="1"/>
                    <a:pt x="3057" y="1"/>
                  </a:cubicBezTo>
                  <a:cubicBezTo>
                    <a:pt x="3027" y="1"/>
                    <a:pt x="2997" y="0"/>
                    <a:pt x="29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/>
            </a:p>
          </p:txBody>
        </p:sp>
        <p:sp>
          <p:nvSpPr>
            <p:cNvPr id="9933" name="Google Shape;9933;p75"/>
            <p:cNvSpPr/>
            <p:nvPr/>
          </p:nvSpPr>
          <p:spPr>
            <a:xfrm>
              <a:off x="-41550075" y="2853950"/>
              <a:ext cx="40200" cy="42550"/>
            </a:xfrm>
            <a:custGeom>
              <a:avLst/>
              <a:gdLst/>
              <a:ahLst/>
              <a:cxnLst/>
              <a:rect l="l" t="t" r="r" b="b"/>
              <a:pathLst>
                <a:path w="1608" h="1702" extrusionOk="0">
                  <a:moveTo>
                    <a:pt x="379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60"/>
                  </a:lnTo>
                  <a:cubicBezTo>
                    <a:pt x="1" y="1512"/>
                    <a:pt x="190" y="1701"/>
                    <a:pt x="379" y="1701"/>
                  </a:cubicBezTo>
                  <a:lnTo>
                    <a:pt x="1230" y="1701"/>
                  </a:lnTo>
                  <a:cubicBezTo>
                    <a:pt x="1450" y="1701"/>
                    <a:pt x="1608" y="1512"/>
                    <a:pt x="1608" y="1260"/>
                  </a:cubicBezTo>
                  <a:cubicBezTo>
                    <a:pt x="1608" y="1040"/>
                    <a:pt x="1419" y="851"/>
                    <a:pt x="1230" y="851"/>
                  </a:cubicBezTo>
                  <a:lnTo>
                    <a:pt x="788" y="851"/>
                  </a:lnTo>
                  <a:lnTo>
                    <a:pt x="788" y="410"/>
                  </a:lnTo>
                  <a:cubicBezTo>
                    <a:pt x="788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34" name="Google Shape;9934;p75"/>
          <p:cNvGrpSpPr/>
          <p:nvPr/>
        </p:nvGrpSpPr>
        <p:grpSpPr>
          <a:xfrm>
            <a:off x="1751022" y="3574429"/>
            <a:ext cx="456281" cy="500827"/>
            <a:chOff x="-39792875" y="1971800"/>
            <a:chExt cx="290650" cy="319025"/>
          </a:xfrm>
          <a:solidFill>
            <a:srgbClr val="009447"/>
          </a:solidFill>
        </p:grpSpPr>
        <p:sp>
          <p:nvSpPr>
            <p:cNvPr id="9935" name="Google Shape;9935;p75"/>
            <p:cNvSpPr/>
            <p:nvPr/>
          </p:nvSpPr>
          <p:spPr>
            <a:xfrm>
              <a:off x="-39667650" y="21450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2"/>
                  </a:cubicBezTo>
                  <a:cubicBezTo>
                    <a:pt x="1" y="1293"/>
                    <a:pt x="379" y="1671"/>
                    <a:pt x="820" y="1671"/>
                  </a:cubicBezTo>
                  <a:cubicBezTo>
                    <a:pt x="1261" y="1671"/>
                    <a:pt x="1639" y="1293"/>
                    <a:pt x="1639" y="852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36" name="Google Shape;9936;p75"/>
            <p:cNvSpPr/>
            <p:nvPr/>
          </p:nvSpPr>
          <p:spPr>
            <a:xfrm>
              <a:off x="-39792875" y="1971800"/>
              <a:ext cx="290650" cy="319025"/>
            </a:xfrm>
            <a:custGeom>
              <a:avLst/>
              <a:gdLst/>
              <a:ahLst/>
              <a:cxnLst/>
              <a:rect l="l" t="t" r="r" b="b"/>
              <a:pathLst>
                <a:path w="11626" h="12761" extrusionOk="0">
                  <a:moveTo>
                    <a:pt x="6207" y="3687"/>
                  </a:moveTo>
                  <a:cubicBezTo>
                    <a:pt x="6900" y="3687"/>
                    <a:pt x="7436" y="4222"/>
                    <a:pt x="7436" y="4884"/>
                  </a:cubicBezTo>
                  <a:lnTo>
                    <a:pt x="7436" y="11910"/>
                  </a:lnTo>
                  <a:lnTo>
                    <a:pt x="4159" y="11910"/>
                  </a:lnTo>
                  <a:lnTo>
                    <a:pt x="4159" y="4884"/>
                  </a:lnTo>
                  <a:cubicBezTo>
                    <a:pt x="4159" y="4222"/>
                    <a:pt x="4726" y="3687"/>
                    <a:pt x="5388" y="3687"/>
                  </a:cubicBezTo>
                  <a:close/>
                  <a:moveTo>
                    <a:pt x="10744" y="914"/>
                  </a:moveTo>
                  <a:lnTo>
                    <a:pt x="10744" y="3939"/>
                  </a:lnTo>
                  <a:cubicBezTo>
                    <a:pt x="9767" y="4412"/>
                    <a:pt x="9105" y="5420"/>
                    <a:pt x="9105" y="6554"/>
                  </a:cubicBezTo>
                  <a:cubicBezTo>
                    <a:pt x="9105" y="7688"/>
                    <a:pt x="9767" y="8665"/>
                    <a:pt x="10744" y="9137"/>
                  </a:cubicBezTo>
                  <a:cubicBezTo>
                    <a:pt x="10775" y="10145"/>
                    <a:pt x="10775" y="11280"/>
                    <a:pt x="10775" y="11910"/>
                  </a:cubicBezTo>
                  <a:lnTo>
                    <a:pt x="8318" y="11910"/>
                  </a:lnTo>
                  <a:lnTo>
                    <a:pt x="8318" y="4884"/>
                  </a:lnTo>
                  <a:cubicBezTo>
                    <a:pt x="8318" y="3750"/>
                    <a:pt x="7373" y="2805"/>
                    <a:pt x="6207" y="2805"/>
                  </a:cubicBezTo>
                  <a:lnTo>
                    <a:pt x="5388" y="2805"/>
                  </a:lnTo>
                  <a:cubicBezTo>
                    <a:pt x="4254" y="2805"/>
                    <a:pt x="3308" y="3750"/>
                    <a:pt x="3308" y="4884"/>
                  </a:cubicBezTo>
                  <a:lnTo>
                    <a:pt x="3308" y="11910"/>
                  </a:lnTo>
                  <a:lnTo>
                    <a:pt x="820" y="11910"/>
                  </a:lnTo>
                  <a:lnTo>
                    <a:pt x="820" y="9137"/>
                  </a:lnTo>
                  <a:cubicBezTo>
                    <a:pt x="2174" y="8507"/>
                    <a:pt x="2804" y="7026"/>
                    <a:pt x="2332" y="5640"/>
                  </a:cubicBezTo>
                  <a:cubicBezTo>
                    <a:pt x="2080" y="4884"/>
                    <a:pt x="1544" y="4254"/>
                    <a:pt x="820" y="3939"/>
                  </a:cubicBezTo>
                  <a:lnTo>
                    <a:pt x="820" y="914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4191"/>
                  </a:lnTo>
                  <a:cubicBezTo>
                    <a:pt x="0" y="4349"/>
                    <a:pt x="126" y="4506"/>
                    <a:pt x="284" y="4569"/>
                  </a:cubicBezTo>
                  <a:cubicBezTo>
                    <a:pt x="1072" y="4853"/>
                    <a:pt x="1639" y="5609"/>
                    <a:pt x="1639" y="6522"/>
                  </a:cubicBezTo>
                  <a:cubicBezTo>
                    <a:pt x="1639" y="7404"/>
                    <a:pt x="1072" y="8161"/>
                    <a:pt x="284" y="8476"/>
                  </a:cubicBezTo>
                  <a:cubicBezTo>
                    <a:pt x="126" y="8507"/>
                    <a:pt x="0" y="8665"/>
                    <a:pt x="0" y="8885"/>
                  </a:cubicBezTo>
                  <a:lnTo>
                    <a:pt x="0" y="12351"/>
                  </a:lnTo>
                  <a:cubicBezTo>
                    <a:pt x="0" y="12571"/>
                    <a:pt x="189" y="12760"/>
                    <a:pt x="441" y="12760"/>
                  </a:cubicBezTo>
                  <a:lnTo>
                    <a:pt x="11185" y="12760"/>
                  </a:lnTo>
                  <a:cubicBezTo>
                    <a:pt x="11405" y="12760"/>
                    <a:pt x="11563" y="12571"/>
                    <a:pt x="11626" y="12382"/>
                  </a:cubicBezTo>
                  <a:lnTo>
                    <a:pt x="11626" y="8885"/>
                  </a:lnTo>
                  <a:cubicBezTo>
                    <a:pt x="11626" y="8696"/>
                    <a:pt x="11500" y="8539"/>
                    <a:pt x="11342" y="8476"/>
                  </a:cubicBezTo>
                  <a:cubicBezTo>
                    <a:pt x="10555" y="8192"/>
                    <a:pt x="9956" y="7404"/>
                    <a:pt x="9956" y="6522"/>
                  </a:cubicBezTo>
                  <a:cubicBezTo>
                    <a:pt x="9956" y="5609"/>
                    <a:pt x="10555" y="4853"/>
                    <a:pt x="11342" y="4569"/>
                  </a:cubicBezTo>
                  <a:cubicBezTo>
                    <a:pt x="11500" y="4538"/>
                    <a:pt x="11626" y="4380"/>
                    <a:pt x="11626" y="4191"/>
                  </a:cubicBezTo>
                  <a:lnTo>
                    <a:pt x="11626" y="442"/>
                  </a:lnTo>
                  <a:cubicBezTo>
                    <a:pt x="11626" y="221"/>
                    <a:pt x="11405" y="1"/>
                    <a:pt x="11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9937" name="Google Shape;9937;p75"/>
          <p:cNvSpPr/>
          <p:nvPr/>
        </p:nvSpPr>
        <p:spPr>
          <a:xfrm>
            <a:off x="1728578" y="4768634"/>
            <a:ext cx="495881" cy="497687"/>
          </a:xfrm>
          <a:custGeom>
            <a:avLst/>
            <a:gdLst/>
            <a:ahLst/>
            <a:cxnLst/>
            <a:rect l="l" t="t" r="r" b="b"/>
            <a:pathLst>
              <a:path w="12635" h="12681" extrusionOk="0">
                <a:moveTo>
                  <a:pt x="2017" y="865"/>
                </a:moveTo>
                <a:lnTo>
                  <a:pt x="3624" y="1275"/>
                </a:lnTo>
                <a:cubicBezTo>
                  <a:pt x="3655" y="1370"/>
                  <a:pt x="2679" y="4961"/>
                  <a:pt x="2679" y="4961"/>
                </a:cubicBezTo>
                <a:lnTo>
                  <a:pt x="2553" y="5339"/>
                </a:lnTo>
                <a:lnTo>
                  <a:pt x="946" y="4898"/>
                </a:lnTo>
                <a:lnTo>
                  <a:pt x="2017" y="865"/>
                </a:lnTo>
                <a:close/>
                <a:moveTo>
                  <a:pt x="10460" y="4867"/>
                </a:moveTo>
                <a:lnTo>
                  <a:pt x="11689" y="5182"/>
                </a:lnTo>
                <a:lnTo>
                  <a:pt x="11469" y="6001"/>
                </a:lnTo>
                <a:lnTo>
                  <a:pt x="10240" y="5686"/>
                </a:lnTo>
                <a:lnTo>
                  <a:pt x="10460" y="4867"/>
                </a:lnTo>
                <a:close/>
                <a:moveTo>
                  <a:pt x="4159" y="2346"/>
                </a:moveTo>
                <a:lnTo>
                  <a:pt x="9799" y="3858"/>
                </a:lnTo>
                <a:lnTo>
                  <a:pt x="9200" y="6284"/>
                </a:lnTo>
                <a:lnTo>
                  <a:pt x="8381" y="6064"/>
                </a:lnTo>
                <a:cubicBezTo>
                  <a:pt x="8413" y="5465"/>
                  <a:pt x="8161" y="4867"/>
                  <a:pt x="7625" y="4552"/>
                </a:cubicBezTo>
                <a:cubicBezTo>
                  <a:pt x="7341" y="4366"/>
                  <a:pt x="7014" y="4275"/>
                  <a:pt x="6691" y="4275"/>
                </a:cubicBezTo>
                <a:cubicBezTo>
                  <a:pt x="6084" y="4275"/>
                  <a:pt x="5487" y="4596"/>
                  <a:pt x="5199" y="5213"/>
                </a:cubicBezTo>
                <a:cubicBezTo>
                  <a:pt x="4601" y="5056"/>
                  <a:pt x="3529" y="4804"/>
                  <a:pt x="3529" y="4804"/>
                </a:cubicBezTo>
                <a:cubicBezTo>
                  <a:pt x="3624" y="4552"/>
                  <a:pt x="4128" y="2630"/>
                  <a:pt x="4159" y="2346"/>
                </a:cubicBezTo>
                <a:close/>
                <a:moveTo>
                  <a:pt x="6746" y="5106"/>
                </a:moveTo>
                <a:cubicBezTo>
                  <a:pt x="7102" y="5106"/>
                  <a:pt x="7435" y="5355"/>
                  <a:pt x="7562" y="5686"/>
                </a:cubicBezTo>
                <a:cubicBezTo>
                  <a:pt x="7594" y="5906"/>
                  <a:pt x="7594" y="6095"/>
                  <a:pt x="7531" y="6284"/>
                </a:cubicBezTo>
                <a:cubicBezTo>
                  <a:pt x="7368" y="6610"/>
                  <a:pt x="7067" y="6798"/>
                  <a:pt x="6756" y="6798"/>
                </a:cubicBezTo>
                <a:cubicBezTo>
                  <a:pt x="6646" y="6798"/>
                  <a:pt x="6535" y="6775"/>
                  <a:pt x="6428" y="6725"/>
                </a:cubicBezTo>
                <a:cubicBezTo>
                  <a:pt x="6176" y="6631"/>
                  <a:pt x="6018" y="6442"/>
                  <a:pt x="5955" y="6221"/>
                </a:cubicBezTo>
                <a:cubicBezTo>
                  <a:pt x="5798" y="5749"/>
                  <a:pt x="6050" y="5276"/>
                  <a:pt x="6491" y="5150"/>
                </a:cubicBezTo>
                <a:cubicBezTo>
                  <a:pt x="6575" y="5120"/>
                  <a:pt x="6661" y="5106"/>
                  <a:pt x="6746" y="5106"/>
                </a:cubicBezTo>
                <a:close/>
                <a:moveTo>
                  <a:pt x="7531" y="7387"/>
                </a:moveTo>
                <a:lnTo>
                  <a:pt x="8476" y="9277"/>
                </a:lnTo>
                <a:lnTo>
                  <a:pt x="4947" y="9277"/>
                </a:lnTo>
                <a:lnTo>
                  <a:pt x="5955" y="7387"/>
                </a:lnTo>
                <a:cubicBezTo>
                  <a:pt x="6192" y="7529"/>
                  <a:pt x="6451" y="7600"/>
                  <a:pt x="6719" y="7600"/>
                </a:cubicBezTo>
                <a:cubicBezTo>
                  <a:pt x="6987" y="7600"/>
                  <a:pt x="7263" y="7529"/>
                  <a:pt x="7531" y="7387"/>
                </a:cubicBezTo>
                <a:close/>
                <a:moveTo>
                  <a:pt x="1791" y="1"/>
                </a:moveTo>
                <a:cubicBezTo>
                  <a:pt x="1607" y="1"/>
                  <a:pt x="1440" y="138"/>
                  <a:pt x="1387" y="298"/>
                </a:cubicBezTo>
                <a:lnTo>
                  <a:pt x="95" y="5150"/>
                </a:lnTo>
                <a:cubicBezTo>
                  <a:pt x="1" y="5371"/>
                  <a:pt x="158" y="5591"/>
                  <a:pt x="347" y="5654"/>
                </a:cubicBezTo>
                <a:lnTo>
                  <a:pt x="2742" y="6284"/>
                </a:lnTo>
                <a:cubicBezTo>
                  <a:pt x="2773" y="6288"/>
                  <a:pt x="2804" y="6290"/>
                  <a:pt x="2833" y="6290"/>
                </a:cubicBezTo>
                <a:cubicBezTo>
                  <a:pt x="3040" y="6290"/>
                  <a:pt x="3195" y="6194"/>
                  <a:pt x="3277" y="6001"/>
                </a:cubicBezTo>
                <a:lnTo>
                  <a:pt x="3403" y="5623"/>
                </a:lnTo>
                <a:lnTo>
                  <a:pt x="5073" y="6095"/>
                </a:lnTo>
                <a:cubicBezTo>
                  <a:pt x="5073" y="6379"/>
                  <a:pt x="5199" y="6631"/>
                  <a:pt x="5325" y="6883"/>
                </a:cubicBezTo>
                <a:lnTo>
                  <a:pt x="2616" y="12081"/>
                </a:lnTo>
                <a:cubicBezTo>
                  <a:pt x="2490" y="12270"/>
                  <a:pt x="2553" y="12522"/>
                  <a:pt x="2773" y="12617"/>
                </a:cubicBezTo>
                <a:cubicBezTo>
                  <a:pt x="2838" y="12660"/>
                  <a:pt x="2907" y="12681"/>
                  <a:pt x="2974" y="12681"/>
                </a:cubicBezTo>
                <a:cubicBezTo>
                  <a:pt x="3103" y="12681"/>
                  <a:pt x="3226" y="12604"/>
                  <a:pt x="3309" y="12459"/>
                </a:cubicBezTo>
                <a:lnTo>
                  <a:pt x="4538" y="10191"/>
                </a:lnTo>
                <a:cubicBezTo>
                  <a:pt x="4559" y="10201"/>
                  <a:pt x="4538" y="10205"/>
                  <a:pt x="4668" y="10205"/>
                </a:cubicBezTo>
                <a:cubicBezTo>
                  <a:pt x="4930" y="10205"/>
                  <a:pt x="5798" y="10191"/>
                  <a:pt x="8822" y="10191"/>
                </a:cubicBezTo>
                <a:lnTo>
                  <a:pt x="8917" y="10191"/>
                </a:lnTo>
                <a:lnTo>
                  <a:pt x="10082" y="12459"/>
                </a:lnTo>
                <a:cubicBezTo>
                  <a:pt x="10165" y="12604"/>
                  <a:pt x="10289" y="12681"/>
                  <a:pt x="10426" y="12681"/>
                </a:cubicBezTo>
                <a:cubicBezTo>
                  <a:pt x="10498" y="12681"/>
                  <a:pt x="10574" y="12660"/>
                  <a:pt x="10650" y="12617"/>
                </a:cubicBezTo>
                <a:cubicBezTo>
                  <a:pt x="10839" y="12522"/>
                  <a:pt x="10902" y="12270"/>
                  <a:pt x="10807" y="12081"/>
                </a:cubicBezTo>
                <a:lnTo>
                  <a:pt x="8129" y="6914"/>
                </a:lnTo>
                <a:lnTo>
                  <a:pt x="9389" y="7261"/>
                </a:lnTo>
                <a:cubicBezTo>
                  <a:pt x="9428" y="7272"/>
                  <a:pt x="9466" y="7277"/>
                  <a:pt x="9503" y="7277"/>
                </a:cubicBezTo>
                <a:cubicBezTo>
                  <a:pt x="9674" y="7277"/>
                  <a:pt x="9816" y="7164"/>
                  <a:pt x="9893" y="7009"/>
                </a:cubicBezTo>
                <a:lnTo>
                  <a:pt x="10019" y="6599"/>
                </a:lnTo>
                <a:lnTo>
                  <a:pt x="11626" y="7040"/>
                </a:lnTo>
                <a:cubicBezTo>
                  <a:pt x="11660" y="7050"/>
                  <a:pt x="11694" y="7055"/>
                  <a:pt x="11727" y="7055"/>
                </a:cubicBezTo>
                <a:cubicBezTo>
                  <a:pt x="11910" y="7055"/>
                  <a:pt x="12077" y="6917"/>
                  <a:pt x="12130" y="6757"/>
                </a:cubicBezTo>
                <a:lnTo>
                  <a:pt x="12571" y="5150"/>
                </a:lnTo>
                <a:cubicBezTo>
                  <a:pt x="12634" y="4804"/>
                  <a:pt x="12508" y="4583"/>
                  <a:pt x="12288" y="4520"/>
                </a:cubicBezTo>
                <a:lnTo>
                  <a:pt x="10681" y="4079"/>
                </a:lnTo>
                <a:lnTo>
                  <a:pt x="10776" y="3701"/>
                </a:lnTo>
                <a:cubicBezTo>
                  <a:pt x="10839" y="3449"/>
                  <a:pt x="10713" y="3260"/>
                  <a:pt x="10523" y="3165"/>
                </a:cubicBezTo>
                <a:lnTo>
                  <a:pt x="4443" y="1559"/>
                </a:lnTo>
                <a:lnTo>
                  <a:pt x="4569" y="1181"/>
                </a:lnTo>
                <a:cubicBezTo>
                  <a:pt x="4601" y="928"/>
                  <a:pt x="4506" y="739"/>
                  <a:pt x="4285" y="645"/>
                </a:cubicBezTo>
                <a:lnTo>
                  <a:pt x="1891" y="15"/>
                </a:lnTo>
                <a:cubicBezTo>
                  <a:pt x="1857" y="5"/>
                  <a:pt x="1824" y="1"/>
                  <a:pt x="1791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938" name="Google Shape;9938;p75"/>
          <p:cNvGrpSpPr/>
          <p:nvPr/>
        </p:nvGrpSpPr>
        <p:grpSpPr>
          <a:xfrm>
            <a:off x="4653771" y="3537341"/>
            <a:ext cx="511933" cy="496824"/>
            <a:chOff x="-37956150" y="1948175"/>
            <a:chExt cx="326100" cy="316475"/>
          </a:xfrm>
          <a:solidFill>
            <a:srgbClr val="009447"/>
          </a:solidFill>
        </p:grpSpPr>
        <p:sp>
          <p:nvSpPr>
            <p:cNvPr id="9939" name="Google Shape;9939;p75"/>
            <p:cNvSpPr/>
            <p:nvPr/>
          </p:nvSpPr>
          <p:spPr>
            <a:xfrm>
              <a:off x="-37956150" y="1948175"/>
              <a:ext cx="326100" cy="316475"/>
            </a:xfrm>
            <a:custGeom>
              <a:avLst/>
              <a:gdLst/>
              <a:ahLst/>
              <a:cxnLst/>
              <a:rect l="l" t="t" r="r" b="b"/>
              <a:pathLst>
                <a:path w="13044" h="12659" extrusionOk="0">
                  <a:moveTo>
                    <a:pt x="11627" y="844"/>
                  </a:moveTo>
                  <a:cubicBezTo>
                    <a:pt x="11847" y="844"/>
                    <a:pt x="12067" y="993"/>
                    <a:pt x="12067" y="1229"/>
                  </a:cubicBezTo>
                  <a:cubicBezTo>
                    <a:pt x="12067" y="1355"/>
                    <a:pt x="12036" y="1418"/>
                    <a:pt x="11941" y="1513"/>
                  </a:cubicBezTo>
                  <a:lnTo>
                    <a:pt x="9106" y="4254"/>
                  </a:lnTo>
                  <a:cubicBezTo>
                    <a:pt x="8948" y="4065"/>
                    <a:pt x="8759" y="3876"/>
                    <a:pt x="8507" y="3687"/>
                  </a:cubicBezTo>
                  <a:cubicBezTo>
                    <a:pt x="9358" y="2899"/>
                    <a:pt x="11343" y="946"/>
                    <a:pt x="11343" y="946"/>
                  </a:cubicBezTo>
                  <a:cubicBezTo>
                    <a:pt x="11423" y="876"/>
                    <a:pt x="11525" y="844"/>
                    <a:pt x="11627" y="844"/>
                  </a:cubicBezTo>
                  <a:close/>
                  <a:moveTo>
                    <a:pt x="3845" y="10712"/>
                  </a:moveTo>
                  <a:lnTo>
                    <a:pt x="4412" y="11311"/>
                  </a:lnTo>
                  <a:lnTo>
                    <a:pt x="4065" y="11657"/>
                  </a:lnTo>
                  <a:cubicBezTo>
                    <a:pt x="3986" y="11736"/>
                    <a:pt x="3876" y="11776"/>
                    <a:pt x="3766" y="11776"/>
                  </a:cubicBezTo>
                  <a:cubicBezTo>
                    <a:pt x="3656" y="11776"/>
                    <a:pt x="3545" y="11736"/>
                    <a:pt x="3467" y="11657"/>
                  </a:cubicBezTo>
                  <a:cubicBezTo>
                    <a:pt x="3309" y="11500"/>
                    <a:pt x="3309" y="11248"/>
                    <a:pt x="3467" y="11090"/>
                  </a:cubicBezTo>
                  <a:lnTo>
                    <a:pt x="3845" y="10712"/>
                  </a:lnTo>
                  <a:close/>
                  <a:moveTo>
                    <a:pt x="6222" y="3658"/>
                  </a:moveTo>
                  <a:cubicBezTo>
                    <a:pt x="6719" y="3658"/>
                    <a:pt x="7224" y="3789"/>
                    <a:pt x="7688" y="4065"/>
                  </a:cubicBezTo>
                  <a:cubicBezTo>
                    <a:pt x="8035" y="4254"/>
                    <a:pt x="8350" y="4569"/>
                    <a:pt x="8602" y="4884"/>
                  </a:cubicBezTo>
                  <a:cubicBezTo>
                    <a:pt x="9389" y="6207"/>
                    <a:pt x="9106" y="7782"/>
                    <a:pt x="8129" y="8759"/>
                  </a:cubicBezTo>
                  <a:lnTo>
                    <a:pt x="7027" y="9862"/>
                  </a:lnTo>
                  <a:cubicBezTo>
                    <a:pt x="6838" y="10051"/>
                    <a:pt x="6712" y="10334"/>
                    <a:pt x="6680" y="10649"/>
                  </a:cubicBezTo>
                  <a:cubicBezTo>
                    <a:pt x="6680" y="11027"/>
                    <a:pt x="6554" y="11468"/>
                    <a:pt x="6270" y="11752"/>
                  </a:cubicBezTo>
                  <a:cubicBezTo>
                    <a:pt x="6255" y="11768"/>
                    <a:pt x="6215" y="11776"/>
                    <a:pt x="6176" y="11776"/>
                  </a:cubicBezTo>
                  <a:cubicBezTo>
                    <a:pt x="6137" y="11776"/>
                    <a:pt x="6097" y="11768"/>
                    <a:pt x="6081" y="11752"/>
                  </a:cubicBezTo>
                  <a:cubicBezTo>
                    <a:pt x="726" y="6396"/>
                    <a:pt x="1009" y="6680"/>
                    <a:pt x="1009" y="6617"/>
                  </a:cubicBezTo>
                  <a:lnTo>
                    <a:pt x="1009" y="6522"/>
                  </a:lnTo>
                  <a:cubicBezTo>
                    <a:pt x="1009" y="6459"/>
                    <a:pt x="1041" y="6459"/>
                    <a:pt x="1041" y="6459"/>
                  </a:cubicBezTo>
                  <a:cubicBezTo>
                    <a:pt x="1198" y="6302"/>
                    <a:pt x="1419" y="6207"/>
                    <a:pt x="1671" y="6113"/>
                  </a:cubicBezTo>
                  <a:cubicBezTo>
                    <a:pt x="2049" y="5987"/>
                    <a:pt x="2269" y="6081"/>
                    <a:pt x="2616" y="5955"/>
                  </a:cubicBezTo>
                  <a:cubicBezTo>
                    <a:pt x="2773" y="5892"/>
                    <a:pt x="2899" y="5798"/>
                    <a:pt x="2994" y="5672"/>
                  </a:cubicBezTo>
                  <a:lnTo>
                    <a:pt x="4191" y="4506"/>
                  </a:lnTo>
                  <a:cubicBezTo>
                    <a:pt x="4741" y="3956"/>
                    <a:pt x="5473" y="3658"/>
                    <a:pt x="6222" y="3658"/>
                  </a:cubicBezTo>
                  <a:close/>
                  <a:moveTo>
                    <a:pt x="11637" y="1"/>
                  </a:moveTo>
                  <a:cubicBezTo>
                    <a:pt x="11322" y="1"/>
                    <a:pt x="11007" y="127"/>
                    <a:pt x="10776" y="379"/>
                  </a:cubicBezTo>
                  <a:lnTo>
                    <a:pt x="7814" y="3277"/>
                  </a:lnTo>
                  <a:cubicBezTo>
                    <a:pt x="7301" y="3032"/>
                    <a:pt x="6741" y="2908"/>
                    <a:pt x="6181" y="2908"/>
                  </a:cubicBezTo>
                  <a:cubicBezTo>
                    <a:pt x="5227" y="2908"/>
                    <a:pt x="4275" y="3268"/>
                    <a:pt x="3561" y="4002"/>
                  </a:cubicBezTo>
                  <a:lnTo>
                    <a:pt x="2364" y="5167"/>
                  </a:lnTo>
                  <a:cubicBezTo>
                    <a:pt x="2301" y="5262"/>
                    <a:pt x="2175" y="5294"/>
                    <a:pt x="2049" y="5294"/>
                  </a:cubicBezTo>
                  <a:cubicBezTo>
                    <a:pt x="915" y="5325"/>
                    <a:pt x="474" y="5924"/>
                    <a:pt x="411" y="5955"/>
                  </a:cubicBezTo>
                  <a:cubicBezTo>
                    <a:pt x="1" y="6365"/>
                    <a:pt x="64" y="6932"/>
                    <a:pt x="411" y="7341"/>
                  </a:cubicBezTo>
                  <a:lnTo>
                    <a:pt x="3246" y="10177"/>
                  </a:lnTo>
                  <a:lnTo>
                    <a:pt x="2836" y="10555"/>
                  </a:lnTo>
                  <a:cubicBezTo>
                    <a:pt x="2206" y="11185"/>
                    <a:pt x="2458" y="12256"/>
                    <a:pt x="3246" y="12571"/>
                  </a:cubicBezTo>
                  <a:cubicBezTo>
                    <a:pt x="3395" y="12631"/>
                    <a:pt x="3547" y="12659"/>
                    <a:pt x="3696" y="12659"/>
                  </a:cubicBezTo>
                  <a:cubicBezTo>
                    <a:pt x="4020" y="12659"/>
                    <a:pt x="4332" y="12525"/>
                    <a:pt x="4569" y="12288"/>
                  </a:cubicBezTo>
                  <a:lnTo>
                    <a:pt x="4979" y="11910"/>
                  </a:lnTo>
                  <a:lnTo>
                    <a:pt x="5451" y="12382"/>
                  </a:lnTo>
                  <a:cubicBezTo>
                    <a:pt x="5636" y="12567"/>
                    <a:pt x="5874" y="12654"/>
                    <a:pt x="6116" y="12654"/>
                  </a:cubicBezTo>
                  <a:cubicBezTo>
                    <a:pt x="6370" y="12654"/>
                    <a:pt x="6628" y="12559"/>
                    <a:pt x="6838" y="12382"/>
                  </a:cubicBezTo>
                  <a:cubicBezTo>
                    <a:pt x="7247" y="11941"/>
                    <a:pt x="7468" y="11342"/>
                    <a:pt x="7499" y="10712"/>
                  </a:cubicBezTo>
                  <a:cubicBezTo>
                    <a:pt x="7499" y="10649"/>
                    <a:pt x="7531" y="10523"/>
                    <a:pt x="7625" y="10460"/>
                  </a:cubicBezTo>
                  <a:lnTo>
                    <a:pt x="8728" y="9358"/>
                  </a:lnTo>
                  <a:cubicBezTo>
                    <a:pt x="9862" y="8192"/>
                    <a:pt x="10209" y="6428"/>
                    <a:pt x="9547" y="5010"/>
                  </a:cubicBezTo>
                  <a:lnTo>
                    <a:pt x="12540" y="2112"/>
                  </a:lnTo>
                  <a:cubicBezTo>
                    <a:pt x="12666" y="1986"/>
                    <a:pt x="12729" y="1828"/>
                    <a:pt x="12823" y="1670"/>
                  </a:cubicBezTo>
                  <a:cubicBezTo>
                    <a:pt x="13044" y="1072"/>
                    <a:pt x="12729" y="379"/>
                    <a:pt x="12099" y="95"/>
                  </a:cubicBezTo>
                  <a:cubicBezTo>
                    <a:pt x="11952" y="32"/>
                    <a:pt x="11794" y="1"/>
                    <a:pt x="1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40" name="Google Shape;9940;p75"/>
            <p:cNvSpPr/>
            <p:nvPr/>
          </p:nvSpPr>
          <p:spPr>
            <a:xfrm>
              <a:off x="-37729300" y="205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41" name="Google Shape;9941;p75"/>
            <p:cNvSpPr/>
            <p:nvPr/>
          </p:nvSpPr>
          <p:spPr>
            <a:xfrm>
              <a:off x="-37839575" y="2058625"/>
              <a:ext cx="81950" cy="34300"/>
            </a:xfrm>
            <a:custGeom>
              <a:avLst/>
              <a:gdLst/>
              <a:ahLst/>
              <a:cxnLst/>
              <a:rect l="l" t="t" r="r" b="b"/>
              <a:pathLst>
                <a:path w="3278" h="1372" extrusionOk="0">
                  <a:moveTo>
                    <a:pt x="1497" y="0"/>
                  </a:moveTo>
                  <a:cubicBezTo>
                    <a:pt x="1030" y="0"/>
                    <a:pt x="577" y="150"/>
                    <a:pt x="221" y="434"/>
                  </a:cubicBezTo>
                  <a:cubicBezTo>
                    <a:pt x="32" y="623"/>
                    <a:pt x="1" y="876"/>
                    <a:pt x="158" y="1065"/>
                  </a:cubicBezTo>
                  <a:cubicBezTo>
                    <a:pt x="245" y="1151"/>
                    <a:pt x="350" y="1200"/>
                    <a:pt x="465" y="1200"/>
                  </a:cubicBezTo>
                  <a:cubicBezTo>
                    <a:pt x="558" y="1200"/>
                    <a:pt x="657" y="1167"/>
                    <a:pt x="757" y="1096"/>
                  </a:cubicBezTo>
                  <a:cubicBezTo>
                    <a:pt x="968" y="927"/>
                    <a:pt x="1241" y="840"/>
                    <a:pt x="1524" y="840"/>
                  </a:cubicBezTo>
                  <a:cubicBezTo>
                    <a:pt x="1876" y="840"/>
                    <a:pt x="2242" y="974"/>
                    <a:pt x="2521" y="1254"/>
                  </a:cubicBezTo>
                  <a:cubicBezTo>
                    <a:pt x="2600" y="1332"/>
                    <a:pt x="2710" y="1372"/>
                    <a:pt x="2820" y="1372"/>
                  </a:cubicBezTo>
                  <a:cubicBezTo>
                    <a:pt x="2931" y="1372"/>
                    <a:pt x="3041" y="1332"/>
                    <a:pt x="3120" y="1254"/>
                  </a:cubicBezTo>
                  <a:cubicBezTo>
                    <a:pt x="3277" y="1096"/>
                    <a:pt x="3277" y="844"/>
                    <a:pt x="3120" y="686"/>
                  </a:cubicBezTo>
                  <a:cubicBezTo>
                    <a:pt x="2653" y="220"/>
                    <a:pt x="2064" y="0"/>
                    <a:pt x="14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42" name="Google Shape;9942;p75"/>
          <p:cNvGrpSpPr/>
          <p:nvPr/>
        </p:nvGrpSpPr>
        <p:grpSpPr>
          <a:xfrm>
            <a:off x="1764941" y="4172063"/>
            <a:ext cx="432812" cy="499767"/>
            <a:chOff x="-39783425" y="2337925"/>
            <a:chExt cx="275700" cy="318350"/>
          </a:xfrm>
          <a:solidFill>
            <a:srgbClr val="009447"/>
          </a:solidFill>
        </p:grpSpPr>
        <p:sp>
          <p:nvSpPr>
            <p:cNvPr id="9943" name="Google Shape;9943;p75"/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44" name="Google Shape;9944;p75"/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45" name="Google Shape;9945;p75"/>
          <p:cNvGrpSpPr/>
          <p:nvPr/>
        </p:nvGrpSpPr>
        <p:grpSpPr>
          <a:xfrm>
            <a:off x="4663796" y="4213679"/>
            <a:ext cx="500827" cy="324020"/>
            <a:chOff x="-37953000" y="2379000"/>
            <a:chExt cx="319025" cy="206400"/>
          </a:xfrm>
          <a:solidFill>
            <a:srgbClr val="009447"/>
          </a:solidFill>
        </p:grpSpPr>
        <p:sp>
          <p:nvSpPr>
            <p:cNvPr id="9946" name="Google Shape;9946;p75"/>
            <p:cNvSpPr/>
            <p:nvPr/>
          </p:nvSpPr>
          <p:spPr>
            <a:xfrm>
              <a:off x="-37953000" y="237900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11469" y="788"/>
                  </a:moveTo>
                  <a:cubicBezTo>
                    <a:pt x="11721" y="788"/>
                    <a:pt x="11878" y="977"/>
                    <a:pt x="11910" y="1198"/>
                  </a:cubicBezTo>
                  <a:lnTo>
                    <a:pt x="11910" y="6207"/>
                  </a:lnTo>
                  <a:lnTo>
                    <a:pt x="11847" y="6207"/>
                  </a:lnTo>
                  <a:cubicBezTo>
                    <a:pt x="11847" y="6396"/>
                    <a:pt x="11752" y="6554"/>
                    <a:pt x="11595" y="6617"/>
                  </a:cubicBezTo>
                  <a:cubicBezTo>
                    <a:pt x="11563" y="6627"/>
                    <a:pt x="11612" y="6631"/>
                    <a:pt x="11289" y="6631"/>
                  </a:cubicBezTo>
                  <a:cubicBezTo>
                    <a:pt x="10643" y="6631"/>
                    <a:pt x="8507" y="6617"/>
                    <a:pt x="1261" y="6617"/>
                  </a:cubicBezTo>
                  <a:cubicBezTo>
                    <a:pt x="1041" y="6617"/>
                    <a:pt x="883" y="6396"/>
                    <a:pt x="852" y="6176"/>
                  </a:cubicBezTo>
                  <a:lnTo>
                    <a:pt x="852" y="1198"/>
                  </a:lnTo>
                  <a:cubicBezTo>
                    <a:pt x="852" y="977"/>
                    <a:pt x="1041" y="820"/>
                    <a:pt x="1261" y="788"/>
                  </a:cubicBezTo>
                  <a:close/>
                  <a:moveTo>
                    <a:pt x="1261" y="1"/>
                  </a:moveTo>
                  <a:cubicBezTo>
                    <a:pt x="600" y="1"/>
                    <a:pt x="1" y="536"/>
                    <a:pt x="1" y="1198"/>
                  </a:cubicBezTo>
                  <a:lnTo>
                    <a:pt x="1" y="6176"/>
                  </a:lnTo>
                  <a:cubicBezTo>
                    <a:pt x="1" y="6711"/>
                    <a:pt x="348" y="7152"/>
                    <a:pt x="820" y="7341"/>
                  </a:cubicBezTo>
                  <a:lnTo>
                    <a:pt x="820" y="7814"/>
                  </a:lnTo>
                  <a:cubicBezTo>
                    <a:pt x="820" y="8066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41" y="8066"/>
                    <a:pt x="3341" y="7814"/>
                  </a:cubicBezTo>
                  <a:lnTo>
                    <a:pt x="3341" y="7404"/>
                  </a:lnTo>
                  <a:lnTo>
                    <a:pt x="9421" y="7404"/>
                  </a:lnTo>
                  <a:lnTo>
                    <a:pt x="9421" y="7814"/>
                  </a:lnTo>
                  <a:cubicBezTo>
                    <a:pt x="9421" y="8066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14"/>
                  </a:cubicBezTo>
                  <a:lnTo>
                    <a:pt x="11941" y="7341"/>
                  </a:lnTo>
                  <a:cubicBezTo>
                    <a:pt x="12445" y="7184"/>
                    <a:pt x="12760" y="6711"/>
                    <a:pt x="12760" y="6176"/>
                  </a:cubicBezTo>
                  <a:lnTo>
                    <a:pt x="12760" y="1198"/>
                  </a:lnTo>
                  <a:cubicBezTo>
                    <a:pt x="12697" y="536"/>
                    <a:pt x="12130" y="1"/>
                    <a:pt x="11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47" name="Google Shape;9947;p75"/>
            <p:cNvSpPr/>
            <p:nvPr/>
          </p:nvSpPr>
          <p:spPr>
            <a:xfrm>
              <a:off x="-37780500" y="2419975"/>
              <a:ext cx="110300" cy="104075"/>
            </a:xfrm>
            <a:custGeom>
              <a:avLst/>
              <a:gdLst/>
              <a:ahLst/>
              <a:cxnLst/>
              <a:rect l="l" t="t" r="r" b="b"/>
              <a:pathLst>
                <a:path w="4412" h="4163" extrusionOk="0">
                  <a:moveTo>
                    <a:pt x="2043" y="804"/>
                  </a:moveTo>
                  <a:cubicBezTo>
                    <a:pt x="2447" y="804"/>
                    <a:pt x="2859" y="1006"/>
                    <a:pt x="3120" y="1386"/>
                  </a:cubicBezTo>
                  <a:cubicBezTo>
                    <a:pt x="3466" y="1922"/>
                    <a:pt x="3340" y="2709"/>
                    <a:pt x="2742" y="3119"/>
                  </a:cubicBezTo>
                  <a:cubicBezTo>
                    <a:pt x="2544" y="3259"/>
                    <a:pt x="2312" y="3325"/>
                    <a:pt x="2077" y="3325"/>
                  </a:cubicBezTo>
                  <a:cubicBezTo>
                    <a:pt x="1676" y="3325"/>
                    <a:pt x="1267" y="3130"/>
                    <a:pt x="1009" y="2773"/>
                  </a:cubicBezTo>
                  <a:cubicBezTo>
                    <a:pt x="631" y="2205"/>
                    <a:pt x="788" y="1418"/>
                    <a:pt x="1387" y="1008"/>
                  </a:cubicBezTo>
                  <a:cubicBezTo>
                    <a:pt x="1582" y="870"/>
                    <a:pt x="1811" y="804"/>
                    <a:pt x="2043" y="804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79"/>
                  </a:cubicBezTo>
                  <a:cubicBezTo>
                    <a:pt x="1" y="2993"/>
                    <a:pt x="599" y="3781"/>
                    <a:pt x="1450" y="4064"/>
                  </a:cubicBezTo>
                  <a:cubicBezTo>
                    <a:pt x="1647" y="4130"/>
                    <a:pt x="1849" y="4163"/>
                    <a:pt x="2050" y="4163"/>
                  </a:cubicBezTo>
                  <a:cubicBezTo>
                    <a:pt x="2332" y="4163"/>
                    <a:pt x="2610" y="4098"/>
                    <a:pt x="2868" y="3970"/>
                  </a:cubicBezTo>
                  <a:cubicBezTo>
                    <a:pt x="3939" y="3560"/>
                    <a:pt x="4411" y="2331"/>
                    <a:pt x="3970" y="1260"/>
                  </a:cubicBezTo>
                  <a:cubicBezTo>
                    <a:pt x="3655" y="504"/>
                    <a:pt x="2899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48" name="Google Shape;9948;p75"/>
            <p:cNvSpPr/>
            <p:nvPr/>
          </p:nvSpPr>
          <p:spPr>
            <a:xfrm>
              <a:off x="-37910450" y="2419975"/>
              <a:ext cx="103200" cy="21275"/>
            </a:xfrm>
            <a:custGeom>
              <a:avLst/>
              <a:gdLst/>
              <a:ahLst/>
              <a:cxnLst/>
              <a:rect l="l" t="t" r="r" b="b"/>
              <a:pathLst>
                <a:path w="4128" h="851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41"/>
                  </a:cubicBezTo>
                  <a:cubicBezTo>
                    <a:pt x="4096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49" name="Google Shape;9949;p75"/>
            <p:cNvSpPr/>
            <p:nvPr/>
          </p:nvSpPr>
          <p:spPr>
            <a:xfrm>
              <a:off x="-37910450" y="24617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10"/>
                  </a:cubicBezTo>
                  <a:cubicBezTo>
                    <a:pt x="4127" y="190"/>
                    <a:pt x="3907" y="1"/>
                    <a:pt x="36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50" name="Google Shape;9950;p75"/>
            <p:cNvSpPr/>
            <p:nvPr/>
          </p:nvSpPr>
          <p:spPr>
            <a:xfrm>
              <a:off x="-37910450" y="2502675"/>
              <a:ext cx="103200" cy="22075"/>
            </a:xfrm>
            <a:custGeom>
              <a:avLst/>
              <a:gdLst/>
              <a:ahLst/>
              <a:cxnLst/>
              <a:rect l="l" t="t" r="r" b="b"/>
              <a:pathLst>
                <a:path w="4128" h="88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82"/>
                    <a:pt x="378" y="882"/>
                  </a:cubicBezTo>
                  <a:lnTo>
                    <a:pt x="3686" y="882"/>
                  </a:lnTo>
                  <a:cubicBezTo>
                    <a:pt x="3938" y="882"/>
                    <a:pt x="4127" y="662"/>
                    <a:pt x="4127" y="441"/>
                  </a:cubicBezTo>
                  <a:cubicBezTo>
                    <a:pt x="4127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9951" name="Google Shape;9951;p75"/>
          <p:cNvSpPr/>
          <p:nvPr/>
        </p:nvSpPr>
        <p:spPr>
          <a:xfrm>
            <a:off x="4654601" y="4767691"/>
            <a:ext cx="514407" cy="499571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952" name="Google Shape;9952;p75"/>
          <p:cNvSpPr/>
          <p:nvPr/>
        </p:nvSpPr>
        <p:spPr>
          <a:xfrm>
            <a:off x="3558935" y="5396865"/>
            <a:ext cx="358636" cy="498355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955" name="Google Shape;9955;p75"/>
          <p:cNvSpPr/>
          <p:nvPr/>
        </p:nvSpPr>
        <p:spPr>
          <a:xfrm>
            <a:off x="6488727" y="1807209"/>
            <a:ext cx="470907" cy="419452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956" name="Google Shape;9956;p75"/>
          <p:cNvGrpSpPr/>
          <p:nvPr/>
        </p:nvGrpSpPr>
        <p:grpSpPr>
          <a:xfrm>
            <a:off x="6487459" y="2376693"/>
            <a:ext cx="472143" cy="473417"/>
            <a:chOff x="-28467625" y="2331750"/>
            <a:chExt cx="296150" cy="296950"/>
          </a:xfrm>
          <a:solidFill>
            <a:srgbClr val="009447"/>
          </a:solidFill>
        </p:grpSpPr>
        <p:sp>
          <p:nvSpPr>
            <p:cNvPr id="9957" name="Google Shape;9957;p75"/>
            <p:cNvSpPr/>
            <p:nvPr/>
          </p:nvSpPr>
          <p:spPr>
            <a:xfrm>
              <a:off x="-28467625" y="2331750"/>
              <a:ext cx="296150" cy="296950"/>
            </a:xfrm>
            <a:custGeom>
              <a:avLst/>
              <a:gdLst/>
              <a:ahLst/>
              <a:cxnLst/>
              <a:rect l="l" t="t" r="r" b="b"/>
              <a:pathLst>
                <a:path w="11846" h="11878" extrusionOk="0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58" name="Google Shape;9958;p75"/>
            <p:cNvSpPr/>
            <p:nvPr/>
          </p:nvSpPr>
          <p:spPr>
            <a:xfrm>
              <a:off x="-28371550" y="2419175"/>
              <a:ext cx="121325" cy="121325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59" name="Google Shape;9959;p75"/>
          <p:cNvGrpSpPr/>
          <p:nvPr/>
        </p:nvGrpSpPr>
        <p:grpSpPr>
          <a:xfrm>
            <a:off x="6506292" y="2967469"/>
            <a:ext cx="434477" cy="468436"/>
            <a:chOff x="-28461325" y="2701925"/>
            <a:chExt cx="272525" cy="293825"/>
          </a:xfrm>
          <a:solidFill>
            <a:srgbClr val="009447"/>
          </a:solidFill>
        </p:grpSpPr>
        <p:sp>
          <p:nvSpPr>
            <p:cNvPr id="9960" name="Google Shape;9960;p75"/>
            <p:cNvSpPr/>
            <p:nvPr/>
          </p:nvSpPr>
          <p:spPr>
            <a:xfrm>
              <a:off x="-28427475" y="2789200"/>
              <a:ext cx="54375" cy="80525"/>
            </a:xfrm>
            <a:custGeom>
              <a:avLst/>
              <a:gdLst/>
              <a:ahLst/>
              <a:cxnLst/>
              <a:rect l="l" t="t" r="r" b="b"/>
              <a:pathLst>
                <a:path w="2175" h="3221" extrusionOk="0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61" name="Google Shape;9961;p75"/>
            <p:cNvSpPr/>
            <p:nvPr/>
          </p:nvSpPr>
          <p:spPr>
            <a:xfrm>
              <a:off x="-28362875" y="2824025"/>
              <a:ext cx="124475" cy="103200"/>
            </a:xfrm>
            <a:custGeom>
              <a:avLst/>
              <a:gdLst/>
              <a:ahLst/>
              <a:cxnLst/>
              <a:rect l="l" t="t" r="r" b="b"/>
              <a:pathLst>
                <a:path w="4979" h="4128" extrusionOk="0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62" name="Google Shape;9962;p75"/>
            <p:cNvSpPr/>
            <p:nvPr/>
          </p:nvSpPr>
          <p:spPr>
            <a:xfrm>
              <a:off x="-28461325" y="2701925"/>
              <a:ext cx="272525" cy="293825"/>
            </a:xfrm>
            <a:custGeom>
              <a:avLst/>
              <a:gdLst/>
              <a:ahLst/>
              <a:cxnLst/>
              <a:rect l="l" t="t" r="r" b="b"/>
              <a:pathLst>
                <a:path w="10901" h="11753" extrusionOk="0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63" name="Google Shape;9963;p75"/>
          <p:cNvGrpSpPr/>
          <p:nvPr/>
        </p:nvGrpSpPr>
        <p:grpSpPr>
          <a:xfrm>
            <a:off x="9471881" y="1865651"/>
            <a:ext cx="472143" cy="302632"/>
            <a:chOff x="-26585200" y="2025375"/>
            <a:chExt cx="296150" cy="189825"/>
          </a:xfrm>
          <a:solidFill>
            <a:srgbClr val="009447"/>
          </a:solidFill>
        </p:grpSpPr>
        <p:sp>
          <p:nvSpPr>
            <p:cNvPr id="9964" name="Google Shape;9964;p75"/>
            <p:cNvSpPr/>
            <p:nvPr/>
          </p:nvSpPr>
          <p:spPr>
            <a:xfrm>
              <a:off x="-26340250" y="2127750"/>
              <a:ext cx="51200" cy="70125"/>
            </a:xfrm>
            <a:custGeom>
              <a:avLst/>
              <a:gdLst/>
              <a:ahLst/>
              <a:cxnLst/>
              <a:rect l="l" t="t" r="r" b="b"/>
              <a:pathLst>
                <a:path w="2048" h="2805" extrusionOk="0">
                  <a:moveTo>
                    <a:pt x="1008" y="977"/>
                  </a:moveTo>
                  <a:cubicBezTo>
                    <a:pt x="1229" y="1324"/>
                    <a:pt x="1386" y="1608"/>
                    <a:pt x="1386" y="1734"/>
                  </a:cubicBezTo>
                  <a:cubicBezTo>
                    <a:pt x="1323" y="1923"/>
                    <a:pt x="1166" y="2080"/>
                    <a:pt x="1008" y="2080"/>
                  </a:cubicBezTo>
                  <a:cubicBezTo>
                    <a:pt x="819" y="2080"/>
                    <a:pt x="662" y="1923"/>
                    <a:pt x="662" y="1734"/>
                  </a:cubicBezTo>
                  <a:cubicBezTo>
                    <a:pt x="662" y="1608"/>
                    <a:pt x="819" y="1324"/>
                    <a:pt x="1008" y="977"/>
                  </a:cubicBezTo>
                  <a:close/>
                  <a:moveTo>
                    <a:pt x="1008" y="1"/>
                  </a:moveTo>
                  <a:cubicBezTo>
                    <a:pt x="914" y="1"/>
                    <a:pt x="788" y="32"/>
                    <a:pt x="756" y="158"/>
                  </a:cubicBezTo>
                  <a:cubicBezTo>
                    <a:pt x="756" y="158"/>
                    <a:pt x="536" y="442"/>
                    <a:pt x="378" y="757"/>
                  </a:cubicBezTo>
                  <a:cubicBezTo>
                    <a:pt x="32" y="1324"/>
                    <a:pt x="0" y="1608"/>
                    <a:pt x="0" y="1765"/>
                  </a:cubicBezTo>
                  <a:cubicBezTo>
                    <a:pt x="0" y="2364"/>
                    <a:pt x="473" y="2805"/>
                    <a:pt x="1008" y="2805"/>
                  </a:cubicBezTo>
                  <a:cubicBezTo>
                    <a:pt x="1607" y="2805"/>
                    <a:pt x="2048" y="2332"/>
                    <a:pt x="2048" y="1765"/>
                  </a:cubicBezTo>
                  <a:cubicBezTo>
                    <a:pt x="2048" y="1608"/>
                    <a:pt x="2016" y="1387"/>
                    <a:pt x="1638" y="757"/>
                  </a:cubicBezTo>
                  <a:cubicBezTo>
                    <a:pt x="1449" y="442"/>
                    <a:pt x="1292" y="158"/>
                    <a:pt x="1292" y="158"/>
                  </a:cubicBezTo>
                  <a:cubicBezTo>
                    <a:pt x="1229" y="64"/>
                    <a:pt x="1134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65" name="Google Shape;9965;p75"/>
            <p:cNvSpPr/>
            <p:nvPr/>
          </p:nvSpPr>
          <p:spPr>
            <a:xfrm>
              <a:off x="-26585200" y="2025375"/>
              <a:ext cx="295375" cy="189825"/>
            </a:xfrm>
            <a:custGeom>
              <a:avLst/>
              <a:gdLst/>
              <a:ahLst/>
              <a:cxnLst/>
              <a:rect l="l" t="t" r="r" b="b"/>
              <a:pathLst>
                <a:path w="11815" h="7593" extrusionOk="0">
                  <a:moveTo>
                    <a:pt x="10775" y="2016"/>
                  </a:moveTo>
                  <a:cubicBezTo>
                    <a:pt x="10964" y="2016"/>
                    <a:pt x="11121" y="2174"/>
                    <a:pt x="11121" y="2363"/>
                  </a:cubicBezTo>
                  <a:cubicBezTo>
                    <a:pt x="11121" y="2552"/>
                    <a:pt x="10964" y="2710"/>
                    <a:pt x="10775" y="2710"/>
                  </a:cubicBezTo>
                  <a:lnTo>
                    <a:pt x="9830" y="2710"/>
                  </a:lnTo>
                  <a:lnTo>
                    <a:pt x="9987" y="2016"/>
                  </a:lnTo>
                  <a:close/>
                  <a:moveTo>
                    <a:pt x="6238" y="693"/>
                  </a:moveTo>
                  <a:cubicBezTo>
                    <a:pt x="6081" y="1103"/>
                    <a:pt x="5734" y="1418"/>
                    <a:pt x="5261" y="1418"/>
                  </a:cubicBezTo>
                  <a:lnTo>
                    <a:pt x="3875" y="1418"/>
                  </a:lnTo>
                  <a:cubicBezTo>
                    <a:pt x="3686" y="1418"/>
                    <a:pt x="3529" y="1575"/>
                    <a:pt x="3529" y="1764"/>
                  </a:cubicBezTo>
                  <a:cubicBezTo>
                    <a:pt x="3529" y="1953"/>
                    <a:pt x="3686" y="2111"/>
                    <a:pt x="3875" y="2111"/>
                  </a:cubicBezTo>
                  <a:lnTo>
                    <a:pt x="9326" y="2111"/>
                  </a:lnTo>
                  <a:lnTo>
                    <a:pt x="9168" y="2836"/>
                  </a:lnTo>
                  <a:lnTo>
                    <a:pt x="5923" y="2836"/>
                  </a:lnTo>
                  <a:lnTo>
                    <a:pt x="5923" y="2710"/>
                  </a:lnTo>
                  <a:cubicBezTo>
                    <a:pt x="5734" y="2710"/>
                    <a:pt x="5576" y="2867"/>
                    <a:pt x="5576" y="3056"/>
                  </a:cubicBezTo>
                  <a:cubicBezTo>
                    <a:pt x="5576" y="3277"/>
                    <a:pt x="5734" y="3434"/>
                    <a:pt x="5923" y="3434"/>
                  </a:cubicBezTo>
                  <a:lnTo>
                    <a:pt x="8034" y="3434"/>
                  </a:lnTo>
                  <a:cubicBezTo>
                    <a:pt x="8223" y="3434"/>
                    <a:pt x="8380" y="3592"/>
                    <a:pt x="8380" y="3781"/>
                  </a:cubicBezTo>
                  <a:cubicBezTo>
                    <a:pt x="8380" y="3970"/>
                    <a:pt x="8223" y="4127"/>
                    <a:pt x="8034" y="4127"/>
                  </a:cubicBezTo>
                  <a:lnTo>
                    <a:pt x="5923" y="4127"/>
                  </a:lnTo>
                  <a:cubicBezTo>
                    <a:pt x="5734" y="4127"/>
                    <a:pt x="5576" y="4285"/>
                    <a:pt x="5576" y="4474"/>
                  </a:cubicBezTo>
                  <a:cubicBezTo>
                    <a:pt x="5576" y="4694"/>
                    <a:pt x="5734" y="4852"/>
                    <a:pt x="5923" y="4852"/>
                  </a:cubicBezTo>
                  <a:lnTo>
                    <a:pt x="7309" y="4852"/>
                  </a:lnTo>
                  <a:cubicBezTo>
                    <a:pt x="7498" y="4852"/>
                    <a:pt x="7656" y="5009"/>
                    <a:pt x="7656" y="5198"/>
                  </a:cubicBezTo>
                  <a:cubicBezTo>
                    <a:pt x="7656" y="5388"/>
                    <a:pt x="7498" y="5545"/>
                    <a:pt x="7309" y="5545"/>
                  </a:cubicBezTo>
                  <a:lnTo>
                    <a:pt x="5923" y="5545"/>
                  </a:lnTo>
                  <a:cubicBezTo>
                    <a:pt x="5734" y="5545"/>
                    <a:pt x="5576" y="5703"/>
                    <a:pt x="5576" y="5892"/>
                  </a:cubicBezTo>
                  <a:cubicBezTo>
                    <a:pt x="5576" y="6112"/>
                    <a:pt x="5734" y="6270"/>
                    <a:pt x="5923" y="6270"/>
                  </a:cubicBezTo>
                  <a:lnTo>
                    <a:pt x="6648" y="6270"/>
                  </a:lnTo>
                  <a:cubicBezTo>
                    <a:pt x="6837" y="6270"/>
                    <a:pt x="6994" y="6427"/>
                    <a:pt x="6994" y="6616"/>
                  </a:cubicBezTo>
                  <a:cubicBezTo>
                    <a:pt x="6994" y="6805"/>
                    <a:pt x="6837" y="6963"/>
                    <a:pt x="6648" y="6963"/>
                  </a:cubicBezTo>
                  <a:lnTo>
                    <a:pt x="3151" y="6963"/>
                  </a:lnTo>
                  <a:cubicBezTo>
                    <a:pt x="1796" y="6963"/>
                    <a:pt x="693" y="5860"/>
                    <a:pt x="693" y="4537"/>
                  </a:cubicBezTo>
                  <a:lnTo>
                    <a:pt x="693" y="3151"/>
                  </a:lnTo>
                  <a:cubicBezTo>
                    <a:pt x="693" y="1796"/>
                    <a:pt x="1796" y="693"/>
                    <a:pt x="3151" y="693"/>
                  </a:cubicBezTo>
                  <a:close/>
                  <a:moveTo>
                    <a:pt x="3088" y="0"/>
                  </a:moveTo>
                  <a:cubicBezTo>
                    <a:pt x="1355" y="0"/>
                    <a:pt x="0" y="1418"/>
                    <a:pt x="0" y="3119"/>
                  </a:cubicBezTo>
                  <a:lnTo>
                    <a:pt x="0" y="4474"/>
                  </a:lnTo>
                  <a:cubicBezTo>
                    <a:pt x="0" y="6207"/>
                    <a:pt x="1418" y="7593"/>
                    <a:pt x="3088" y="7593"/>
                  </a:cubicBezTo>
                  <a:lnTo>
                    <a:pt x="6616" y="7593"/>
                  </a:lnTo>
                  <a:cubicBezTo>
                    <a:pt x="7183" y="7593"/>
                    <a:pt x="7624" y="7120"/>
                    <a:pt x="7624" y="6585"/>
                  </a:cubicBezTo>
                  <a:cubicBezTo>
                    <a:pt x="7624" y="6459"/>
                    <a:pt x="7593" y="6301"/>
                    <a:pt x="7561" y="6175"/>
                  </a:cubicBezTo>
                  <a:cubicBezTo>
                    <a:pt x="7971" y="6049"/>
                    <a:pt x="8317" y="5671"/>
                    <a:pt x="8317" y="5198"/>
                  </a:cubicBezTo>
                  <a:cubicBezTo>
                    <a:pt x="8317" y="5072"/>
                    <a:pt x="8254" y="4915"/>
                    <a:pt x="8223" y="4789"/>
                  </a:cubicBezTo>
                  <a:cubicBezTo>
                    <a:pt x="8664" y="4694"/>
                    <a:pt x="8979" y="4285"/>
                    <a:pt x="8979" y="3812"/>
                  </a:cubicBezTo>
                  <a:cubicBezTo>
                    <a:pt x="8979" y="3686"/>
                    <a:pt x="8948" y="3592"/>
                    <a:pt x="8884" y="3466"/>
                  </a:cubicBezTo>
                  <a:lnTo>
                    <a:pt x="9389" y="3403"/>
                  </a:lnTo>
                  <a:lnTo>
                    <a:pt x="10775" y="3403"/>
                  </a:lnTo>
                  <a:cubicBezTo>
                    <a:pt x="11373" y="3403"/>
                    <a:pt x="11814" y="2930"/>
                    <a:pt x="11814" y="2395"/>
                  </a:cubicBezTo>
                  <a:cubicBezTo>
                    <a:pt x="11814" y="1796"/>
                    <a:pt x="11342" y="1386"/>
                    <a:pt x="10775" y="1386"/>
                  </a:cubicBezTo>
                  <a:lnTo>
                    <a:pt x="6616" y="1386"/>
                  </a:lnTo>
                  <a:cubicBezTo>
                    <a:pt x="6837" y="1103"/>
                    <a:pt x="6963" y="693"/>
                    <a:pt x="6963" y="347"/>
                  </a:cubicBezTo>
                  <a:cubicBezTo>
                    <a:pt x="6963" y="158"/>
                    <a:pt x="6805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66" name="Google Shape;9966;p75"/>
            <p:cNvSpPr/>
            <p:nvPr/>
          </p:nvSpPr>
          <p:spPr>
            <a:xfrm>
              <a:off x="-26480450" y="20931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67" name="Google Shape;9967;p75"/>
            <p:cNvSpPr/>
            <p:nvPr/>
          </p:nvSpPr>
          <p:spPr>
            <a:xfrm>
              <a:off x="-26480450" y="2127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68" name="Google Shape;9968;p75"/>
            <p:cNvSpPr/>
            <p:nvPr/>
          </p:nvSpPr>
          <p:spPr>
            <a:xfrm>
              <a:off x="-26480450" y="2162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69" name="Google Shape;9969;p75"/>
          <p:cNvGrpSpPr/>
          <p:nvPr/>
        </p:nvGrpSpPr>
        <p:grpSpPr>
          <a:xfrm>
            <a:off x="9472497" y="2377948"/>
            <a:ext cx="470907" cy="470907"/>
            <a:chOff x="-26584425" y="2340425"/>
            <a:chExt cx="295375" cy="295375"/>
          </a:xfrm>
          <a:solidFill>
            <a:srgbClr val="009447"/>
          </a:solidFill>
        </p:grpSpPr>
        <p:sp>
          <p:nvSpPr>
            <p:cNvPr id="9970" name="Google Shape;9970;p75"/>
            <p:cNvSpPr/>
            <p:nvPr/>
          </p:nvSpPr>
          <p:spPr>
            <a:xfrm>
              <a:off x="-26462350" y="2463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31"/>
                  </a:moveTo>
                  <a:cubicBezTo>
                    <a:pt x="1230" y="631"/>
                    <a:pt x="1387" y="788"/>
                    <a:pt x="1387" y="977"/>
                  </a:cubicBezTo>
                  <a:cubicBezTo>
                    <a:pt x="1324" y="1230"/>
                    <a:pt x="1167" y="1356"/>
                    <a:pt x="1009" y="1356"/>
                  </a:cubicBezTo>
                  <a:cubicBezTo>
                    <a:pt x="820" y="1356"/>
                    <a:pt x="662" y="1198"/>
                    <a:pt x="662" y="977"/>
                  </a:cubicBezTo>
                  <a:cubicBezTo>
                    <a:pt x="662" y="788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71" name="Google Shape;9971;p75"/>
            <p:cNvSpPr/>
            <p:nvPr/>
          </p:nvSpPr>
          <p:spPr>
            <a:xfrm>
              <a:off x="-26500150" y="2376650"/>
              <a:ext cx="121325" cy="75175"/>
            </a:xfrm>
            <a:custGeom>
              <a:avLst/>
              <a:gdLst/>
              <a:ahLst/>
              <a:cxnLst/>
              <a:rect l="l" t="t" r="r" b="b"/>
              <a:pathLst>
                <a:path w="4853" h="3007" extrusionOk="0">
                  <a:moveTo>
                    <a:pt x="2521" y="662"/>
                  </a:moveTo>
                  <a:cubicBezTo>
                    <a:pt x="3088" y="662"/>
                    <a:pt x="3592" y="788"/>
                    <a:pt x="4065" y="977"/>
                  </a:cubicBezTo>
                  <a:lnTo>
                    <a:pt x="3403" y="2206"/>
                  </a:lnTo>
                  <a:cubicBezTo>
                    <a:pt x="3120" y="2080"/>
                    <a:pt x="2836" y="2048"/>
                    <a:pt x="2553" y="2048"/>
                  </a:cubicBezTo>
                  <a:cubicBezTo>
                    <a:pt x="2206" y="2048"/>
                    <a:pt x="1954" y="2080"/>
                    <a:pt x="1670" y="2206"/>
                  </a:cubicBezTo>
                  <a:lnTo>
                    <a:pt x="1009" y="977"/>
                  </a:lnTo>
                  <a:cubicBezTo>
                    <a:pt x="1481" y="788"/>
                    <a:pt x="1985" y="662"/>
                    <a:pt x="2521" y="662"/>
                  </a:cubicBezTo>
                  <a:close/>
                  <a:moveTo>
                    <a:pt x="2458" y="0"/>
                  </a:moveTo>
                  <a:cubicBezTo>
                    <a:pt x="1702" y="0"/>
                    <a:pt x="914" y="189"/>
                    <a:pt x="253" y="567"/>
                  </a:cubicBezTo>
                  <a:cubicBezTo>
                    <a:pt x="95" y="630"/>
                    <a:pt x="1" y="882"/>
                    <a:pt x="127" y="1040"/>
                  </a:cubicBezTo>
                  <a:lnTo>
                    <a:pt x="1198" y="2836"/>
                  </a:lnTo>
                  <a:cubicBezTo>
                    <a:pt x="1229" y="2930"/>
                    <a:pt x="1324" y="2993"/>
                    <a:pt x="1387" y="2993"/>
                  </a:cubicBezTo>
                  <a:cubicBezTo>
                    <a:pt x="1415" y="3003"/>
                    <a:pt x="1442" y="3006"/>
                    <a:pt x="1470" y="3006"/>
                  </a:cubicBezTo>
                  <a:cubicBezTo>
                    <a:pt x="1537" y="3006"/>
                    <a:pt x="1604" y="2984"/>
                    <a:pt x="1670" y="2962"/>
                  </a:cubicBezTo>
                  <a:cubicBezTo>
                    <a:pt x="1891" y="2804"/>
                    <a:pt x="2206" y="2710"/>
                    <a:pt x="2490" y="2710"/>
                  </a:cubicBezTo>
                  <a:cubicBezTo>
                    <a:pt x="2773" y="2710"/>
                    <a:pt x="3088" y="2804"/>
                    <a:pt x="3309" y="2962"/>
                  </a:cubicBezTo>
                  <a:cubicBezTo>
                    <a:pt x="3372" y="2993"/>
                    <a:pt x="3435" y="2993"/>
                    <a:pt x="3466" y="2993"/>
                  </a:cubicBezTo>
                  <a:lnTo>
                    <a:pt x="3561" y="2993"/>
                  </a:lnTo>
                  <a:cubicBezTo>
                    <a:pt x="3624" y="2962"/>
                    <a:pt x="3718" y="2930"/>
                    <a:pt x="3750" y="2836"/>
                  </a:cubicBezTo>
                  <a:lnTo>
                    <a:pt x="4789" y="1040"/>
                  </a:lnTo>
                  <a:cubicBezTo>
                    <a:pt x="4852" y="882"/>
                    <a:pt x="4821" y="630"/>
                    <a:pt x="4663" y="567"/>
                  </a:cubicBezTo>
                  <a:cubicBezTo>
                    <a:pt x="4002" y="189"/>
                    <a:pt x="3246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72" name="Google Shape;9972;p75"/>
            <p:cNvSpPr/>
            <p:nvPr/>
          </p:nvSpPr>
          <p:spPr>
            <a:xfrm>
              <a:off x="-26549775" y="2480750"/>
              <a:ext cx="95325" cy="105425"/>
            </a:xfrm>
            <a:custGeom>
              <a:avLst/>
              <a:gdLst/>
              <a:ahLst/>
              <a:cxnLst/>
              <a:rect l="l" t="t" r="r" b="b"/>
              <a:pathLst>
                <a:path w="3813" h="4217" extrusionOk="0">
                  <a:moveTo>
                    <a:pt x="2080" y="688"/>
                  </a:moveTo>
                  <a:cubicBezTo>
                    <a:pt x="2143" y="1287"/>
                    <a:pt x="2458" y="1791"/>
                    <a:pt x="2931" y="2169"/>
                  </a:cubicBezTo>
                  <a:lnTo>
                    <a:pt x="2238" y="3397"/>
                  </a:lnTo>
                  <a:cubicBezTo>
                    <a:pt x="1387" y="2767"/>
                    <a:pt x="820" y="1791"/>
                    <a:pt x="694" y="720"/>
                  </a:cubicBezTo>
                  <a:lnTo>
                    <a:pt x="2080" y="688"/>
                  </a:lnTo>
                  <a:close/>
                  <a:moveTo>
                    <a:pt x="2503" y="0"/>
                  </a:moveTo>
                  <a:cubicBezTo>
                    <a:pt x="2479" y="0"/>
                    <a:pt x="2454" y="8"/>
                    <a:pt x="2427" y="26"/>
                  </a:cubicBezTo>
                  <a:lnTo>
                    <a:pt x="347" y="58"/>
                  </a:lnTo>
                  <a:cubicBezTo>
                    <a:pt x="158" y="58"/>
                    <a:pt x="1" y="215"/>
                    <a:pt x="1" y="405"/>
                  </a:cubicBezTo>
                  <a:cubicBezTo>
                    <a:pt x="1" y="1192"/>
                    <a:pt x="221" y="1948"/>
                    <a:pt x="631" y="2610"/>
                  </a:cubicBezTo>
                  <a:cubicBezTo>
                    <a:pt x="1009" y="3240"/>
                    <a:pt x="1513" y="3807"/>
                    <a:pt x="2206" y="4185"/>
                  </a:cubicBezTo>
                  <a:cubicBezTo>
                    <a:pt x="2238" y="4217"/>
                    <a:pt x="2301" y="4217"/>
                    <a:pt x="2395" y="4217"/>
                  </a:cubicBezTo>
                  <a:lnTo>
                    <a:pt x="2458" y="4217"/>
                  </a:lnTo>
                  <a:cubicBezTo>
                    <a:pt x="2553" y="4185"/>
                    <a:pt x="2616" y="4154"/>
                    <a:pt x="2679" y="4059"/>
                  </a:cubicBezTo>
                  <a:lnTo>
                    <a:pt x="3718" y="2295"/>
                  </a:lnTo>
                  <a:cubicBezTo>
                    <a:pt x="3813" y="2106"/>
                    <a:pt x="3781" y="1917"/>
                    <a:pt x="3624" y="1791"/>
                  </a:cubicBezTo>
                  <a:cubicBezTo>
                    <a:pt x="3088" y="1476"/>
                    <a:pt x="2773" y="909"/>
                    <a:pt x="2773" y="342"/>
                  </a:cubicBezTo>
                  <a:cubicBezTo>
                    <a:pt x="2773" y="247"/>
                    <a:pt x="2742" y="121"/>
                    <a:pt x="2679" y="89"/>
                  </a:cubicBezTo>
                  <a:cubicBezTo>
                    <a:pt x="2612" y="45"/>
                    <a:pt x="2561" y="0"/>
                    <a:pt x="25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73" name="Google Shape;9973;p75"/>
            <p:cNvSpPr/>
            <p:nvPr/>
          </p:nvSpPr>
          <p:spPr>
            <a:xfrm>
              <a:off x="-26421375" y="2481400"/>
              <a:ext cx="96900" cy="104000"/>
            </a:xfrm>
            <a:custGeom>
              <a:avLst/>
              <a:gdLst/>
              <a:ahLst/>
              <a:cxnLst/>
              <a:rect l="l" t="t" r="r" b="b"/>
              <a:pathLst>
                <a:path w="3876" h="4160" extrusionOk="0">
                  <a:moveTo>
                    <a:pt x="1796" y="694"/>
                  </a:moveTo>
                  <a:lnTo>
                    <a:pt x="3151" y="725"/>
                  </a:lnTo>
                  <a:cubicBezTo>
                    <a:pt x="3056" y="1765"/>
                    <a:pt x="2489" y="2741"/>
                    <a:pt x="1638" y="3371"/>
                  </a:cubicBezTo>
                  <a:lnTo>
                    <a:pt x="914" y="2206"/>
                  </a:lnTo>
                  <a:cubicBezTo>
                    <a:pt x="1386" y="1796"/>
                    <a:pt x="1701" y="1292"/>
                    <a:pt x="1796" y="694"/>
                  </a:cubicBezTo>
                  <a:close/>
                  <a:moveTo>
                    <a:pt x="1418" y="0"/>
                  </a:moveTo>
                  <a:cubicBezTo>
                    <a:pt x="1355" y="0"/>
                    <a:pt x="1229" y="32"/>
                    <a:pt x="1197" y="63"/>
                  </a:cubicBezTo>
                  <a:cubicBezTo>
                    <a:pt x="1103" y="158"/>
                    <a:pt x="1071" y="221"/>
                    <a:pt x="1071" y="316"/>
                  </a:cubicBezTo>
                  <a:cubicBezTo>
                    <a:pt x="1071" y="883"/>
                    <a:pt x="756" y="1450"/>
                    <a:pt x="252" y="1765"/>
                  </a:cubicBezTo>
                  <a:cubicBezTo>
                    <a:pt x="95" y="1891"/>
                    <a:pt x="0" y="2080"/>
                    <a:pt x="126" y="2237"/>
                  </a:cubicBezTo>
                  <a:lnTo>
                    <a:pt x="1197" y="4002"/>
                  </a:lnTo>
                  <a:cubicBezTo>
                    <a:pt x="1229" y="4065"/>
                    <a:pt x="1323" y="4128"/>
                    <a:pt x="1386" y="4159"/>
                  </a:cubicBezTo>
                  <a:lnTo>
                    <a:pt x="1481" y="4159"/>
                  </a:lnTo>
                  <a:cubicBezTo>
                    <a:pt x="1544" y="4159"/>
                    <a:pt x="1575" y="4159"/>
                    <a:pt x="1670" y="4128"/>
                  </a:cubicBezTo>
                  <a:cubicBezTo>
                    <a:pt x="2300" y="3718"/>
                    <a:pt x="2836" y="3182"/>
                    <a:pt x="3245" y="2552"/>
                  </a:cubicBezTo>
                  <a:cubicBezTo>
                    <a:pt x="3623" y="1891"/>
                    <a:pt x="3844" y="1135"/>
                    <a:pt x="3875" y="347"/>
                  </a:cubicBezTo>
                  <a:cubicBezTo>
                    <a:pt x="3875" y="189"/>
                    <a:pt x="3718" y="32"/>
                    <a:pt x="3529" y="32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74" name="Google Shape;9974;p75"/>
            <p:cNvSpPr/>
            <p:nvPr/>
          </p:nvSpPr>
          <p:spPr>
            <a:xfrm>
              <a:off x="-26584425" y="23404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5861" y="693"/>
                  </a:moveTo>
                  <a:cubicBezTo>
                    <a:pt x="7247" y="693"/>
                    <a:pt x="8570" y="1260"/>
                    <a:pt x="9578" y="2237"/>
                  </a:cubicBezTo>
                  <a:cubicBezTo>
                    <a:pt x="10555" y="3214"/>
                    <a:pt x="11090" y="4537"/>
                    <a:pt x="11090" y="5955"/>
                  </a:cubicBezTo>
                  <a:cubicBezTo>
                    <a:pt x="11090" y="7309"/>
                    <a:pt x="10586" y="8632"/>
                    <a:pt x="9578" y="9641"/>
                  </a:cubicBezTo>
                  <a:cubicBezTo>
                    <a:pt x="8570" y="10617"/>
                    <a:pt x="7278" y="11184"/>
                    <a:pt x="5861" y="11184"/>
                  </a:cubicBezTo>
                  <a:cubicBezTo>
                    <a:pt x="4474" y="11184"/>
                    <a:pt x="3151" y="10617"/>
                    <a:pt x="2174" y="9641"/>
                  </a:cubicBezTo>
                  <a:cubicBezTo>
                    <a:pt x="1166" y="8664"/>
                    <a:pt x="631" y="7372"/>
                    <a:pt x="631" y="5955"/>
                  </a:cubicBezTo>
                  <a:cubicBezTo>
                    <a:pt x="631" y="4568"/>
                    <a:pt x="1166" y="3214"/>
                    <a:pt x="2174" y="2237"/>
                  </a:cubicBezTo>
                  <a:cubicBezTo>
                    <a:pt x="3151" y="1260"/>
                    <a:pt x="4443" y="693"/>
                    <a:pt x="5861" y="693"/>
                  </a:cubicBezTo>
                  <a:close/>
                  <a:moveTo>
                    <a:pt x="5892" y="0"/>
                  </a:moveTo>
                  <a:cubicBezTo>
                    <a:pt x="4317" y="0"/>
                    <a:pt x="2836" y="630"/>
                    <a:pt x="1733" y="1733"/>
                  </a:cubicBezTo>
                  <a:cubicBezTo>
                    <a:pt x="631" y="2836"/>
                    <a:pt x="1" y="4316"/>
                    <a:pt x="1" y="5891"/>
                  </a:cubicBezTo>
                  <a:cubicBezTo>
                    <a:pt x="1" y="7467"/>
                    <a:pt x="631" y="8979"/>
                    <a:pt x="1733" y="10082"/>
                  </a:cubicBezTo>
                  <a:cubicBezTo>
                    <a:pt x="2836" y="11184"/>
                    <a:pt x="4317" y="11814"/>
                    <a:pt x="5892" y="11814"/>
                  </a:cubicBezTo>
                  <a:cubicBezTo>
                    <a:pt x="7467" y="11814"/>
                    <a:pt x="8980" y="11184"/>
                    <a:pt x="10082" y="10082"/>
                  </a:cubicBezTo>
                  <a:cubicBezTo>
                    <a:pt x="11185" y="8979"/>
                    <a:pt x="11815" y="7467"/>
                    <a:pt x="11815" y="5891"/>
                  </a:cubicBezTo>
                  <a:cubicBezTo>
                    <a:pt x="11815" y="4379"/>
                    <a:pt x="11185" y="2867"/>
                    <a:pt x="10082" y="1733"/>
                  </a:cubicBezTo>
                  <a:cubicBezTo>
                    <a:pt x="8980" y="630"/>
                    <a:pt x="7467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75" name="Google Shape;9975;p75"/>
          <p:cNvGrpSpPr/>
          <p:nvPr/>
        </p:nvGrpSpPr>
        <p:grpSpPr>
          <a:xfrm>
            <a:off x="9465604" y="2966074"/>
            <a:ext cx="484697" cy="471225"/>
            <a:chOff x="-26585200" y="2710400"/>
            <a:chExt cx="304025" cy="295575"/>
          </a:xfrm>
          <a:solidFill>
            <a:srgbClr val="009447"/>
          </a:solidFill>
        </p:grpSpPr>
        <p:sp>
          <p:nvSpPr>
            <p:cNvPr id="9976" name="Google Shape;9976;p75"/>
            <p:cNvSpPr/>
            <p:nvPr/>
          </p:nvSpPr>
          <p:spPr>
            <a:xfrm>
              <a:off x="-26585200" y="2710400"/>
              <a:ext cx="304025" cy="295575"/>
            </a:xfrm>
            <a:custGeom>
              <a:avLst/>
              <a:gdLst/>
              <a:ahLst/>
              <a:cxnLst/>
              <a:rect l="l" t="t" r="r" b="b"/>
              <a:pathLst>
                <a:path w="12161" h="11823" extrusionOk="0">
                  <a:moveTo>
                    <a:pt x="8711" y="717"/>
                  </a:moveTo>
                  <a:cubicBezTo>
                    <a:pt x="9333" y="717"/>
                    <a:pt x="9956" y="954"/>
                    <a:pt x="10428" y="1426"/>
                  </a:cubicBezTo>
                  <a:cubicBezTo>
                    <a:pt x="11373" y="2371"/>
                    <a:pt x="11373" y="3915"/>
                    <a:pt x="10428" y="4829"/>
                  </a:cubicBezTo>
                  <a:lnTo>
                    <a:pt x="9830" y="5427"/>
                  </a:lnTo>
                  <a:lnTo>
                    <a:pt x="7404" y="3001"/>
                  </a:lnTo>
                  <a:lnTo>
                    <a:pt x="7971" y="2403"/>
                  </a:lnTo>
                  <a:cubicBezTo>
                    <a:pt x="8191" y="2214"/>
                    <a:pt x="8443" y="2088"/>
                    <a:pt x="8727" y="2088"/>
                  </a:cubicBezTo>
                  <a:cubicBezTo>
                    <a:pt x="9011" y="2088"/>
                    <a:pt x="9294" y="2214"/>
                    <a:pt x="9483" y="2403"/>
                  </a:cubicBezTo>
                  <a:cubicBezTo>
                    <a:pt x="9546" y="2466"/>
                    <a:pt x="9633" y="2497"/>
                    <a:pt x="9719" y="2497"/>
                  </a:cubicBezTo>
                  <a:cubicBezTo>
                    <a:pt x="9806" y="2497"/>
                    <a:pt x="9893" y="2466"/>
                    <a:pt x="9956" y="2403"/>
                  </a:cubicBezTo>
                  <a:cubicBezTo>
                    <a:pt x="10082" y="2277"/>
                    <a:pt x="10082" y="2056"/>
                    <a:pt x="9956" y="1930"/>
                  </a:cubicBezTo>
                  <a:cubicBezTo>
                    <a:pt x="9641" y="1615"/>
                    <a:pt x="9200" y="1426"/>
                    <a:pt x="8727" y="1426"/>
                  </a:cubicBezTo>
                  <a:cubicBezTo>
                    <a:pt x="8254" y="1426"/>
                    <a:pt x="7813" y="1615"/>
                    <a:pt x="7530" y="1930"/>
                  </a:cubicBezTo>
                  <a:lnTo>
                    <a:pt x="6931" y="2529"/>
                  </a:lnTo>
                  <a:lnTo>
                    <a:pt x="6459" y="2056"/>
                  </a:lnTo>
                  <a:lnTo>
                    <a:pt x="6994" y="1426"/>
                  </a:lnTo>
                  <a:cubicBezTo>
                    <a:pt x="7467" y="954"/>
                    <a:pt x="8089" y="717"/>
                    <a:pt x="8711" y="717"/>
                  </a:cubicBezTo>
                  <a:close/>
                  <a:moveTo>
                    <a:pt x="2048" y="6372"/>
                  </a:moveTo>
                  <a:lnTo>
                    <a:pt x="4474" y="8830"/>
                  </a:lnTo>
                  <a:lnTo>
                    <a:pt x="3875" y="9397"/>
                  </a:lnTo>
                  <a:cubicBezTo>
                    <a:pt x="3686" y="9602"/>
                    <a:pt x="3426" y="9704"/>
                    <a:pt x="3162" y="9704"/>
                  </a:cubicBezTo>
                  <a:cubicBezTo>
                    <a:pt x="2899" y="9704"/>
                    <a:pt x="2631" y="9602"/>
                    <a:pt x="2426" y="9397"/>
                  </a:cubicBezTo>
                  <a:cubicBezTo>
                    <a:pt x="2363" y="9350"/>
                    <a:pt x="2276" y="9326"/>
                    <a:pt x="2190" y="9326"/>
                  </a:cubicBezTo>
                  <a:cubicBezTo>
                    <a:pt x="2103" y="9326"/>
                    <a:pt x="2016" y="9350"/>
                    <a:pt x="1953" y="9397"/>
                  </a:cubicBezTo>
                  <a:cubicBezTo>
                    <a:pt x="1827" y="9523"/>
                    <a:pt x="1827" y="9775"/>
                    <a:pt x="1953" y="9869"/>
                  </a:cubicBezTo>
                  <a:cubicBezTo>
                    <a:pt x="2331" y="10247"/>
                    <a:pt x="2741" y="10405"/>
                    <a:pt x="3182" y="10405"/>
                  </a:cubicBezTo>
                  <a:cubicBezTo>
                    <a:pt x="3623" y="10405"/>
                    <a:pt x="4096" y="10247"/>
                    <a:pt x="4411" y="9869"/>
                  </a:cubicBezTo>
                  <a:lnTo>
                    <a:pt x="4978" y="9302"/>
                  </a:lnTo>
                  <a:lnTo>
                    <a:pt x="5450" y="9775"/>
                  </a:lnTo>
                  <a:lnTo>
                    <a:pt x="4820" y="10436"/>
                  </a:lnTo>
                  <a:cubicBezTo>
                    <a:pt x="4348" y="10909"/>
                    <a:pt x="3733" y="11145"/>
                    <a:pt x="3119" y="11145"/>
                  </a:cubicBezTo>
                  <a:cubicBezTo>
                    <a:pt x="2505" y="11145"/>
                    <a:pt x="1890" y="10909"/>
                    <a:pt x="1418" y="10436"/>
                  </a:cubicBezTo>
                  <a:cubicBezTo>
                    <a:pt x="473" y="9491"/>
                    <a:pt x="473" y="7948"/>
                    <a:pt x="1449" y="6971"/>
                  </a:cubicBezTo>
                  <a:lnTo>
                    <a:pt x="2048" y="6372"/>
                  </a:lnTo>
                  <a:close/>
                  <a:moveTo>
                    <a:pt x="3151" y="701"/>
                  </a:moveTo>
                  <a:cubicBezTo>
                    <a:pt x="3781" y="701"/>
                    <a:pt x="4411" y="954"/>
                    <a:pt x="4883" y="1426"/>
                  </a:cubicBezTo>
                  <a:lnTo>
                    <a:pt x="10460" y="7002"/>
                  </a:lnTo>
                  <a:cubicBezTo>
                    <a:pt x="11373" y="7948"/>
                    <a:pt x="11373" y="9491"/>
                    <a:pt x="10428" y="10436"/>
                  </a:cubicBezTo>
                  <a:cubicBezTo>
                    <a:pt x="9956" y="10909"/>
                    <a:pt x="9333" y="11145"/>
                    <a:pt x="8711" y="11145"/>
                  </a:cubicBezTo>
                  <a:cubicBezTo>
                    <a:pt x="8089" y="11145"/>
                    <a:pt x="7467" y="10909"/>
                    <a:pt x="6994" y="10436"/>
                  </a:cubicBezTo>
                  <a:lnTo>
                    <a:pt x="6175" y="9617"/>
                  </a:lnTo>
                  <a:lnTo>
                    <a:pt x="5198" y="8641"/>
                  </a:lnTo>
                  <a:lnTo>
                    <a:pt x="2237" y="5679"/>
                  </a:lnTo>
                  <a:lnTo>
                    <a:pt x="1418" y="4860"/>
                  </a:lnTo>
                  <a:cubicBezTo>
                    <a:pt x="473" y="3915"/>
                    <a:pt x="473" y="2371"/>
                    <a:pt x="1418" y="1426"/>
                  </a:cubicBezTo>
                  <a:cubicBezTo>
                    <a:pt x="1890" y="954"/>
                    <a:pt x="2520" y="701"/>
                    <a:pt x="3151" y="701"/>
                  </a:cubicBezTo>
                  <a:close/>
                  <a:moveTo>
                    <a:pt x="8727" y="0"/>
                  </a:moveTo>
                  <a:cubicBezTo>
                    <a:pt x="7931" y="0"/>
                    <a:pt x="7136" y="308"/>
                    <a:pt x="6522" y="922"/>
                  </a:cubicBezTo>
                  <a:lnTo>
                    <a:pt x="5955" y="1489"/>
                  </a:lnTo>
                  <a:lnTo>
                    <a:pt x="5356" y="922"/>
                  </a:lnTo>
                  <a:cubicBezTo>
                    <a:pt x="4757" y="323"/>
                    <a:pt x="3970" y="8"/>
                    <a:pt x="3151" y="8"/>
                  </a:cubicBezTo>
                  <a:cubicBezTo>
                    <a:pt x="2331" y="8"/>
                    <a:pt x="1544" y="323"/>
                    <a:pt x="945" y="922"/>
                  </a:cubicBezTo>
                  <a:cubicBezTo>
                    <a:pt x="347" y="1489"/>
                    <a:pt x="32" y="2277"/>
                    <a:pt x="32" y="3127"/>
                  </a:cubicBezTo>
                  <a:cubicBezTo>
                    <a:pt x="32" y="3946"/>
                    <a:pt x="347" y="4734"/>
                    <a:pt x="945" y="5333"/>
                  </a:cubicBezTo>
                  <a:lnTo>
                    <a:pt x="1544" y="5900"/>
                  </a:lnTo>
                  <a:lnTo>
                    <a:pt x="945" y="6498"/>
                  </a:lnTo>
                  <a:cubicBezTo>
                    <a:pt x="347" y="7097"/>
                    <a:pt x="32" y="7885"/>
                    <a:pt x="0" y="8704"/>
                  </a:cubicBezTo>
                  <a:cubicBezTo>
                    <a:pt x="0" y="9523"/>
                    <a:pt x="315" y="10310"/>
                    <a:pt x="914" y="10909"/>
                  </a:cubicBezTo>
                  <a:cubicBezTo>
                    <a:pt x="1481" y="11508"/>
                    <a:pt x="2331" y="11823"/>
                    <a:pt x="3119" y="11823"/>
                  </a:cubicBezTo>
                  <a:cubicBezTo>
                    <a:pt x="3907" y="11823"/>
                    <a:pt x="4726" y="11508"/>
                    <a:pt x="5324" y="10909"/>
                  </a:cubicBezTo>
                  <a:lnTo>
                    <a:pt x="5892" y="10310"/>
                  </a:lnTo>
                  <a:lnTo>
                    <a:pt x="6490" y="10909"/>
                  </a:lnTo>
                  <a:cubicBezTo>
                    <a:pt x="7089" y="11508"/>
                    <a:pt x="7876" y="11823"/>
                    <a:pt x="8695" y="11823"/>
                  </a:cubicBezTo>
                  <a:cubicBezTo>
                    <a:pt x="9515" y="11823"/>
                    <a:pt x="10302" y="11508"/>
                    <a:pt x="10901" y="10909"/>
                  </a:cubicBezTo>
                  <a:cubicBezTo>
                    <a:pt x="11499" y="10310"/>
                    <a:pt x="11814" y="9523"/>
                    <a:pt x="11814" y="8704"/>
                  </a:cubicBezTo>
                  <a:cubicBezTo>
                    <a:pt x="11846" y="7885"/>
                    <a:pt x="11531" y="7097"/>
                    <a:pt x="10932" y="6498"/>
                  </a:cubicBezTo>
                  <a:lnTo>
                    <a:pt x="10334" y="5900"/>
                  </a:lnTo>
                  <a:lnTo>
                    <a:pt x="10932" y="5333"/>
                  </a:lnTo>
                  <a:cubicBezTo>
                    <a:pt x="12161" y="4104"/>
                    <a:pt x="12161" y="2119"/>
                    <a:pt x="10932" y="922"/>
                  </a:cubicBezTo>
                  <a:cubicBezTo>
                    <a:pt x="10318" y="308"/>
                    <a:pt x="9522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77" name="Google Shape;9977;p75"/>
            <p:cNvSpPr/>
            <p:nvPr/>
          </p:nvSpPr>
          <p:spPr>
            <a:xfrm>
              <a:off x="-26495425" y="2801375"/>
              <a:ext cx="118175" cy="113250"/>
            </a:xfrm>
            <a:custGeom>
              <a:avLst/>
              <a:gdLst/>
              <a:ahLst/>
              <a:cxnLst/>
              <a:rect l="l" t="t" r="r" b="b"/>
              <a:pathLst>
                <a:path w="4727" h="4530" extrusionOk="0">
                  <a:moveTo>
                    <a:pt x="2111" y="749"/>
                  </a:moveTo>
                  <a:cubicBezTo>
                    <a:pt x="2175" y="749"/>
                    <a:pt x="2301" y="780"/>
                    <a:pt x="2364" y="843"/>
                  </a:cubicBezTo>
                  <a:lnTo>
                    <a:pt x="3813" y="2324"/>
                  </a:lnTo>
                  <a:cubicBezTo>
                    <a:pt x="3907" y="2418"/>
                    <a:pt x="3907" y="2639"/>
                    <a:pt x="3813" y="2796"/>
                  </a:cubicBezTo>
                  <a:lnTo>
                    <a:pt x="2805" y="3773"/>
                  </a:lnTo>
                  <a:cubicBezTo>
                    <a:pt x="2757" y="3836"/>
                    <a:pt x="2671" y="3868"/>
                    <a:pt x="2584" y="3868"/>
                  </a:cubicBezTo>
                  <a:cubicBezTo>
                    <a:pt x="2497" y="3868"/>
                    <a:pt x="2411" y="3836"/>
                    <a:pt x="2364" y="3773"/>
                  </a:cubicBezTo>
                  <a:lnTo>
                    <a:pt x="883" y="2324"/>
                  </a:lnTo>
                  <a:cubicBezTo>
                    <a:pt x="788" y="2198"/>
                    <a:pt x="788" y="1946"/>
                    <a:pt x="883" y="1851"/>
                  </a:cubicBezTo>
                  <a:lnTo>
                    <a:pt x="1891" y="843"/>
                  </a:lnTo>
                  <a:cubicBezTo>
                    <a:pt x="1954" y="780"/>
                    <a:pt x="2048" y="749"/>
                    <a:pt x="2111" y="749"/>
                  </a:cubicBezTo>
                  <a:close/>
                  <a:moveTo>
                    <a:pt x="2092" y="0"/>
                  </a:moveTo>
                  <a:cubicBezTo>
                    <a:pt x="1828" y="0"/>
                    <a:pt x="1560" y="103"/>
                    <a:pt x="1355" y="307"/>
                  </a:cubicBezTo>
                  <a:lnTo>
                    <a:pt x="379" y="1284"/>
                  </a:lnTo>
                  <a:cubicBezTo>
                    <a:pt x="1" y="1694"/>
                    <a:pt x="1" y="2355"/>
                    <a:pt x="379" y="2733"/>
                  </a:cubicBezTo>
                  <a:lnTo>
                    <a:pt x="1828" y="4183"/>
                  </a:lnTo>
                  <a:cubicBezTo>
                    <a:pt x="2017" y="4403"/>
                    <a:pt x="2301" y="4529"/>
                    <a:pt x="2584" y="4529"/>
                  </a:cubicBezTo>
                  <a:cubicBezTo>
                    <a:pt x="2868" y="4529"/>
                    <a:pt x="3151" y="4403"/>
                    <a:pt x="3340" y="4183"/>
                  </a:cubicBezTo>
                  <a:lnTo>
                    <a:pt x="4317" y="3206"/>
                  </a:lnTo>
                  <a:cubicBezTo>
                    <a:pt x="4726" y="2828"/>
                    <a:pt x="4726" y="2166"/>
                    <a:pt x="4317" y="1757"/>
                  </a:cubicBezTo>
                  <a:lnTo>
                    <a:pt x="2805" y="307"/>
                  </a:lnTo>
                  <a:cubicBezTo>
                    <a:pt x="2616" y="103"/>
                    <a:pt x="2356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78" name="Google Shape;9978;p75"/>
            <p:cNvSpPr/>
            <p:nvPr/>
          </p:nvSpPr>
          <p:spPr>
            <a:xfrm>
              <a:off x="-26375700" y="2956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79" name="Google Shape;9979;p75"/>
            <p:cNvSpPr/>
            <p:nvPr/>
          </p:nvSpPr>
          <p:spPr>
            <a:xfrm>
              <a:off x="-26339475" y="29201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80" name="Google Shape;9980;p75"/>
            <p:cNvSpPr/>
            <p:nvPr/>
          </p:nvSpPr>
          <p:spPr>
            <a:xfrm>
              <a:off x="-26363900" y="28956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8" y="1"/>
                  </a:moveTo>
                  <a:cubicBezTo>
                    <a:pt x="159" y="1"/>
                    <a:pt x="1" y="159"/>
                    <a:pt x="1" y="348"/>
                  </a:cubicBezTo>
                  <a:cubicBezTo>
                    <a:pt x="1" y="537"/>
                    <a:pt x="159" y="694"/>
                    <a:pt x="348" y="694"/>
                  </a:cubicBezTo>
                  <a:cubicBezTo>
                    <a:pt x="537" y="694"/>
                    <a:pt x="694" y="537"/>
                    <a:pt x="694" y="348"/>
                  </a:cubicBezTo>
                  <a:cubicBezTo>
                    <a:pt x="694" y="159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81" name="Google Shape;9981;p75"/>
            <p:cNvSpPr/>
            <p:nvPr/>
          </p:nvSpPr>
          <p:spPr>
            <a:xfrm>
              <a:off x="-26369400" y="29256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82" name="Google Shape;9982;p75"/>
            <p:cNvSpPr/>
            <p:nvPr/>
          </p:nvSpPr>
          <p:spPr>
            <a:xfrm>
              <a:off x="-26400125" y="2932125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44"/>
                    <a:pt x="1" y="465"/>
                    <a:pt x="95" y="591"/>
                  </a:cubicBezTo>
                  <a:cubicBezTo>
                    <a:pt x="158" y="654"/>
                    <a:pt x="253" y="685"/>
                    <a:pt x="343" y="685"/>
                  </a:cubicBezTo>
                  <a:cubicBezTo>
                    <a:pt x="434" y="685"/>
                    <a:pt x="521" y="654"/>
                    <a:pt x="568" y="591"/>
                  </a:cubicBezTo>
                  <a:cubicBezTo>
                    <a:pt x="694" y="465"/>
                    <a:pt x="694" y="244"/>
                    <a:pt x="568" y="118"/>
                  </a:cubicBezTo>
                  <a:cubicBezTo>
                    <a:pt x="521" y="39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83" name="Google Shape;9983;p75"/>
            <p:cNvSpPr/>
            <p:nvPr/>
          </p:nvSpPr>
          <p:spPr>
            <a:xfrm>
              <a:off x="-26528500" y="28043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84" name="Google Shape;9984;p75"/>
            <p:cNvSpPr/>
            <p:nvPr/>
          </p:nvSpPr>
          <p:spPr>
            <a:xfrm>
              <a:off x="-26490700" y="2768100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221"/>
                    <a:pt x="1" y="441"/>
                    <a:pt x="95" y="567"/>
                  </a:cubicBezTo>
                  <a:cubicBezTo>
                    <a:pt x="158" y="646"/>
                    <a:pt x="237" y="685"/>
                    <a:pt x="320" y="685"/>
                  </a:cubicBezTo>
                  <a:cubicBezTo>
                    <a:pt x="402" y="685"/>
                    <a:pt x="489" y="646"/>
                    <a:pt x="568" y="567"/>
                  </a:cubicBezTo>
                  <a:cubicBezTo>
                    <a:pt x="694" y="441"/>
                    <a:pt x="694" y="221"/>
                    <a:pt x="568" y="95"/>
                  </a:cubicBez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85" name="Google Shape;9985;p75"/>
            <p:cNvSpPr/>
            <p:nvPr/>
          </p:nvSpPr>
          <p:spPr>
            <a:xfrm>
              <a:off x="-26515100" y="27429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86" name="Google Shape;9986;p75"/>
            <p:cNvSpPr/>
            <p:nvPr/>
          </p:nvSpPr>
          <p:spPr>
            <a:xfrm>
              <a:off x="-26522200" y="2774400"/>
              <a:ext cx="17350" cy="15975"/>
            </a:xfrm>
            <a:custGeom>
              <a:avLst/>
              <a:gdLst/>
              <a:ahLst/>
              <a:cxnLst/>
              <a:rect l="l" t="t" r="r" b="b"/>
              <a:pathLst>
                <a:path w="694" h="639" extrusionOk="0">
                  <a:moveTo>
                    <a:pt x="355" y="0"/>
                  </a:moveTo>
                  <a:cubicBezTo>
                    <a:pt x="268" y="0"/>
                    <a:pt x="174" y="32"/>
                    <a:pt x="95" y="95"/>
                  </a:cubicBezTo>
                  <a:cubicBezTo>
                    <a:pt x="0" y="189"/>
                    <a:pt x="0" y="441"/>
                    <a:pt x="95" y="567"/>
                  </a:cubicBezTo>
                  <a:cubicBezTo>
                    <a:pt x="158" y="615"/>
                    <a:pt x="253" y="638"/>
                    <a:pt x="343" y="638"/>
                  </a:cubicBezTo>
                  <a:cubicBezTo>
                    <a:pt x="434" y="638"/>
                    <a:pt x="520" y="615"/>
                    <a:pt x="568" y="567"/>
                  </a:cubicBezTo>
                  <a:cubicBezTo>
                    <a:pt x="694" y="441"/>
                    <a:pt x="694" y="189"/>
                    <a:pt x="568" y="95"/>
                  </a:cubicBezTo>
                  <a:cubicBezTo>
                    <a:pt x="520" y="32"/>
                    <a:pt x="442" y="0"/>
                    <a:pt x="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87" name="Google Shape;9987;p75"/>
            <p:cNvSpPr/>
            <p:nvPr/>
          </p:nvSpPr>
          <p:spPr>
            <a:xfrm>
              <a:off x="-26552925" y="27791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88" name="Google Shape;9988;p75"/>
          <p:cNvGrpSpPr/>
          <p:nvPr/>
        </p:nvGrpSpPr>
        <p:grpSpPr>
          <a:xfrm>
            <a:off x="7672450" y="3554711"/>
            <a:ext cx="472181" cy="470947"/>
            <a:chOff x="-24709875" y="1970225"/>
            <a:chExt cx="296175" cy="295400"/>
          </a:xfrm>
          <a:solidFill>
            <a:srgbClr val="009447"/>
          </a:solidFill>
        </p:grpSpPr>
        <p:sp>
          <p:nvSpPr>
            <p:cNvPr id="9989" name="Google Shape;9989;p75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90" name="Google Shape;9990;p75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9991" name="Google Shape;9991;p75"/>
          <p:cNvGrpSpPr/>
          <p:nvPr/>
        </p:nvGrpSpPr>
        <p:grpSpPr>
          <a:xfrm>
            <a:off x="7715137" y="4150549"/>
            <a:ext cx="386809" cy="472143"/>
            <a:chOff x="-24683100" y="2340425"/>
            <a:chExt cx="242625" cy="296150"/>
          </a:xfrm>
          <a:solidFill>
            <a:srgbClr val="009447"/>
          </a:solidFill>
        </p:grpSpPr>
        <p:sp>
          <p:nvSpPr>
            <p:cNvPr id="9992" name="Google Shape;9992;p75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93" name="Google Shape;9993;p75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94" name="Google Shape;9994;p75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95" name="Google Shape;9995;p75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9996" name="Google Shape;9996;p75"/>
          <p:cNvSpPr/>
          <p:nvPr/>
        </p:nvSpPr>
        <p:spPr>
          <a:xfrm>
            <a:off x="7715720" y="4738768"/>
            <a:ext cx="386769" cy="472181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9997" name="Google Shape;9997;p75"/>
          <p:cNvGrpSpPr/>
          <p:nvPr/>
        </p:nvGrpSpPr>
        <p:grpSpPr>
          <a:xfrm>
            <a:off x="10656793" y="3554711"/>
            <a:ext cx="480951" cy="470947"/>
            <a:chOff x="-22881800" y="1971800"/>
            <a:chExt cx="301675" cy="295400"/>
          </a:xfrm>
          <a:solidFill>
            <a:srgbClr val="009447"/>
          </a:solidFill>
        </p:grpSpPr>
        <p:sp>
          <p:nvSpPr>
            <p:cNvPr id="9998" name="Google Shape;9998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99" name="Google Shape;9999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00" name="Google Shape;10000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01" name="Google Shape;10001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02" name="Google Shape;10002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03" name="Google Shape;10003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004" name="Google Shape;10004;p75"/>
          <p:cNvSpPr/>
          <p:nvPr/>
        </p:nvSpPr>
        <p:spPr>
          <a:xfrm>
            <a:off x="7101455" y="1780844"/>
            <a:ext cx="419452" cy="472181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005" name="Google Shape;10005;p75"/>
          <p:cNvSpPr/>
          <p:nvPr/>
        </p:nvSpPr>
        <p:spPr>
          <a:xfrm>
            <a:off x="7072579" y="2377433"/>
            <a:ext cx="477204" cy="471863"/>
          </a:xfrm>
          <a:custGeom>
            <a:avLst/>
            <a:gdLst/>
            <a:ahLst/>
            <a:cxnLst/>
            <a:rect l="l" t="t" r="r" b="b"/>
            <a:pathLst>
              <a:path w="11973" h="11839" extrusionOk="0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006" name="Google Shape;10006;p75"/>
          <p:cNvGrpSpPr/>
          <p:nvPr/>
        </p:nvGrpSpPr>
        <p:grpSpPr>
          <a:xfrm>
            <a:off x="7158585" y="2965595"/>
            <a:ext cx="303907" cy="472181"/>
            <a:chOff x="-28043900" y="2701925"/>
            <a:chExt cx="190625" cy="296175"/>
          </a:xfrm>
          <a:solidFill>
            <a:srgbClr val="009447"/>
          </a:solidFill>
        </p:grpSpPr>
        <p:sp>
          <p:nvSpPr>
            <p:cNvPr id="10007" name="Google Shape;10007;p75"/>
            <p:cNvSpPr/>
            <p:nvPr/>
          </p:nvSpPr>
          <p:spPr>
            <a:xfrm>
              <a:off x="-28043900" y="2701925"/>
              <a:ext cx="190625" cy="296175"/>
            </a:xfrm>
            <a:custGeom>
              <a:avLst/>
              <a:gdLst/>
              <a:ahLst/>
              <a:cxnLst/>
              <a:rect l="l" t="t" r="r" b="b"/>
              <a:pathLst>
                <a:path w="7625" h="11847" extrusionOk="0">
                  <a:moveTo>
                    <a:pt x="5136" y="662"/>
                  </a:moveTo>
                  <a:cubicBezTo>
                    <a:pt x="5325" y="662"/>
                    <a:pt x="5483" y="820"/>
                    <a:pt x="5483" y="1009"/>
                  </a:cubicBezTo>
                  <a:cubicBezTo>
                    <a:pt x="5483" y="1198"/>
                    <a:pt x="5325" y="1356"/>
                    <a:pt x="5136" y="1356"/>
                  </a:cubicBezTo>
                  <a:lnTo>
                    <a:pt x="2364" y="1356"/>
                  </a:lnTo>
                  <a:cubicBezTo>
                    <a:pt x="2175" y="1356"/>
                    <a:pt x="2017" y="1198"/>
                    <a:pt x="2017" y="1009"/>
                  </a:cubicBezTo>
                  <a:cubicBezTo>
                    <a:pt x="2017" y="820"/>
                    <a:pt x="2175" y="662"/>
                    <a:pt x="2364" y="662"/>
                  </a:cubicBezTo>
                  <a:close/>
                  <a:moveTo>
                    <a:pt x="4790" y="2080"/>
                  </a:moveTo>
                  <a:lnTo>
                    <a:pt x="4790" y="4411"/>
                  </a:lnTo>
                  <a:cubicBezTo>
                    <a:pt x="4790" y="4758"/>
                    <a:pt x="4979" y="5105"/>
                    <a:pt x="5294" y="5294"/>
                  </a:cubicBezTo>
                  <a:cubicBezTo>
                    <a:pt x="6113" y="5766"/>
                    <a:pt x="6680" y="6554"/>
                    <a:pt x="6837" y="7499"/>
                  </a:cubicBezTo>
                  <a:cubicBezTo>
                    <a:pt x="6504" y="7632"/>
                    <a:pt x="6166" y="7699"/>
                    <a:pt x="5828" y="7699"/>
                  </a:cubicBezTo>
                  <a:cubicBezTo>
                    <a:pt x="5207" y="7699"/>
                    <a:pt x="4582" y="7475"/>
                    <a:pt x="3971" y="7026"/>
                  </a:cubicBezTo>
                  <a:cubicBezTo>
                    <a:pt x="3372" y="6648"/>
                    <a:pt x="2773" y="6396"/>
                    <a:pt x="2143" y="6333"/>
                  </a:cubicBezTo>
                  <a:cubicBezTo>
                    <a:pt x="1970" y="6318"/>
                    <a:pt x="1805" y="6310"/>
                    <a:pt x="1639" y="6310"/>
                  </a:cubicBezTo>
                  <a:cubicBezTo>
                    <a:pt x="1474" y="6310"/>
                    <a:pt x="1308" y="6318"/>
                    <a:pt x="1135" y="6333"/>
                  </a:cubicBezTo>
                  <a:cubicBezTo>
                    <a:pt x="1387" y="5892"/>
                    <a:pt x="1734" y="5546"/>
                    <a:pt x="2175" y="5294"/>
                  </a:cubicBezTo>
                  <a:cubicBezTo>
                    <a:pt x="2490" y="5105"/>
                    <a:pt x="2679" y="4790"/>
                    <a:pt x="2679" y="4443"/>
                  </a:cubicBezTo>
                  <a:lnTo>
                    <a:pt x="2679" y="2080"/>
                  </a:lnTo>
                  <a:close/>
                  <a:moveTo>
                    <a:pt x="1670" y="6939"/>
                  </a:moveTo>
                  <a:cubicBezTo>
                    <a:pt x="2308" y="6939"/>
                    <a:pt x="2942" y="7156"/>
                    <a:pt x="3561" y="7562"/>
                  </a:cubicBezTo>
                  <a:cubicBezTo>
                    <a:pt x="4160" y="7940"/>
                    <a:pt x="4790" y="8192"/>
                    <a:pt x="5420" y="8255"/>
                  </a:cubicBezTo>
                  <a:cubicBezTo>
                    <a:pt x="5577" y="8255"/>
                    <a:pt x="5672" y="8287"/>
                    <a:pt x="5829" y="8287"/>
                  </a:cubicBezTo>
                  <a:cubicBezTo>
                    <a:pt x="6207" y="8287"/>
                    <a:pt x="6554" y="8255"/>
                    <a:pt x="6869" y="8129"/>
                  </a:cubicBezTo>
                  <a:lnTo>
                    <a:pt x="6869" y="8129"/>
                  </a:lnTo>
                  <a:cubicBezTo>
                    <a:pt x="6869" y="8255"/>
                    <a:pt x="6837" y="8381"/>
                    <a:pt x="6837" y="8507"/>
                  </a:cubicBezTo>
                  <a:cubicBezTo>
                    <a:pt x="6585" y="9799"/>
                    <a:pt x="5640" y="10807"/>
                    <a:pt x="4412" y="11059"/>
                  </a:cubicBezTo>
                  <a:cubicBezTo>
                    <a:pt x="4192" y="11103"/>
                    <a:pt x="3970" y="11125"/>
                    <a:pt x="3750" y="11125"/>
                  </a:cubicBezTo>
                  <a:cubicBezTo>
                    <a:pt x="3027" y="11125"/>
                    <a:pt x="2328" y="10888"/>
                    <a:pt x="1797" y="10429"/>
                  </a:cubicBezTo>
                  <a:cubicBezTo>
                    <a:pt x="1041" y="9830"/>
                    <a:pt x="631" y="8917"/>
                    <a:pt x="631" y="7972"/>
                  </a:cubicBezTo>
                  <a:cubicBezTo>
                    <a:pt x="631" y="7656"/>
                    <a:pt x="694" y="7404"/>
                    <a:pt x="757" y="7089"/>
                  </a:cubicBezTo>
                  <a:cubicBezTo>
                    <a:pt x="1062" y="6988"/>
                    <a:pt x="1366" y="6939"/>
                    <a:pt x="1670" y="6939"/>
                  </a:cubicBezTo>
                  <a:close/>
                  <a:moveTo>
                    <a:pt x="2427" y="1"/>
                  </a:moveTo>
                  <a:cubicBezTo>
                    <a:pt x="1828" y="1"/>
                    <a:pt x="1387" y="473"/>
                    <a:pt x="1387" y="1009"/>
                  </a:cubicBezTo>
                  <a:cubicBezTo>
                    <a:pt x="1387" y="1450"/>
                    <a:pt x="1671" y="1828"/>
                    <a:pt x="2112" y="1986"/>
                  </a:cubicBezTo>
                  <a:lnTo>
                    <a:pt x="2112" y="4443"/>
                  </a:lnTo>
                  <a:cubicBezTo>
                    <a:pt x="2112" y="4569"/>
                    <a:pt x="2017" y="4632"/>
                    <a:pt x="1891" y="4727"/>
                  </a:cubicBezTo>
                  <a:cubicBezTo>
                    <a:pt x="1356" y="5042"/>
                    <a:pt x="883" y="5514"/>
                    <a:pt x="536" y="6081"/>
                  </a:cubicBezTo>
                  <a:cubicBezTo>
                    <a:pt x="410" y="6302"/>
                    <a:pt x="284" y="6522"/>
                    <a:pt x="221" y="6711"/>
                  </a:cubicBezTo>
                  <a:lnTo>
                    <a:pt x="221" y="6743"/>
                  </a:lnTo>
                  <a:cubicBezTo>
                    <a:pt x="64" y="7152"/>
                    <a:pt x="1" y="7593"/>
                    <a:pt x="1" y="8003"/>
                  </a:cubicBezTo>
                  <a:cubicBezTo>
                    <a:pt x="1" y="9169"/>
                    <a:pt x="536" y="10271"/>
                    <a:pt x="1419" y="10964"/>
                  </a:cubicBezTo>
                  <a:cubicBezTo>
                    <a:pt x="2112" y="11532"/>
                    <a:pt x="2962" y="11847"/>
                    <a:pt x="3845" y="11847"/>
                  </a:cubicBezTo>
                  <a:cubicBezTo>
                    <a:pt x="4097" y="11847"/>
                    <a:pt x="4380" y="11784"/>
                    <a:pt x="4664" y="11752"/>
                  </a:cubicBezTo>
                  <a:cubicBezTo>
                    <a:pt x="5420" y="11595"/>
                    <a:pt x="6081" y="11248"/>
                    <a:pt x="6585" y="10681"/>
                  </a:cubicBezTo>
                  <a:cubicBezTo>
                    <a:pt x="7090" y="10145"/>
                    <a:pt x="7468" y="9484"/>
                    <a:pt x="7625" y="8728"/>
                  </a:cubicBezTo>
                  <a:cubicBezTo>
                    <a:pt x="7562" y="8350"/>
                    <a:pt x="7562" y="7972"/>
                    <a:pt x="7531" y="7656"/>
                  </a:cubicBezTo>
                  <a:cubicBezTo>
                    <a:pt x="7499" y="7184"/>
                    <a:pt x="7373" y="6743"/>
                    <a:pt x="7184" y="6333"/>
                  </a:cubicBezTo>
                  <a:cubicBezTo>
                    <a:pt x="6837" y="5609"/>
                    <a:pt x="6302" y="5073"/>
                    <a:pt x="5640" y="4664"/>
                  </a:cubicBezTo>
                  <a:cubicBezTo>
                    <a:pt x="5577" y="4632"/>
                    <a:pt x="5483" y="4506"/>
                    <a:pt x="5483" y="4411"/>
                  </a:cubicBezTo>
                  <a:lnTo>
                    <a:pt x="5483" y="1986"/>
                  </a:lnTo>
                  <a:cubicBezTo>
                    <a:pt x="5892" y="1828"/>
                    <a:pt x="6207" y="1482"/>
                    <a:pt x="6207" y="1009"/>
                  </a:cubicBezTo>
                  <a:cubicBezTo>
                    <a:pt x="6207" y="410"/>
                    <a:pt x="5735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08" name="Google Shape;10008;p75"/>
            <p:cNvSpPr/>
            <p:nvPr/>
          </p:nvSpPr>
          <p:spPr>
            <a:xfrm>
              <a:off x="-27976950" y="29106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09" name="Google Shape;10009;p75"/>
            <p:cNvSpPr/>
            <p:nvPr/>
          </p:nvSpPr>
          <p:spPr>
            <a:xfrm>
              <a:off x="-27924175" y="29279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10" name="Google Shape;10010;p75"/>
            <p:cNvSpPr/>
            <p:nvPr/>
          </p:nvSpPr>
          <p:spPr>
            <a:xfrm>
              <a:off x="-27976950" y="2946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11" name="Google Shape;10011;p75"/>
            <p:cNvSpPr/>
            <p:nvPr/>
          </p:nvSpPr>
          <p:spPr>
            <a:xfrm>
              <a:off x="-28010800" y="2893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12" name="Google Shape;10012;p75"/>
          <p:cNvGrpSpPr/>
          <p:nvPr/>
        </p:nvGrpSpPr>
        <p:grpSpPr>
          <a:xfrm>
            <a:off x="10055740" y="1781513"/>
            <a:ext cx="472181" cy="470907"/>
            <a:chOff x="-26215025" y="1971025"/>
            <a:chExt cx="296175" cy="295375"/>
          </a:xfrm>
          <a:solidFill>
            <a:srgbClr val="009447"/>
          </a:solidFill>
        </p:grpSpPr>
        <p:sp>
          <p:nvSpPr>
            <p:cNvPr id="10013" name="Google Shape;10013;p75"/>
            <p:cNvSpPr/>
            <p:nvPr/>
          </p:nvSpPr>
          <p:spPr>
            <a:xfrm>
              <a:off x="-26092950" y="1971025"/>
              <a:ext cx="51225" cy="225275"/>
            </a:xfrm>
            <a:custGeom>
              <a:avLst/>
              <a:gdLst/>
              <a:ahLst/>
              <a:cxnLst/>
              <a:rect l="l" t="t" r="r" b="b"/>
              <a:pathLst>
                <a:path w="2049" h="9011" extrusionOk="0">
                  <a:moveTo>
                    <a:pt x="1009" y="7246"/>
                  </a:moveTo>
                  <a:cubicBezTo>
                    <a:pt x="1198" y="7593"/>
                    <a:pt x="1355" y="7877"/>
                    <a:pt x="1355" y="8003"/>
                  </a:cubicBezTo>
                  <a:cubicBezTo>
                    <a:pt x="1355" y="8192"/>
                    <a:pt x="1198" y="8349"/>
                    <a:pt x="1009" y="8349"/>
                  </a:cubicBezTo>
                  <a:cubicBezTo>
                    <a:pt x="820" y="8349"/>
                    <a:pt x="662" y="8192"/>
                    <a:pt x="662" y="8003"/>
                  </a:cubicBezTo>
                  <a:cubicBezTo>
                    <a:pt x="694" y="7877"/>
                    <a:pt x="820" y="7562"/>
                    <a:pt x="1009" y="7246"/>
                  </a:cubicBezTo>
                  <a:close/>
                  <a:moveTo>
                    <a:pt x="977" y="0"/>
                  </a:moveTo>
                  <a:cubicBezTo>
                    <a:pt x="788" y="0"/>
                    <a:pt x="631" y="158"/>
                    <a:pt x="631" y="347"/>
                  </a:cubicBezTo>
                  <a:lnTo>
                    <a:pt x="631" y="6490"/>
                  </a:lnTo>
                  <a:cubicBezTo>
                    <a:pt x="536" y="6616"/>
                    <a:pt x="410" y="6774"/>
                    <a:pt x="316" y="6963"/>
                  </a:cubicBezTo>
                  <a:cubicBezTo>
                    <a:pt x="32" y="7562"/>
                    <a:pt x="1" y="7845"/>
                    <a:pt x="1" y="8003"/>
                  </a:cubicBezTo>
                  <a:cubicBezTo>
                    <a:pt x="1" y="8601"/>
                    <a:pt x="473" y="9011"/>
                    <a:pt x="1009" y="9011"/>
                  </a:cubicBezTo>
                  <a:cubicBezTo>
                    <a:pt x="1576" y="9011"/>
                    <a:pt x="2048" y="8538"/>
                    <a:pt x="2048" y="8003"/>
                  </a:cubicBezTo>
                  <a:cubicBezTo>
                    <a:pt x="2048" y="7845"/>
                    <a:pt x="1985" y="7593"/>
                    <a:pt x="1639" y="6963"/>
                  </a:cubicBezTo>
                  <a:cubicBezTo>
                    <a:pt x="1513" y="6774"/>
                    <a:pt x="1418" y="6585"/>
                    <a:pt x="1324" y="6490"/>
                  </a:cubicBezTo>
                  <a:lnTo>
                    <a:pt x="1324" y="347"/>
                  </a:lnTo>
                  <a:cubicBezTo>
                    <a:pt x="1324" y="158"/>
                    <a:pt x="116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14" name="Google Shape;10014;p75"/>
            <p:cNvSpPr/>
            <p:nvPr/>
          </p:nvSpPr>
          <p:spPr>
            <a:xfrm>
              <a:off x="-26179575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15" name="Google Shape;10015;p75"/>
            <p:cNvSpPr/>
            <p:nvPr/>
          </p:nvSpPr>
          <p:spPr>
            <a:xfrm>
              <a:off x="-26163050" y="2178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16" name="Google Shape;10016;p75"/>
            <p:cNvSpPr/>
            <p:nvPr/>
          </p:nvSpPr>
          <p:spPr>
            <a:xfrm>
              <a:off x="-26145725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17" name="Google Shape;10017;p75"/>
            <p:cNvSpPr/>
            <p:nvPr/>
          </p:nvSpPr>
          <p:spPr>
            <a:xfrm>
              <a:off x="-25988975" y="2178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662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18" name="Google Shape;10018;p75"/>
            <p:cNvSpPr/>
            <p:nvPr/>
          </p:nvSpPr>
          <p:spPr>
            <a:xfrm>
              <a:off x="-260063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19" name="Google Shape;10019;p75"/>
            <p:cNvSpPr/>
            <p:nvPr/>
          </p:nvSpPr>
          <p:spPr>
            <a:xfrm>
              <a:off x="-25972450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20" name="Google Shape;10020;p75"/>
            <p:cNvSpPr/>
            <p:nvPr/>
          </p:nvSpPr>
          <p:spPr>
            <a:xfrm>
              <a:off x="-26215025" y="2108850"/>
              <a:ext cx="296175" cy="157550"/>
            </a:xfrm>
            <a:custGeom>
              <a:avLst/>
              <a:gdLst/>
              <a:ahLst/>
              <a:cxnLst/>
              <a:rect l="l" t="t" r="r" b="b"/>
              <a:pathLst>
                <a:path w="11847" h="6302" extrusionOk="0">
                  <a:moveTo>
                    <a:pt x="4128" y="725"/>
                  </a:moveTo>
                  <a:cubicBezTo>
                    <a:pt x="3970" y="946"/>
                    <a:pt x="3844" y="1198"/>
                    <a:pt x="3781" y="1418"/>
                  </a:cubicBezTo>
                  <a:cubicBezTo>
                    <a:pt x="3781" y="1450"/>
                    <a:pt x="3749" y="1513"/>
                    <a:pt x="3749" y="1544"/>
                  </a:cubicBezTo>
                  <a:cubicBezTo>
                    <a:pt x="3403" y="1355"/>
                    <a:pt x="2993" y="1261"/>
                    <a:pt x="2615" y="1261"/>
                  </a:cubicBezTo>
                  <a:cubicBezTo>
                    <a:pt x="2111" y="1261"/>
                    <a:pt x="1450" y="1418"/>
                    <a:pt x="1166" y="1891"/>
                  </a:cubicBezTo>
                  <a:cubicBezTo>
                    <a:pt x="1040" y="2080"/>
                    <a:pt x="851" y="2175"/>
                    <a:pt x="694" y="2175"/>
                  </a:cubicBezTo>
                  <a:lnTo>
                    <a:pt x="694" y="1072"/>
                  </a:lnTo>
                  <a:cubicBezTo>
                    <a:pt x="694" y="851"/>
                    <a:pt x="851" y="725"/>
                    <a:pt x="1040" y="725"/>
                  </a:cubicBezTo>
                  <a:close/>
                  <a:moveTo>
                    <a:pt x="10775" y="725"/>
                  </a:moveTo>
                  <a:cubicBezTo>
                    <a:pt x="10964" y="725"/>
                    <a:pt x="11122" y="883"/>
                    <a:pt x="11122" y="1072"/>
                  </a:cubicBezTo>
                  <a:lnTo>
                    <a:pt x="11122" y="2175"/>
                  </a:lnTo>
                  <a:cubicBezTo>
                    <a:pt x="10933" y="2175"/>
                    <a:pt x="10775" y="2080"/>
                    <a:pt x="10649" y="1891"/>
                  </a:cubicBezTo>
                  <a:cubicBezTo>
                    <a:pt x="10429" y="1513"/>
                    <a:pt x="10050" y="1261"/>
                    <a:pt x="9546" y="1261"/>
                  </a:cubicBezTo>
                  <a:cubicBezTo>
                    <a:pt x="9074" y="1261"/>
                    <a:pt x="8696" y="1513"/>
                    <a:pt x="8444" y="1891"/>
                  </a:cubicBezTo>
                  <a:cubicBezTo>
                    <a:pt x="8412" y="1985"/>
                    <a:pt x="8349" y="2049"/>
                    <a:pt x="8286" y="2143"/>
                  </a:cubicBezTo>
                  <a:cubicBezTo>
                    <a:pt x="8255" y="1828"/>
                    <a:pt x="8097" y="1355"/>
                    <a:pt x="7719" y="725"/>
                  </a:cubicBezTo>
                  <a:close/>
                  <a:moveTo>
                    <a:pt x="9609" y="1922"/>
                  </a:moveTo>
                  <a:cubicBezTo>
                    <a:pt x="9830" y="1922"/>
                    <a:pt x="9987" y="2049"/>
                    <a:pt x="10113" y="2206"/>
                  </a:cubicBezTo>
                  <a:cubicBezTo>
                    <a:pt x="10334" y="2616"/>
                    <a:pt x="10744" y="2836"/>
                    <a:pt x="11185" y="2836"/>
                  </a:cubicBezTo>
                  <a:lnTo>
                    <a:pt x="11185" y="5546"/>
                  </a:lnTo>
                  <a:lnTo>
                    <a:pt x="694" y="5546"/>
                  </a:lnTo>
                  <a:lnTo>
                    <a:pt x="694" y="2931"/>
                  </a:lnTo>
                  <a:cubicBezTo>
                    <a:pt x="1135" y="2931"/>
                    <a:pt x="1576" y="2679"/>
                    <a:pt x="1765" y="2301"/>
                  </a:cubicBezTo>
                  <a:cubicBezTo>
                    <a:pt x="1828" y="2143"/>
                    <a:pt x="2143" y="2017"/>
                    <a:pt x="2615" y="2017"/>
                  </a:cubicBezTo>
                  <a:cubicBezTo>
                    <a:pt x="3056" y="2017"/>
                    <a:pt x="3371" y="2175"/>
                    <a:pt x="3497" y="2301"/>
                  </a:cubicBezTo>
                  <a:lnTo>
                    <a:pt x="3529" y="2364"/>
                  </a:lnTo>
                  <a:cubicBezTo>
                    <a:pt x="3529" y="2395"/>
                    <a:pt x="3560" y="2395"/>
                    <a:pt x="3560" y="2395"/>
                  </a:cubicBezTo>
                  <a:cubicBezTo>
                    <a:pt x="3560" y="2868"/>
                    <a:pt x="3686" y="3309"/>
                    <a:pt x="3939" y="3718"/>
                  </a:cubicBezTo>
                  <a:cubicBezTo>
                    <a:pt x="4317" y="4380"/>
                    <a:pt x="4947" y="4758"/>
                    <a:pt x="5671" y="4852"/>
                  </a:cubicBezTo>
                  <a:lnTo>
                    <a:pt x="5923" y="4852"/>
                  </a:lnTo>
                  <a:cubicBezTo>
                    <a:pt x="7121" y="4852"/>
                    <a:pt x="8097" y="4033"/>
                    <a:pt x="8286" y="2868"/>
                  </a:cubicBezTo>
                  <a:cubicBezTo>
                    <a:pt x="8727" y="2773"/>
                    <a:pt x="8916" y="2458"/>
                    <a:pt x="9074" y="2206"/>
                  </a:cubicBezTo>
                  <a:cubicBezTo>
                    <a:pt x="9200" y="2017"/>
                    <a:pt x="9357" y="1922"/>
                    <a:pt x="9609" y="192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5955"/>
                  </a:lnTo>
                  <a:cubicBezTo>
                    <a:pt x="0" y="6144"/>
                    <a:pt x="158" y="6302"/>
                    <a:pt x="347" y="6302"/>
                  </a:cubicBezTo>
                  <a:lnTo>
                    <a:pt x="11500" y="6302"/>
                  </a:lnTo>
                  <a:cubicBezTo>
                    <a:pt x="11689" y="6302"/>
                    <a:pt x="11846" y="6144"/>
                    <a:pt x="11846" y="5955"/>
                  </a:cubicBezTo>
                  <a:lnTo>
                    <a:pt x="11846" y="1072"/>
                  </a:lnTo>
                  <a:cubicBezTo>
                    <a:pt x="11846" y="505"/>
                    <a:pt x="11374" y="1"/>
                    <a:pt x="10775" y="1"/>
                  </a:cubicBezTo>
                  <a:lnTo>
                    <a:pt x="7089" y="1"/>
                  </a:lnTo>
                  <a:cubicBezTo>
                    <a:pt x="6963" y="1"/>
                    <a:pt x="6837" y="64"/>
                    <a:pt x="6774" y="190"/>
                  </a:cubicBezTo>
                  <a:cubicBezTo>
                    <a:pt x="6679" y="316"/>
                    <a:pt x="6711" y="442"/>
                    <a:pt x="6774" y="568"/>
                  </a:cubicBezTo>
                  <a:lnTo>
                    <a:pt x="6805" y="599"/>
                  </a:lnTo>
                  <a:cubicBezTo>
                    <a:pt x="7341" y="1387"/>
                    <a:pt x="7625" y="2017"/>
                    <a:pt x="7625" y="2490"/>
                  </a:cubicBezTo>
                  <a:cubicBezTo>
                    <a:pt x="7625" y="3435"/>
                    <a:pt x="6868" y="4191"/>
                    <a:pt x="5923" y="4191"/>
                  </a:cubicBezTo>
                  <a:lnTo>
                    <a:pt x="5734" y="4191"/>
                  </a:lnTo>
                  <a:cubicBezTo>
                    <a:pt x="5230" y="4128"/>
                    <a:pt x="4789" y="3813"/>
                    <a:pt x="4506" y="3340"/>
                  </a:cubicBezTo>
                  <a:cubicBezTo>
                    <a:pt x="4191" y="2836"/>
                    <a:pt x="4159" y="2206"/>
                    <a:pt x="4411" y="1702"/>
                  </a:cubicBezTo>
                  <a:cubicBezTo>
                    <a:pt x="4506" y="1387"/>
                    <a:pt x="4758" y="977"/>
                    <a:pt x="5041" y="599"/>
                  </a:cubicBezTo>
                  <a:lnTo>
                    <a:pt x="5073" y="568"/>
                  </a:lnTo>
                  <a:cubicBezTo>
                    <a:pt x="5136" y="442"/>
                    <a:pt x="5136" y="316"/>
                    <a:pt x="5073" y="190"/>
                  </a:cubicBezTo>
                  <a:cubicBezTo>
                    <a:pt x="4978" y="95"/>
                    <a:pt x="4884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21" name="Google Shape;10021;p75"/>
          <p:cNvGrpSpPr/>
          <p:nvPr/>
        </p:nvGrpSpPr>
        <p:grpSpPr>
          <a:xfrm>
            <a:off x="10055104" y="2378566"/>
            <a:ext cx="473457" cy="469671"/>
            <a:chOff x="-26215825" y="2341200"/>
            <a:chExt cx="296975" cy="294600"/>
          </a:xfrm>
          <a:solidFill>
            <a:srgbClr val="009447"/>
          </a:solidFill>
        </p:grpSpPr>
        <p:sp>
          <p:nvSpPr>
            <p:cNvPr id="10022" name="Google Shape;10022;p75"/>
            <p:cNvSpPr/>
            <p:nvPr/>
          </p:nvSpPr>
          <p:spPr>
            <a:xfrm>
              <a:off x="-26215025" y="2463275"/>
              <a:ext cx="296175" cy="172525"/>
            </a:xfrm>
            <a:custGeom>
              <a:avLst/>
              <a:gdLst/>
              <a:ahLst/>
              <a:cxnLst/>
              <a:rect l="l" t="t" r="r" b="b"/>
              <a:pathLst>
                <a:path w="11847" h="6901" extrusionOk="0">
                  <a:moveTo>
                    <a:pt x="10113" y="725"/>
                  </a:moveTo>
                  <a:cubicBezTo>
                    <a:pt x="10712" y="725"/>
                    <a:pt x="11122" y="1198"/>
                    <a:pt x="11122" y="1734"/>
                  </a:cubicBezTo>
                  <a:cubicBezTo>
                    <a:pt x="11122" y="2332"/>
                    <a:pt x="10649" y="2773"/>
                    <a:pt x="10113" y="2773"/>
                  </a:cubicBezTo>
                  <a:lnTo>
                    <a:pt x="6994" y="2773"/>
                  </a:lnTo>
                  <a:cubicBezTo>
                    <a:pt x="6616" y="2773"/>
                    <a:pt x="6301" y="2458"/>
                    <a:pt x="6301" y="2049"/>
                  </a:cubicBezTo>
                  <a:cubicBezTo>
                    <a:pt x="6301" y="1860"/>
                    <a:pt x="6396" y="1671"/>
                    <a:pt x="6553" y="1545"/>
                  </a:cubicBezTo>
                  <a:cubicBezTo>
                    <a:pt x="6837" y="1891"/>
                    <a:pt x="7247" y="2080"/>
                    <a:pt x="7688" y="2080"/>
                  </a:cubicBezTo>
                  <a:cubicBezTo>
                    <a:pt x="8255" y="2080"/>
                    <a:pt x="8727" y="1671"/>
                    <a:pt x="9137" y="1293"/>
                  </a:cubicBezTo>
                  <a:cubicBezTo>
                    <a:pt x="9452" y="977"/>
                    <a:pt x="9767" y="725"/>
                    <a:pt x="10113" y="725"/>
                  </a:cubicBezTo>
                  <a:close/>
                  <a:moveTo>
                    <a:pt x="7656" y="3466"/>
                  </a:moveTo>
                  <a:lnTo>
                    <a:pt x="7656" y="4853"/>
                  </a:lnTo>
                  <a:lnTo>
                    <a:pt x="6963" y="4853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3"/>
                  </a:lnTo>
                  <a:lnTo>
                    <a:pt x="8381" y="4853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3"/>
                  </a:lnTo>
                  <a:lnTo>
                    <a:pt x="9767" y="4853"/>
                  </a:lnTo>
                  <a:lnTo>
                    <a:pt x="9767" y="3466"/>
                  </a:lnTo>
                  <a:lnTo>
                    <a:pt x="10113" y="3466"/>
                  </a:lnTo>
                  <a:cubicBezTo>
                    <a:pt x="10240" y="3466"/>
                    <a:pt x="10334" y="3466"/>
                    <a:pt x="10460" y="3435"/>
                  </a:cubicBezTo>
                  <a:close/>
                  <a:moveTo>
                    <a:pt x="2993" y="4128"/>
                  </a:moveTo>
                  <a:cubicBezTo>
                    <a:pt x="3371" y="4128"/>
                    <a:pt x="3781" y="4254"/>
                    <a:pt x="4128" y="4412"/>
                  </a:cubicBezTo>
                  <a:lnTo>
                    <a:pt x="5829" y="5325"/>
                  </a:lnTo>
                  <a:cubicBezTo>
                    <a:pt x="6049" y="5451"/>
                    <a:pt x="6364" y="5514"/>
                    <a:pt x="6648" y="5514"/>
                  </a:cubicBezTo>
                  <a:lnTo>
                    <a:pt x="10838" y="5514"/>
                  </a:lnTo>
                  <a:cubicBezTo>
                    <a:pt x="11027" y="5514"/>
                    <a:pt x="11185" y="5672"/>
                    <a:pt x="11185" y="5861"/>
                  </a:cubicBezTo>
                  <a:cubicBezTo>
                    <a:pt x="11185" y="6050"/>
                    <a:pt x="10964" y="6239"/>
                    <a:pt x="10775" y="6239"/>
                  </a:cubicBezTo>
                  <a:lnTo>
                    <a:pt x="6616" y="6239"/>
                  </a:lnTo>
                  <a:cubicBezTo>
                    <a:pt x="6459" y="6239"/>
                    <a:pt x="6238" y="6176"/>
                    <a:pt x="6144" y="6113"/>
                  </a:cubicBezTo>
                  <a:lnTo>
                    <a:pt x="4443" y="5199"/>
                  </a:lnTo>
                  <a:cubicBezTo>
                    <a:pt x="4002" y="4979"/>
                    <a:pt x="3497" y="4853"/>
                    <a:pt x="2993" y="4853"/>
                  </a:cubicBezTo>
                  <a:lnTo>
                    <a:pt x="694" y="4853"/>
                  </a:lnTo>
                  <a:lnTo>
                    <a:pt x="694" y="4128"/>
                  </a:lnTo>
                  <a:close/>
                  <a:moveTo>
                    <a:pt x="10113" y="1"/>
                  </a:moveTo>
                  <a:cubicBezTo>
                    <a:pt x="9515" y="1"/>
                    <a:pt x="9042" y="442"/>
                    <a:pt x="8664" y="788"/>
                  </a:cubicBezTo>
                  <a:cubicBezTo>
                    <a:pt x="8349" y="1104"/>
                    <a:pt x="8034" y="1387"/>
                    <a:pt x="7656" y="1387"/>
                  </a:cubicBezTo>
                  <a:cubicBezTo>
                    <a:pt x="7404" y="1387"/>
                    <a:pt x="7121" y="1230"/>
                    <a:pt x="7026" y="946"/>
                  </a:cubicBezTo>
                  <a:cubicBezTo>
                    <a:pt x="6973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6" y="757"/>
                  </a:cubicBezTo>
                  <a:cubicBezTo>
                    <a:pt x="6018" y="914"/>
                    <a:pt x="5577" y="1450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70" y="4758"/>
                    <a:pt x="6207" y="4727"/>
                    <a:pt x="6144" y="4695"/>
                  </a:cubicBezTo>
                  <a:lnTo>
                    <a:pt x="4443" y="3781"/>
                  </a:lnTo>
                  <a:cubicBezTo>
                    <a:pt x="4002" y="3561"/>
                    <a:pt x="3497" y="3435"/>
                    <a:pt x="2993" y="3435"/>
                  </a:cubicBezTo>
                  <a:lnTo>
                    <a:pt x="347" y="3435"/>
                  </a:lnTo>
                  <a:cubicBezTo>
                    <a:pt x="158" y="3435"/>
                    <a:pt x="0" y="3592"/>
                    <a:pt x="0" y="3781"/>
                  </a:cubicBezTo>
                  <a:lnTo>
                    <a:pt x="0" y="5168"/>
                  </a:lnTo>
                  <a:cubicBezTo>
                    <a:pt x="0" y="5357"/>
                    <a:pt x="158" y="5514"/>
                    <a:pt x="347" y="5514"/>
                  </a:cubicBezTo>
                  <a:lnTo>
                    <a:pt x="2993" y="5514"/>
                  </a:lnTo>
                  <a:cubicBezTo>
                    <a:pt x="3371" y="5514"/>
                    <a:pt x="3781" y="5640"/>
                    <a:pt x="4128" y="5798"/>
                  </a:cubicBezTo>
                  <a:lnTo>
                    <a:pt x="5829" y="6711"/>
                  </a:lnTo>
                  <a:cubicBezTo>
                    <a:pt x="6049" y="6806"/>
                    <a:pt x="6364" y="6900"/>
                    <a:pt x="6648" y="6900"/>
                  </a:cubicBezTo>
                  <a:lnTo>
                    <a:pt x="10838" y="6900"/>
                  </a:lnTo>
                  <a:cubicBezTo>
                    <a:pt x="11405" y="6900"/>
                    <a:pt x="11846" y="6428"/>
                    <a:pt x="11846" y="5861"/>
                  </a:cubicBezTo>
                  <a:cubicBezTo>
                    <a:pt x="11846" y="5451"/>
                    <a:pt x="11563" y="5042"/>
                    <a:pt x="11122" y="4884"/>
                  </a:cubicBezTo>
                  <a:lnTo>
                    <a:pt x="11122" y="3088"/>
                  </a:lnTo>
                  <a:cubicBezTo>
                    <a:pt x="11563" y="2805"/>
                    <a:pt x="11846" y="2301"/>
                    <a:pt x="11846" y="1734"/>
                  </a:cubicBezTo>
                  <a:cubicBezTo>
                    <a:pt x="11846" y="788"/>
                    <a:pt x="11059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23" name="Google Shape;10023;p75"/>
            <p:cNvSpPr/>
            <p:nvPr/>
          </p:nvSpPr>
          <p:spPr>
            <a:xfrm>
              <a:off x="-26215825" y="2341200"/>
              <a:ext cx="296975" cy="119750"/>
            </a:xfrm>
            <a:custGeom>
              <a:avLst/>
              <a:gdLst/>
              <a:ahLst/>
              <a:cxnLst/>
              <a:rect l="l" t="t" r="r" b="b"/>
              <a:pathLst>
                <a:path w="11879" h="4790" extrusionOk="0">
                  <a:moveTo>
                    <a:pt x="10807" y="1702"/>
                  </a:moveTo>
                  <a:cubicBezTo>
                    <a:pt x="10996" y="1702"/>
                    <a:pt x="11154" y="1859"/>
                    <a:pt x="11154" y="2048"/>
                  </a:cubicBezTo>
                  <a:cubicBezTo>
                    <a:pt x="11154" y="2237"/>
                    <a:pt x="10996" y="2395"/>
                    <a:pt x="10807" y="2395"/>
                  </a:cubicBezTo>
                  <a:lnTo>
                    <a:pt x="10461" y="2395"/>
                  </a:lnTo>
                  <a:lnTo>
                    <a:pt x="10461" y="1702"/>
                  </a:lnTo>
                  <a:close/>
                  <a:moveTo>
                    <a:pt x="2112" y="788"/>
                  </a:moveTo>
                  <a:lnTo>
                    <a:pt x="9484" y="1292"/>
                  </a:lnTo>
                  <a:cubicBezTo>
                    <a:pt x="9641" y="1355"/>
                    <a:pt x="9799" y="1450"/>
                    <a:pt x="9799" y="1670"/>
                  </a:cubicBezTo>
                  <a:lnTo>
                    <a:pt x="9799" y="2489"/>
                  </a:lnTo>
                  <a:cubicBezTo>
                    <a:pt x="9799" y="2647"/>
                    <a:pt x="9673" y="2805"/>
                    <a:pt x="9515" y="2836"/>
                  </a:cubicBezTo>
                  <a:lnTo>
                    <a:pt x="2112" y="3907"/>
                  </a:lnTo>
                  <a:lnTo>
                    <a:pt x="2112" y="788"/>
                  </a:lnTo>
                  <a:close/>
                  <a:moveTo>
                    <a:pt x="726" y="725"/>
                  </a:moveTo>
                  <a:lnTo>
                    <a:pt x="1450" y="757"/>
                  </a:lnTo>
                  <a:lnTo>
                    <a:pt x="1450" y="3970"/>
                  </a:lnTo>
                  <a:lnTo>
                    <a:pt x="726" y="4065"/>
                  </a:lnTo>
                  <a:lnTo>
                    <a:pt x="726" y="725"/>
                  </a:lnTo>
                  <a:close/>
                  <a:moveTo>
                    <a:pt x="379" y="1"/>
                  </a:moveTo>
                  <a:cubicBezTo>
                    <a:pt x="316" y="1"/>
                    <a:pt x="190" y="32"/>
                    <a:pt x="95" y="64"/>
                  </a:cubicBezTo>
                  <a:cubicBezTo>
                    <a:pt x="32" y="158"/>
                    <a:pt x="1" y="221"/>
                    <a:pt x="1" y="316"/>
                  </a:cubicBezTo>
                  <a:lnTo>
                    <a:pt x="1" y="4506"/>
                  </a:lnTo>
                  <a:cubicBezTo>
                    <a:pt x="32" y="4569"/>
                    <a:pt x="64" y="4695"/>
                    <a:pt x="127" y="4726"/>
                  </a:cubicBezTo>
                  <a:cubicBezTo>
                    <a:pt x="221" y="4758"/>
                    <a:pt x="284" y="4789"/>
                    <a:pt x="379" y="4789"/>
                  </a:cubicBezTo>
                  <a:lnTo>
                    <a:pt x="410" y="4789"/>
                  </a:lnTo>
                  <a:lnTo>
                    <a:pt x="9578" y="3498"/>
                  </a:lnTo>
                  <a:cubicBezTo>
                    <a:pt x="9862" y="3466"/>
                    <a:pt x="10145" y="3309"/>
                    <a:pt x="10303" y="3057"/>
                  </a:cubicBezTo>
                  <a:lnTo>
                    <a:pt x="10870" y="3057"/>
                  </a:lnTo>
                  <a:cubicBezTo>
                    <a:pt x="11437" y="3057"/>
                    <a:pt x="11878" y="2584"/>
                    <a:pt x="11878" y="2048"/>
                  </a:cubicBezTo>
                  <a:cubicBezTo>
                    <a:pt x="11878" y="1481"/>
                    <a:pt x="11406" y="1009"/>
                    <a:pt x="10870" y="1009"/>
                  </a:cubicBezTo>
                  <a:lnTo>
                    <a:pt x="10272" y="1009"/>
                  </a:lnTo>
                  <a:cubicBezTo>
                    <a:pt x="10114" y="788"/>
                    <a:pt x="9830" y="662"/>
                    <a:pt x="9515" y="631"/>
                  </a:cubicBezTo>
                  <a:lnTo>
                    <a:pt x="3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24" name="Google Shape;10024;p75"/>
          <p:cNvGrpSpPr/>
          <p:nvPr/>
        </p:nvGrpSpPr>
        <p:grpSpPr>
          <a:xfrm>
            <a:off x="10097810" y="2966232"/>
            <a:ext cx="388044" cy="470907"/>
            <a:chOff x="-26179575" y="2710600"/>
            <a:chExt cx="243400" cy="295375"/>
          </a:xfrm>
          <a:solidFill>
            <a:srgbClr val="009447"/>
          </a:solidFill>
        </p:grpSpPr>
        <p:sp>
          <p:nvSpPr>
            <p:cNvPr id="10025" name="Google Shape;10025;p75"/>
            <p:cNvSpPr/>
            <p:nvPr/>
          </p:nvSpPr>
          <p:spPr>
            <a:xfrm>
              <a:off x="-26179575" y="2710600"/>
              <a:ext cx="243400" cy="295375"/>
            </a:xfrm>
            <a:custGeom>
              <a:avLst/>
              <a:gdLst/>
              <a:ahLst/>
              <a:cxnLst/>
              <a:rect l="l" t="t" r="r" b="b"/>
              <a:pathLst>
                <a:path w="9736" h="11815" extrusionOk="0">
                  <a:moveTo>
                    <a:pt x="7719" y="693"/>
                  </a:moveTo>
                  <a:cubicBezTo>
                    <a:pt x="7845" y="977"/>
                    <a:pt x="7971" y="1166"/>
                    <a:pt x="8191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3"/>
                    <a:pt x="1008" y="693"/>
                  </a:cubicBezTo>
                  <a:close/>
                  <a:moveTo>
                    <a:pt x="8979" y="2080"/>
                  </a:moveTo>
                  <a:lnTo>
                    <a:pt x="8979" y="11153"/>
                  </a:lnTo>
                  <a:lnTo>
                    <a:pt x="2048" y="11153"/>
                  </a:lnTo>
                  <a:lnTo>
                    <a:pt x="2048" y="2080"/>
                  </a:lnTo>
                  <a:close/>
                  <a:moveTo>
                    <a:pt x="662" y="2048"/>
                  </a:moveTo>
                  <a:cubicBezTo>
                    <a:pt x="788" y="2080"/>
                    <a:pt x="882" y="2111"/>
                    <a:pt x="1008" y="2111"/>
                  </a:cubicBezTo>
                  <a:lnTo>
                    <a:pt x="1355" y="2111"/>
                  </a:lnTo>
                  <a:lnTo>
                    <a:pt x="1355" y="11185"/>
                  </a:lnTo>
                  <a:cubicBezTo>
                    <a:pt x="977" y="11153"/>
                    <a:pt x="662" y="10838"/>
                    <a:pt x="662" y="10460"/>
                  </a:cubicBezTo>
                  <a:lnTo>
                    <a:pt x="662" y="2048"/>
                  </a:ln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09"/>
                  </a:cubicBezTo>
                  <a:lnTo>
                    <a:pt x="0" y="10428"/>
                  </a:lnTo>
                  <a:cubicBezTo>
                    <a:pt x="0" y="11185"/>
                    <a:pt x="630" y="11815"/>
                    <a:pt x="1355" y="11815"/>
                  </a:cubicBezTo>
                  <a:lnTo>
                    <a:pt x="9357" y="11815"/>
                  </a:lnTo>
                  <a:cubicBezTo>
                    <a:pt x="9578" y="11815"/>
                    <a:pt x="9735" y="11657"/>
                    <a:pt x="9735" y="11468"/>
                  </a:cubicBezTo>
                  <a:lnTo>
                    <a:pt x="9672" y="1733"/>
                  </a:lnTo>
                  <a:cubicBezTo>
                    <a:pt x="9672" y="1576"/>
                    <a:pt x="9609" y="1450"/>
                    <a:pt x="9452" y="1418"/>
                  </a:cubicBezTo>
                  <a:cubicBezTo>
                    <a:pt x="8885" y="1229"/>
                    <a:pt x="8443" y="788"/>
                    <a:pt x="8254" y="221"/>
                  </a:cubicBezTo>
                  <a:cubicBezTo>
                    <a:pt x="8223" y="63"/>
                    <a:pt x="8065" y="0"/>
                    <a:pt x="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26" name="Google Shape;10026;p75"/>
            <p:cNvSpPr/>
            <p:nvPr/>
          </p:nvSpPr>
          <p:spPr>
            <a:xfrm>
              <a:off x="-26092950" y="2797225"/>
              <a:ext cx="120525" cy="121325"/>
            </a:xfrm>
            <a:custGeom>
              <a:avLst/>
              <a:gdLst/>
              <a:ahLst/>
              <a:cxnLst/>
              <a:rect l="l" t="t" r="r" b="b"/>
              <a:pathLst>
                <a:path w="4821" h="4853" extrusionOk="0">
                  <a:moveTo>
                    <a:pt x="2742" y="694"/>
                  </a:moveTo>
                  <a:lnTo>
                    <a:pt x="2742" y="1734"/>
                  </a:lnTo>
                  <a:cubicBezTo>
                    <a:pt x="2742" y="1923"/>
                    <a:pt x="2899" y="2080"/>
                    <a:pt x="3088" y="2080"/>
                  </a:cubicBezTo>
                  <a:lnTo>
                    <a:pt x="4128" y="2080"/>
                  </a:lnTo>
                  <a:lnTo>
                    <a:pt x="4128" y="2805"/>
                  </a:lnTo>
                  <a:lnTo>
                    <a:pt x="3088" y="2805"/>
                  </a:lnTo>
                  <a:cubicBezTo>
                    <a:pt x="2899" y="2805"/>
                    <a:pt x="2742" y="2962"/>
                    <a:pt x="2742" y="3151"/>
                  </a:cubicBezTo>
                  <a:lnTo>
                    <a:pt x="2742" y="4160"/>
                  </a:lnTo>
                  <a:lnTo>
                    <a:pt x="2048" y="4160"/>
                  </a:lnTo>
                  <a:lnTo>
                    <a:pt x="2048" y="3151"/>
                  </a:lnTo>
                  <a:cubicBezTo>
                    <a:pt x="2048" y="2962"/>
                    <a:pt x="1891" y="2805"/>
                    <a:pt x="1670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670" y="2080"/>
                  </a:lnTo>
                  <a:cubicBezTo>
                    <a:pt x="1891" y="2080"/>
                    <a:pt x="2048" y="1923"/>
                    <a:pt x="2048" y="1734"/>
                  </a:cubicBezTo>
                  <a:lnTo>
                    <a:pt x="2048" y="694"/>
                  </a:lnTo>
                  <a:close/>
                  <a:moveTo>
                    <a:pt x="1733" y="1"/>
                  </a:moveTo>
                  <a:cubicBezTo>
                    <a:pt x="1513" y="1"/>
                    <a:pt x="1355" y="158"/>
                    <a:pt x="1355" y="347"/>
                  </a:cubicBezTo>
                  <a:lnTo>
                    <a:pt x="1355" y="1387"/>
                  </a:lnTo>
                  <a:lnTo>
                    <a:pt x="347" y="1387"/>
                  </a:lnTo>
                  <a:cubicBezTo>
                    <a:pt x="158" y="1387"/>
                    <a:pt x="1" y="1545"/>
                    <a:pt x="1" y="1734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55" y="3466"/>
                  </a:lnTo>
                  <a:lnTo>
                    <a:pt x="1355" y="4475"/>
                  </a:lnTo>
                  <a:cubicBezTo>
                    <a:pt x="1355" y="4695"/>
                    <a:pt x="1513" y="4853"/>
                    <a:pt x="1733" y="4853"/>
                  </a:cubicBezTo>
                  <a:lnTo>
                    <a:pt x="3088" y="4853"/>
                  </a:lnTo>
                  <a:cubicBezTo>
                    <a:pt x="3309" y="4853"/>
                    <a:pt x="3466" y="4695"/>
                    <a:pt x="3466" y="4475"/>
                  </a:cubicBezTo>
                  <a:lnTo>
                    <a:pt x="3466" y="3466"/>
                  </a:lnTo>
                  <a:lnTo>
                    <a:pt x="4474" y="3466"/>
                  </a:lnTo>
                  <a:cubicBezTo>
                    <a:pt x="4663" y="3466"/>
                    <a:pt x="4821" y="3309"/>
                    <a:pt x="4821" y="3120"/>
                  </a:cubicBezTo>
                  <a:lnTo>
                    <a:pt x="4821" y="1734"/>
                  </a:lnTo>
                  <a:cubicBezTo>
                    <a:pt x="4821" y="1545"/>
                    <a:pt x="4663" y="1387"/>
                    <a:pt x="4474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27" name="Google Shape;10027;p75"/>
            <p:cNvSpPr/>
            <p:nvPr/>
          </p:nvSpPr>
          <p:spPr>
            <a:xfrm>
              <a:off x="-26094525" y="2954750"/>
              <a:ext cx="122100" cy="17350"/>
            </a:xfrm>
            <a:custGeom>
              <a:avLst/>
              <a:gdLst/>
              <a:ahLst/>
              <a:cxnLst/>
              <a:rect l="l" t="t" r="r" b="b"/>
              <a:pathLst>
                <a:path w="4884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37" y="694"/>
                  </a:lnTo>
                  <a:cubicBezTo>
                    <a:pt x="4726" y="694"/>
                    <a:pt x="4884" y="536"/>
                    <a:pt x="4884" y="347"/>
                  </a:cubicBezTo>
                  <a:cubicBezTo>
                    <a:pt x="4884" y="158"/>
                    <a:pt x="4726" y="1"/>
                    <a:pt x="4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28" name="Google Shape;10028;p75"/>
          <p:cNvGrpSpPr/>
          <p:nvPr/>
        </p:nvGrpSpPr>
        <p:grpSpPr>
          <a:xfrm>
            <a:off x="8283223" y="3554731"/>
            <a:ext cx="449583" cy="470907"/>
            <a:chOff x="-24328675" y="1971025"/>
            <a:chExt cx="282000" cy="295375"/>
          </a:xfrm>
          <a:solidFill>
            <a:srgbClr val="009447"/>
          </a:solidFill>
        </p:grpSpPr>
        <p:sp>
          <p:nvSpPr>
            <p:cNvPr id="10029" name="Google Shape;10029;p75"/>
            <p:cNvSpPr/>
            <p:nvPr/>
          </p:nvSpPr>
          <p:spPr>
            <a:xfrm>
              <a:off x="-24217625" y="209232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1009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09" y="1418"/>
                  </a:cubicBezTo>
                  <a:cubicBezTo>
                    <a:pt x="820" y="1418"/>
                    <a:pt x="663" y="1260"/>
                    <a:pt x="663" y="1071"/>
                  </a:cubicBezTo>
                  <a:cubicBezTo>
                    <a:pt x="663" y="851"/>
                    <a:pt x="820" y="693"/>
                    <a:pt x="1009" y="693"/>
                  </a:cubicBezTo>
                  <a:close/>
                  <a:moveTo>
                    <a:pt x="1009" y="0"/>
                  </a:moveTo>
                  <a:cubicBezTo>
                    <a:pt x="442" y="0"/>
                    <a:pt x="1" y="473"/>
                    <a:pt x="1" y="1008"/>
                  </a:cubicBezTo>
                  <a:cubicBezTo>
                    <a:pt x="1" y="1607"/>
                    <a:pt x="474" y="2048"/>
                    <a:pt x="1009" y="2048"/>
                  </a:cubicBezTo>
                  <a:cubicBezTo>
                    <a:pt x="1576" y="2048"/>
                    <a:pt x="2049" y="1575"/>
                    <a:pt x="2049" y="1008"/>
                  </a:cubicBezTo>
                  <a:cubicBezTo>
                    <a:pt x="2080" y="473"/>
                    <a:pt x="1608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30" name="Google Shape;10030;p75"/>
            <p:cNvSpPr/>
            <p:nvPr/>
          </p:nvSpPr>
          <p:spPr>
            <a:xfrm>
              <a:off x="-24328675" y="1971025"/>
              <a:ext cx="282000" cy="295375"/>
            </a:xfrm>
            <a:custGeom>
              <a:avLst/>
              <a:gdLst/>
              <a:ahLst/>
              <a:cxnLst/>
              <a:rect l="l" t="t" r="r" b="b"/>
              <a:pathLst>
                <a:path w="11280" h="11815" extrusionOk="0">
                  <a:moveTo>
                    <a:pt x="2017" y="2080"/>
                  </a:moveTo>
                  <a:cubicBezTo>
                    <a:pt x="2206" y="2080"/>
                    <a:pt x="2364" y="2237"/>
                    <a:pt x="2364" y="2458"/>
                  </a:cubicBezTo>
                  <a:cubicBezTo>
                    <a:pt x="2364" y="2647"/>
                    <a:pt x="2206" y="2804"/>
                    <a:pt x="2017" y="2804"/>
                  </a:cubicBezTo>
                  <a:cubicBezTo>
                    <a:pt x="1797" y="2804"/>
                    <a:pt x="1639" y="2647"/>
                    <a:pt x="1639" y="2458"/>
                  </a:cubicBezTo>
                  <a:cubicBezTo>
                    <a:pt x="1639" y="2237"/>
                    <a:pt x="1797" y="2080"/>
                    <a:pt x="2017" y="2080"/>
                  </a:cubicBezTo>
                  <a:close/>
                  <a:moveTo>
                    <a:pt x="5451" y="662"/>
                  </a:moveTo>
                  <a:cubicBezTo>
                    <a:pt x="5861" y="662"/>
                    <a:pt x="6302" y="1198"/>
                    <a:pt x="6617" y="2080"/>
                  </a:cubicBezTo>
                  <a:cubicBezTo>
                    <a:pt x="6680" y="2237"/>
                    <a:pt x="6743" y="2458"/>
                    <a:pt x="6806" y="2647"/>
                  </a:cubicBezTo>
                  <a:cubicBezTo>
                    <a:pt x="6365" y="2804"/>
                    <a:pt x="5955" y="2962"/>
                    <a:pt x="5451" y="3151"/>
                  </a:cubicBezTo>
                  <a:cubicBezTo>
                    <a:pt x="5042" y="2962"/>
                    <a:pt x="4569" y="2773"/>
                    <a:pt x="4128" y="2647"/>
                  </a:cubicBezTo>
                  <a:cubicBezTo>
                    <a:pt x="4191" y="2458"/>
                    <a:pt x="4254" y="2237"/>
                    <a:pt x="4317" y="2080"/>
                  </a:cubicBezTo>
                  <a:cubicBezTo>
                    <a:pt x="4632" y="1229"/>
                    <a:pt x="5073" y="662"/>
                    <a:pt x="5451" y="662"/>
                  </a:cubicBezTo>
                  <a:close/>
                  <a:moveTo>
                    <a:pt x="3970" y="3308"/>
                  </a:moveTo>
                  <a:cubicBezTo>
                    <a:pt x="4191" y="3403"/>
                    <a:pt x="4411" y="3466"/>
                    <a:pt x="4632" y="3560"/>
                  </a:cubicBezTo>
                  <a:cubicBezTo>
                    <a:pt x="4506" y="3623"/>
                    <a:pt x="4380" y="3718"/>
                    <a:pt x="4254" y="3781"/>
                  </a:cubicBezTo>
                  <a:cubicBezTo>
                    <a:pt x="4128" y="3875"/>
                    <a:pt x="4002" y="3938"/>
                    <a:pt x="3844" y="4033"/>
                  </a:cubicBezTo>
                  <a:lnTo>
                    <a:pt x="3970" y="3308"/>
                  </a:lnTo>
                  <a:close/>
                  <a:moveTo>
                    <a:pt x="6963" y="3340"/>
                  </a:moveTo>
                  <a:lnTo>
                    <a:pt x="7089" y="4064"/>
                  </a:lnTo>
                  <a:cubicBezTo>
                    <a:pt x="6963" y="3970"/>
                    <a:pt x="6806" y="3907"/>
                    <a:pt x="6680" y="3812"/>
                  </a:cubicBezTo>
                  <a:cubicBezTo>
                    <a:pt x="6554" y="3718"/>
                    <a:pt x="6396" y="3655"/>
                    <a:pt x="6302" y="3592"/>
                  </a:cubicBezTo>
                  <a:cubicBezTo>
                    <a:pt x="6522" y="3497"/>
                    <a:pt x="6774" y="3403"/>
                    <a:pt x="6963" y="3340"/>
                  </a:cubicBezTo>
                  <a:close/>
                  <a:moveTo>
                    <a:pt x="10240" y="4285"/>
                  </a:moveTo>
                  <a:cubicBezTo>
                    <a:pt x="10271" y="4285"/>
                    <a:pt x="10366" y="4285"/>
                    <a:pt x="10397" y="4317"/>
                  </a:cubicBezTo>
                  <a:cubicBezTo>
                    <a:pt x="10460" y="4380"/>
                    <a:pt x="10523" y="4443"/>
                    <a:pt x="10555" y="4537"/>
                  </a:cubicBezTo>
                  <a:cubicBezTo>
                    <a:pt x="10586" y="4600"/>
                    <a:pt x="10555" y="4726"/>
                    <a:pt x="10492" y="4821"/>
                  </a:cubicBezTo>
                  <a:cubicBezTo>
                    <a:pt x="10452" y="4920"/>
                    <a:pt x="10336" y="4982"/>
                    <a:pt x="10225" y="4982"/>
                  </a:cubicBezTo>
                  <a:cubicBezTo>
                    <a:pt x="10160" y="4982"/>
                    <a:pt x="10097" y="4961"/>
                    <a:pt x="10051" y="4915"/>
                  </a:cubicBezTo>
                  <a:cubicBezTo>
                    <a:pt x="9956" y="4884"/>
                    <a:pt x="9925" y="4821"/>
                    <a:pt x="9893" y="4726"/>
                  </a:cubicBezTo>
                  <a:cubicBezTo>
                    <a:pt x="9830" y="4663"/>
                    <a:pt x="9893" y="4537"/>
                    <a:pt x="9925" y="4443"/>
                  </a:cubicBezTo>
                  <a:cubicBezTo>
                    <a:pt x="9988" y="4348"/>
                    <a:pt x="10114" y="4285"/>
                    <a:pt x="10240" y="4285"/>
                  </a:cubicBezTo>
                  <a:close/>
                  <a:moveTo>
                    <a:pt x="8922" y="2925"/>
                  </a:moveTo>
                  <a:cubicBezTo>
                    <a:pt x="9452" y="2925"/>
                    <a:pt x="9823" y="3054"/>
                    <a:pt x="9956" y="3277"/>
                  </a:cubicBezTo>
                  <a:cubicBezTo>
                    <a:pt x="9988" y="3340"/>
                    <a:pt x="10019" y="3466"/>
                    <a:pt x="10019" y="3592"/>
                  </a:cubicBezTo>
                  <a:cubicBezTo>
                    <a:pt x="9704" y="3623"/>
                    <a:pt x="9452" y="3812"/>
                    <a:pt x="9295" y="4096"/>
                  </a:cubicBezTo>
                  <a:cubicBezTo>
                    <a:pt x="9137" y="4317"/>
                    <a:pt x="9137" y="4600"/>
                    <a:pt x="9169" y="4884"/>
                  </a:cubicBezTo>
                  <a:cubicBezTo>
                    <a:pt x="9169" y="4978"/>
                    <a:pt x="9200" y="5010"/>
                    <a:pt x="9232" y="5041"/>
                  </a:cubicBezTo>
                  <a:cubicBezTo>
                    <a:pt x="9169" y="5167"/>
                    <a:pt x="9043" y="5293"/>
                    <a:pt x="8917" y="5388"/>
                  </a:cubicBezTo>
                  <a:cubicBezTo>
                    <a:pt x="8570" y="5073"/>
                    <a:pt x="8224" y="4821"/>
                    <a:pt x="7814" y="4537"/>
                  </a:cubicBezTo>
                  <a:cubicBezTo>
                    <a:pt x="7783" y="4033"/>
                    <a:pt x="7719" y="3560"/>
                    <a:pt x="7625" y="3119"/>
                  </a:cubicBezTo>
                  <a:cubicBezTo>
                    <a:pt x="7814" y="3088"/>
                    <a:pt x="8035" y="3025"/>
                    <a:pt x="8192" y="2993"/>
                  </a:cubicBezTo>
                  <a:cubicBezTo>
                    <a:pt x="8459" y="2947"/>
                    <a:pt x="8704" y="2925"/>
                    <a:pt x="8922" y="2925"/>
                  </a:cubicBezTo>
                  <a:close/>
                  <a:moveTo>
                    <a:pt x="2868" y="3088"/>
                  </a:moveTo>
                  <a:lnTo>
                    <a:pt x="3340" y="3182"/>
                  </a:lnTo>
                  <a:cubicBezTo>
                    <a:pt x="3246" y="3623"/>
                    <a:pt x="3183" y="4096"/>
                    <a:pt x="3151" y="4600"/>
                  </a:cubicBezTo>
                  <a:cubicBezTo>
                    <a:pt x="2742" y="4884"/>
                    <a:pt x="2364" y="5199"/>
                    <a:pt x="2049" y="5482"/>
                  </a:cubicBezTo>
                  <a:cubicBezTo>
                    <a:pt x="1891" y="5325"/>
                    <a:pt x="1765" y="5199"/>
                    <a:pt x="1639" y="5041"/>
                  </a:cubicBezTo>
                  <a:cubicBezTo>
                    <a:pt x="1009" y="4253"/>
                    <a:pt x="788" y="3623"/>
                    <a:pt x="977" y="3308"/>
                  </a:cubicBezTo>
                  <a:cubicBezTo>
                    <a:pt x="1009" y="3245"/>
                    <a:pt x="1103" y="3151"/>
                    <a:pt x="1198" y="3119"/>
                  </a:cubicBezTo>
                  <a:cubicBezTo>
                    <a:pt x="1419" y="3340"/>
                    <a:pt x="1671" y="3497"/>
                    <a:pt x="1986" y="3497"/>
                  </a:cubicBezTo>
                  <a:cubicBezTo>
                    <a:pt x="2364" y="3497"/>
                    <a:pt x="2679" y="3308"/>
                    <a:pt x="2868" y="3088"/>
                  </a:cubicBezTo>
                  <a:close/>
                  <a:moveTo>
                    <a:pt x="3057" y="5451"/>
                  </a:moveTo>
                  <a:lnTo>
                    <a:pt x="3057" y="5923"/>
                  </a:lnTo>
                  <a:lnTo>
                    <a:pt x="3057" y="6364"/>
                  </a:lnTo>
                  <a:cubicBezTo>
                    <a:pt x="2868" y="6207"/>
                    <a:pt x="2679" y="6049"/>
                    <a:pt x="2521" y="5923"/>
                  </a:cubicBezTo>
                  <a:cubicBezTo>
                    <a:pt x="2679" y="5766"/>
                    <a:pt x="2868" y="5577"/>
                    <a:pt x="3057" y="5451"/>
                  </a:cubicBezTo>
                  <a:close/>
                  <a:moveTo>
                    <a:pt x="7909" y="5451"/>
                  </a:moveTo>
                  <a:cubicBezTo>
                    <a:pt x="8098" y="5577"/>
                    <a:pt x="8318" y="5766"/>
                    <a:pt x="8476" y="5923"/>
                  </a:cubicBezTo>
                  <a:cubicBezTo>
                    <a:pt x="8318" y="6081"/>
                    <a:pt x="8098" y="6238"/>
                    <a:pt x="7909" y="6364"/>
                  </a:cubicBezTo>
                  <a:lnTo>
                    <a:pt x="7909" y="5923"/>
                  </a:lnTo>
                  <a:lnTo>
                    <a:pt x="7909" y="5451"/>
                  </a:lnTo>
                  <a:close/>
                  <a:moveTo>
                    <a:pt x="5483" y="3938"/>
                  </a:moveTo>
                  <a:cubicBezTo>
                    <a:pt x="5735" y="4096"/>
                    <a:pt x="6050" y="4253"/>
                    <a:pt x="6333" y="4411"/>
                  </a:cubicBezTo>
                  <a:cubicBezTo>
                    <a:pt x="6617" y="4569"/>
                    <a:pt x="6900" y="4758"/>
                    <a:pt x="7152" y="4915"/>
                  </a:cubicBezTo>
                  <a:cubicBezTo>
                    <a:pt x="7184" y="5230"/>
                    <a:pt x="7184" y="5545"/>
                    <a:pt x="7184" y="5923"/>
                  </a:cubicBezTo>
                  <a:cubicBezTo>
                    <a:pt x="7184" y="6238"/>
                    <a:pt x="7184" y="6585"/>
                    <a:pt x="7152" y="6900"/>
                  </a:cubicBezTo>
                  <a:cubicBezTo>
                    <a:pt x="6932" y="7057"/>
                    <a:pt x="6648" y="7246"/>
                    <a:pt x="6333" y="7404"/>
                  </a:cubicBezTo>
                  <a:cubicBezTo>
                    <a:pt x="6050" y="7562"/>
                    <a:pt x="5735" y="7719"/>
                    <a:pt x="5483" y="7877"/>
                  </a:cubicBezTo>
                  <a:cubicBezTo>
                    <a:pt x="5199" y="7719"/>
                    <a:pt x="4884" y="7562"/>
                    <a:pt x="4601" y="7404"/>
                  </a:cubicBezTo>
                  <a:cubicBezTo>
                    <a:pt x="4317" y="7246"/>
                    <a:pt x="4065" y="7057"/>
                    <a:pt x="3781" y="6900"/>
                  </a:cubicBezTo>
                  <a:cubicBezTo>
                    <a:pt x="3750" y="6585"/>
                    <a:pt x="3750" y="6238"/>
                    <a:pt x="3750" y="5923"/>
                  </a:cubicBezTo>
                  <a:cubicBezTo>
                    <a:pt x="3750" y="5577"/>
                    <a:pt x="3750" y="5230"/>
                    <a:pt x="3781" y="4915"/>
                  </a:cubicBezTo>
                  <a:cubicBezTo>
                    <a:pt x="4065" y="4726"/>
                    <a:pt x="4317" y="4569"/>
                    <a:pt x="4601" y="4411"/>
                  </a:cubicBezTo>
                  <a:cubicBezTo>
                    <a:pt x="4884" y="4253"/>
                    <a:pt x="5199" y="4096"/>
                    <a:pt x="5483" y="3938"/>
                  </a:cubicBezTo>
                  <a:close/>
                  <a:moveTo>
                    <a:pt x="3876" y="7751"/>
                  </a:moveTo>
                  <a:cubicBezTo>
                    <a:pt x="4002" y="7845"/>
                    <a:pt x="4159" y="7908"/>
                    <a:pt x="4285" y="8003"/>
                  </a:cubicBezTo>
                  <a:cubicBezTo>
                    <a:pt x="4411" y="8066"/>
                    <a:pt x="4506" y="8160"/>
                    <a:pt x="4664" y="8223"/>
                  </a:cubicBezTo>
                  <a:cubicBezTo>
                    <a:pt x="4443" y="8318"/>
                    <a:pt x="4191" y="8444"/>
                    <a:pt x="4002" y="8475"/>
                  </a:cubicBezTo>
                  <a:lnTo>
                    <a:pt x="3876" y="7751"/>
                  </a:lnTo>
                  <a:close/>
                  <a:moveTo>
                    <a:pt x="7089" y="7751"/>
                  </a:moveTo>
                  <a:lnTo>
                    <a:pt x="6963" y="8475"/>
                  </a:lnTo>
                  <a:cubicBezTo>
                    <a:pt x="6711" y="8381"/>
                    <a:pt x="6522" y="8318"/>
                    <a:pt x="6302" y="8223"/>
                  </a:cubicBezTo>
                  <a:cubicBezTo>
                    <a:pt x="6396" y="8160"/>
                    <a:pt x="6554" y="8066"/>
                    <a:pt x="6680" y="8003"/>
                  </a:cubicBezTo>
                  <a:cubicBezTo>
                    <a:pt x="6806" y="7908"/>
                    <a:pt x="6963" y="7845"/>
                    <a:pt x="7089" y="7751"/>
                  </a:cubicBezTo>
                  <a:close/>
                  <a:moveTo>
                    <a:pt x="1986" y="6396"/>
                  </a:moveTo>
                  <a:cubicBezTo>
                    <a:pt x="2364" y="6711"/>
                    <a:pt x="2710" y="6963"/>
                    <a:pt x="3088" y="7278"/>
                  </a:cubicBezTo>
                  <a:cubicBezTo>
                    <a:pt x="3151" y="7814"/>
                    <a:pt x="3214" y="8286"/>
                    <a:pt x="3309" y="8696"/>
                  </a:cubicBezTo>
                  <a:cubicBezTo>
                    <a:pt x="3088" y="8727"/>
                    <a:pt x="2931" y="8790"/>
                    <a:pt x="2742" y="8790"/>
                  </a:cubicBezTo>
                  <a:cubicBezTo>
                    <a:pt x="2475" y="8836"/>
                    <a:pt x="2230" y="8858"/>
                    <a:pt x="2011" y="8858"/>
                  </a:cubicBezTo>
                  <a:cubicBezTo>
                    <a:pt x="1482" y="8858"/>
                    <a:pt x="1111" y="8730"/>
                    <a:pt x="977" y="8507"/>
                  </a:cubicBezTo>
                  <a:cubicBezTo>
                    <a:pt x="788" y="8160"/>
                    <a:pt x="1009" y="7530"/>
                    <a:pt x="1608" y="6805"/>
                  </a:cubicBezTo>
                  <a:cubicBezTo>
                    <a:pt x="1734" y="6648"/>
                    <a:pt x="1828" y="6553"/>
                    <a:pt x="1986" y="6396"/>
                  </a:cubicBezTo>
                  <a:close/>
                  <a:moveTo>
                    <a:pt x="8980" y="6364"/>
                  </a:moveTo>
                  <a:cubicBezTo>
                    <a:pt x="9137" y="6553"/>
                    <a:pt x="9232" y="6648"/>
                    <a:pt x="9358" y="6805"/>
                  </a:cubicBezTo>
                  <a:cubicBezTo>
                    <a:pt x="9956" y="7530"/>
                    <a:pt x="10177" y="8160"/>
                    <a:pt x="9988" y="8507"/>
                  </a:cubicBezTo>
                  <a:cubicBezTo>
                    <a:pt x="9858" y="8745"/>
                    <a:pt x="9505" y="8864"/>
                    <a:pt x="9000" y="8864"/>
                  </a:cubicBezTo>
                  <a:cubicBezTo>
                    <a:pt x="8770" y="8864"/>
                    <a:pt x="8509" y="8839"/>
                    <a:pt x="8224" y="8790"/>
                  </a:cubicBezTo>
                  <a:cubicBezTo>
                    <a:pt x="8035" y="8727"/>
                    <a:pt x="7877" y="8696"/>
                    <a:pt x="7656" y="8664"/>
                  </a:cubicBezTo>
                  <a:cubicBezTo>
                    <a:pt x="7751" y="8223"/>
                    <a:pt x="7814" y="7751"/>
                    <a:pt x="7877" y="7246"/>
                  </a:cubicBezTo>
                  <a:cubicBezTo>
                    <a:pt x="8255" y="6963"/>
                    <a:pt x="8665" y="6648"/>
                    <a:pt x="8980" y="6364"/>
                  </a:cubicBezTo>
                  <a:close/>
                  <a:moveTo>
                    <a:pt x="4159" y="10334"/>
                  </a:moveTo>
                  <a:cubicBezTo>
                    <a:pt x="4285" y="10334"/>
                    <a:pt x="4411" y="10397"/>
                    <a:pt x="4474" y="10491"/>
                  </a:cubicBezTo>
                  <a:cubicBezTo>
                    <a:pt x="4537" y="10554"/>
                    <a:pt x="4537" y="10649"/>
                    <a:pt x="4537" y="10743"/>
                  </a:cubicBezTo>
                  <a:cubicBezTo>
                    <a:pt x="4474" y="10838"/>
                    <a:pt x="4443" y="10901"/>
                    <a:pt x="4380" y="10964"/>
                  </a:cubicBezTo>
                  <a:cubicBezTo>
                    <a:pt x="4319" y="10994"/>
                    <a:pt x="4259" y="11008"/>
                    <a:pt x="4200" y="11008"/>
                  </a:cubicBezTo>
                  <a:cubicBezTo>
                    <a:pt x="4076" y="11008"/>
                    <a:pt x="3962" y="10945"/>
                    <a:pt x="3876" y="10838"/>
                  </a:cubicBezTo>
                  <a:cubicBezTo>
                    <a:pt x="3844" y="10743"/>
                    <a:pt x="3844" y="10680"/>
                    <a:pt x="3844" y="10554"/>
                  </a:cubicBezTo>
                  <a:cubicBezTo>
                    <a:pt x="3876" y="10491"/>
                    <a:pt x="3939" y="10397"/>
                    <a:pt x="4002" y="10365"/>
                  </a:cubicBezTo>
                  <a:cubicBezTo>
                    <a:pt x="4033" y="10334"/>
                    <a:pt x="4128" y="10334"/>
                    <a:pt x="4159" y="10334"/>
                  </a:cubicBezTo>
                  <a:close/>
                  <a:moveTo>
                    <a:pt x="5420" y="8664"/>
                  </a:moveTo>
                  <a:cubicBezTo>
                    <a:pt x="5861" y="8853"/>
                    <a:pt x="6333" y="9042"/>
                    <a:pt x="6774" y="9168"/>
                  </a:cubicBezTo>
                  <a:cubicBezTo>
                    <a:pt x="6774" y="9326"/>
                    <a:pt x="6680" y="9515"/>
                    <a:pt x="6617" y="9735"/>
                  </a:cubicBezTo>
                  <a:cubicBezTo>
                    <a:pt x="6302" y="10586"/>
                    <a:pt x="5861" y="11153"/>
                    <a:pt x="5451" y="11153"/>
                  </a:cubicBezTo>
                  <a:cubicBezTo>
                    <a:pt x="5388" y="11153"/>
                    <a:pt x="5262" y="11090"/>
                    <a:pt x="5136" y="11059"/>
                  </a:cubicBezTo>
                  <a:cubicBezTo>
                    <a:pt x="5136" y="11027"/>
                    <a:pt x="5199" y="10996"/>
                    <a:pt x="5199" y="10933"/>
                  </a:cubicBezTo>
                  <a:cubicBezTo>
                    <a:pt x="5262" y="10680"/>
                    <a:pt x="5231" y="10397"/>
                    <a:pt x="5073" y="10145"/>
                  </a:cubicBezTo>
                  <a:cubicBezTo>
                    <a:pt x="4916" y="9830"/>
                    <a:pt x="4601" y="9704"/>
                    <a:pt x="4254" y="9641"/>
                  </a:cubicBezTo>
                  <a:cubicBezTo>
                    <a:pt x="4191" y="9483"/>
                    <a:pt x="4128" y="9326"/>
                    <a:pt x="4096" y="9168"/>
                  </a:cubicBezTo>
                  <a:cubicBezTo>
                    <a:pt x="4506" y="9011"/>
                    <a:pt x="4947" y="8853"/>
                    <a:pt x="5420" y="8664"/>
                  </a:cubicBezTo>
                  <a:close/>
                  <a:moveTo>
                    <a:pt x="5420" y="0"/>
                  </a:moveTo>
                  <a:cubicBezTo>
                    <a:pt x="4727" y="0"/>
                    <a:pt x="4096" y="662"/>
                    <a:pt x="3624" y="1859"/>
                  </a:cubicBezTo>
                  <a:cubicBezTo>
                    <a:pt x="3529" y="2048"/>
                    <a:pt x="3498" y="2237"/>
                    <a:pt x="3403" y="2458"/>
                  </a:cubicBezTo>
                  <a:cubicBezTo>
                    <a:pt x="3246" y="2395"/>
                    <a:pt x="3151" y="2363"/>
                    <a:pt x="2994" y="2363"/>
                  </a:cubicBezTo>
                  <a:cubicBezTo>
                    <a:pt x="2962" y="1828"/>
                    <a:pt x="2521" y="1418"/>
                    <a:pt x="1954" y="1418"/>
                  </a:cubicBezTo>
                  <a:cubicBezTo>
                    <a:pt x="1387" y="1418"/>
                    <a:pt x="946" y="1891"/>
                    <a:pt x="946" y="2426"/>
                  </a:cubicBezTo>
                  <a:cubicBezTo>
                    <a:pt x="662" y="2552"/>
                    <a:pt x="473" y="2710"/>
                    <a:pt x="347" y="2962"/>
                  </a:cubicBezTo>
                  <a:cubicBezTo>
                    <a:pt x="1" y="3592"/>
                    <a:pt x="221" y="4443"/>
                    <a:pt x="1072" y="5419"/>
                  </a:cubicBezTo>
                  <a:cubicBezTo>
                    <a:pt x="1166" y="5577"/>
                    <a:pt x="1324" y="5766"/>
                    <a:pt x="1482" y="5892"/>
                  </a:cubicBezTo>
                  <a:cubicBezTo>
                    <a:pt x="1324" y="6049"/>
                    <a:pt x="1229" y="6207"/>
                    <a:pt x="1072" y="6364"/>
                  </a:cubicBezTo>
                  <a:cubicBezTo>
                    <a:pt x="221" y="7372"/>
                    <a:pt x="1" y="8223"/>
                    <a:pt x="347" y="8853"/>
                  </a:cubicBezTo>
                  <a:cubicBezTo>
                    <a:pt x="631" y="9326"/>
                    <a:pt x="1166" y="9578"/>
                    <a:pt x="2017" y="9578"/>
                  </a:cubicBezTo>
                  <a:cubicBezTo>
                    <a:pt x="2269" y="9578"/>
                    <a:pt x="2553" y="9515"/>
                    <a:pt x="2868" y="9483"/>
                  </a:cubicBezTo>
                  <a:lnTo>
                    <a:pt x="3466" y="9357"/>
                  </a:lnTo>
                  <a:cubicBezTo>
                    <a:pt x="3498" y="9515"/>
                    <a:pt x="3529" y="9704"/>
                    <a:pt x="3624" y="9798"/>
                  </a:cubicBezTo>
                  <a:cubicBezTo>
                    <a:pt x="3403" y="9956"/>
                    <a:pt x="3246" y="10145"/>
                    <a:pt x="3183" y="10397"/>
                  </a:cubicBezTo>
                  <a:cubicBezTo>
                    <a:pt x="3120" y="10680"/>
                    <a:pt x="3151" y="10933"/>
                    <a:pt x="3309" y="11185"/>
                  </a:cubicBezTo>
                  <a:cubicBezTo>
                    <a:pt x="3498" y="11500"/>
                    <a:pt x="3844" y="11689"/>
                    <a:pt x="4222" y="11689"/>
                  </a:cubicBezTo>
                  <a:cubicBezTo>
                    <a:pt x="4380" y="11689"/>
                    <a:pt x="4569" y="11657"/>
                    <a:pt x="4727" y="11531"/>
                  </a:cubicBezTo>
                  <a:cubicBezTo>
                    <a:pt x="4947" y="11689"/>
                    <a:pt x="5199" y="11815"/>
                    <a:pt x="5483" y="11815"/>
                  </a:cubicBezTo>
                  <a:cubicBezTo>
                    <a:pt x="6176" y="11815"/>
                    <a:pt x="6806" y="11153"/>
                    <a:pt x="7278" y="9956"/>
                  </a:cubicBezTo>
                  <a:cubicBezTo>
                    <a:pt x="7373" y="9767"/>
                    <a:pt x="7404" y="9578"/>
                    <a:pt x="7467" y="9357"/>
                  </a:cubicBezTo>
                  <a:cubicBezTo>
                    <a:pt x="7688" y="9420"/>
                    <a:pt x="7909" y="9452"/>
                    <a:pt x="8098" y="9483"/>
                  </a:cubicBezTo>
                  <a:cubicBezTo>
                    <a:pt x="8413" y="9515"/>
                    <a:pt x="8696" y="9578"/>
                    <a:pt x="8980" y="9578"/>
                  </a:cubicBezTo>
                  <a:cubicBezTo>
                    <a:pt x="9767" y="9578"/>
                    <a:pt x="10366" y="9326"/>
                    <a:pt x="10618" y="8853"/>
                  </a:cubicBezTo>
                  <a:cubicBezTo>
                    <a:pt x="10996" y="8223"/>
                    <a:pt x="10744" y="7372"/>
                    <a:pt x="9925" y="6364"/>
                  </a:cubicBezTo>
                  <a:cubicBezTo>
                    <a:pt x="9799" y="6207"/>
                    <a:pt x="9641" y="6049"/>
                    <a:pt x="9484" y="5892"/>
                  </a:cubicBezTo>
                  <a:cubicBezTo>
                    <a:pt x="9610" y="5797"/>
                    <a:pt x="9673" y="5671"/>
                    <a:pt x="9799" y="5577"/>
                  </a:cubicBezTo>
                  <a:cubicBezTo>
                    <a:pt x="9956" y="5671"/>
                    <a:pt x="10114" y="5703"/>
                    <a:pt x="10240" y="5703"/>
                  </a:cubicBezTo>
                  <a:cubicBezTo>
                    <a:pt x="10586" y="5703"/>
                    <a:pt x="10933" y="5514"/>
                    <a:pt x="11154" y="5199"/>
                  </a:cubicBezTo>
                  <a:cubicBezTo>
                    <a:pt x="11248" y="4915"/>
                    <a:pt x="11280" y="4663"/>
                    <a:pt x="11217" y="4380"/>
                  </a:cubicBezTo>
                  <a:cubicBezTo>
                    <a:pt x="11122" y="4096"/>
                    <a:pt x="10965" y="3875"/>
                    <a:pt x="10744" y="3749"/>
                  </a:cubicBezTo>
                  <a:cubicBezTo>
                    <a:pt x="10775" y="3466"/>
                    <a:pt x="10712" y="3182"/>
                    <a:pt x="10586" y="2962"/>
                  </a:cubicBezTo>
                  <a:cubicBezTo>
                    <a:pt x="10325" y="2486"/>
                    <a:pt x="9740" y="2262"/>
                    <a:pt x="8927" y="2262"/>
                  </a:cubicBezTo>
                  <a:cubicBezTo>
                    <a:pt x="8663" y="2262"/>
                    <a:pt x="8375" y="2285"/>
                    <a:pt x="8066" y="2332"/>
                  </a:cubicBezTo>
                  <a:cubicBezTo>
                    <a:pt x="7877" y="2363"/>
                    <a:pt x="7656" y="2395"/>
                    <a:pt x="7436" y="2458"/>
                  </a:cubicBezTo>
                  <a:cubicBezTo>
                    <a:pt x="7341" y="2237"/>
                    <a:pt x="7310" y="2017"/>
                    <a:pt x="7247" y="1859"/>
                  </a:cubicBezTo>
                  <a:cubicBezTo>
                    <a:pt x="6806" y="630"/>
                    <a:pt x="6144" y="0"/>
                    <a:pt x="5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31" name="Google Shape;10031;p75"/>
          <p:cNvGrpSpPr/>
          <p:nvPr/>
        </p:nvGrpSpPr>
        <p:grpSpPr>
          <a:xfrm>
            <a:off x="8286371" y="4151165"/>
            <a:ext cx="443285" cy="470907"/>
            <a:chOff x="-24330250" y="2340425"/>
            <a:chExt cx="278050" cy="295375"/>
          </a:xfrm>
          <a:solidFill>
            <a:srgbClr val="009447"/>
          </a:solidFill>
        </p:grpSpPr>
        <p:sp>
          <p:nvSpPr>
            <p:cNvPr id="10032" name="Google Shape;10032;p75"/>
            <p:cNvSpPr/>
            <p:nvPr/>
          </p:nvSpPr>
          <p:spPr>
            <a:xfrm>
              <a:off x="-24330250" y="2340425"/>
              <a:ext cx="278050" cy="295375"/>
            </a:xfrm>
            <a:custGeom>
              <a:avLst/>
              <a:gdLst/>
              <a:ahLst/>
              <a:cxnLst/>
              <a:rect l="l" t="t" r="r" b="b"/>
              <a:pathLst>
                <a:path w="11122" h="11815" extrusionOk="0">
                  <a:moveTo>
                    <a:pt x="5577" y="693"/>
                  </a:moveTo>
                  <a:cubicBezTo>
                    <a:pt x="6711" y="693"/>
                    <a:pt x="7656" y="1638"/>
                    <a:pt x="7656" y="2804"/>
                  </a:cubicBezTo>
                  <a:lnTo>
                    <a:pt x="7656" y="3151"/>
                  </a:lnTo>
                  <a:cubicBezTo>
                    <a:pt x="7656" y="3340"/>
                    <a:pt x="7499" y="3497"/>
                    <a:pt x="7310" y="3497"/>
                  </a:cubicBezTo>
                  <a:lnTo>
                    <a:pt x="5924" y="3497"/>
                  </a:lnTo>
                  <a:lnTo>
                    <a:pt x="5924" y="3151"/>
                  </a:lnTo>
                  <a:cubicBezTo>
                    <a:pt x="5924" y="2962"/>
                    <a:pt x="5766" y="2804"/>
                    <a:pt x="5577" y="2804"/>
                  </a:cubicBezTo>
                  <a:cubicBezTo>
                    <a:pt x="5357" y="2804"/>
                    <a:pt x="5199" y="2962"/>
                    <a:pt x="5199" y="3151"/>
                  </a:cubicBezTo>
                  <a:lnTo>
                    <a:pt x="5199" y="3497"/>
                  </a:lnTo>
                  <a:lnTo>
                    <a:pt x="3844" y="3497"/>
                  </a:lnTo>
                  <a:cubicBezTo>
                    <a:pt x="3624" y="3497"/>
                    <a:pt x="3466" y="3340"/>
                    <a:pt x="3466" y="3151"/>
                  </a:cubicBezTo>
                  <a:lnTo>
                    <a:pt x="3466" y="2804"/>
                  </a:lnTo>
                  <a:cubicBezTo>
                    <a:pt x="3466" y="1638"/>
                    <a:pt x="4411" y="693"/>
                    <a:pt x="5577" y="693"/>
                  </a:cubicBezTo>
                  <a:close/>
                  <a:moveTo>
                    <a:pt x="8318" y="2867"/>
                  </a:moveTo>
                  <a:cubicBezTo>
                    <a:pt x="8728" y="2993"/>
                    <a:pt x="9043" y="3371"/>
                    <a:pt x="9043" y="3844"/>
                  </a:cubicBezTo>
                  <a:lnTo>
                    <a:pt x="9043" y="8727"/>
                  </a:lnTo>
                  <a:cubicBezTo>
                    <a:pt x="9043" y="9326"/>
                    <a:pt x="8570" y="9767"/>
                    <a:pt x="8003" y="9767"/>
                  </a:cubicBezTo>
                  <a:lnTo>
                    <a:pt x="5924" y="9767"/>
                  </a:lnTo>
                  <a:lnTo>
                    <a:pt x="5924" y="7309"/>
                  </a:lnTo>
                  <a:cubicBezTo>
                    <a:pt x="5924" y="7120"/>
                    <a:pt x="5766" y="6963"/>
                    <a:pt x="5577" y="6963"/>
                  </a:cubicBezTo>
                  <a:cubicBezTo>
                    <a:pt x="5357" y="6963"/>
                    <a:pt x="5199" y="7120"/>
                    <a:pt x="5199" y="7309"/>
                  </a:cubicBezTo>
                  <a:lnTo>
                    <a:pt x="5199" y="9767"/>
                  </a:lnTo>
                  <a:lnTo>
                    <a:pt x="3120" y="9767"/>
                  </a:lnTo>
                  <a:cubicBezTo>
                    <a:pt x="2521" y="9767"/>
                    <a:pt x="2112" y="9294"/>
                    <a:pt x="2112" y="8727"/>
                  </a:cubicBezTo>
                  <a:lnTo>
                    <a:pt x="2112" y="3844"/>
                  </a:lnTo>
                  <a:cubicBezTo>
                    <a:pt x="2112" y="3434"/>
                    <a:pt x="2364" y="3025"/>
                    <a:pt x="2805" y="2867"/>
                  </a:cubicBezTo>
                  <a:lnTo>
                    <a:pt x="2805" y="3151"/>
                  </a:lnTo>
                  <a:cubicBezTo>
                    <a:pt x="2805" y="3749"/>
                    <a:pt x="3277" y="4159"/>
                    <a:pt x="3844" y="4159"/>
                  </a:cubicBezTo>
                  <a:lnTo>
                    <a:pt x="7310" y="4159"/>
                  </a:lnTo>
                  <a:cubicBezTo>
                    <a:pt x="7877" y="4159"/>
                    <a:pt x="8318" y="3686"/>
                    <a:pt x="8318" y="3151"/>
                  </a:cubicBezTo>
                  <a:lnTo>
                    <a:pt x="8318" y="2867"/>
                  </a:lnTo>
                  <a:close/>
                  <a:moveTo>
                    <a:pt x="7972" y="693"/>
                  </a:moveTo>
                  <a:cubicBezTo>
                    <a:pt x="9326" y="693"/>
                    <a:pt x="10429" y="1796"/>
                    <a:pt x="10429" y="3151"/>
                  </a:cubicBezTo>
                  <a:lnTo>
                    <a:pt x="10429" y="8727"/>
                  </a:lnTo>
                  <a:lnTo>
                    <a:pt x="10397" y="8727"/>
                  </a:lnTo>
                  <a:cubicBezTo>
                    <a:pt x="10397" y="10082"/>
                    <a:pt x="9295" y="11184"/>
                    <a:pt x="7972" y="11184"/>
                  </a:cubicBezTo>
                  <a:lnTo>
                    <a:pt x="3120" y="11184"/>
                  </a:lnTo>
                  <a:cubicBezTo>
                    <a:pt x="1797" y="11184"/>
                    <a:pt x="694" y="10082"/>
                    <a:pt x="694" y="8727"/>
                  </a:cubicBezTo>
                  <a:lnTo>
                    <a:pt x="694" y="3151"/>
                  </a:lnTo>
                  <a:cubicBezTo>
                    <a:pt x="694" y="1796"/>
                    <a:pt x="1797" y="693"/>
                    <a:pt x="3120" y="693"/>
                  </a:cubicBezTo>
                  <a:lnTo>
                    <a:pt x="3718" y="693"/>
                  </a:lnTo>
                  <a:cubicBezTo>
                    <a:pt x="3277" y="1071"/>
                    <a:pt x="2994" y="1575"/>
                    <a:pt x="2868" y="2111"/>
                  </a:cubicBezTo>
                  <a:cubicBezTo>
                    <a:pt x="2017" y="2237"/>
                    <a:pt x="1387" y="2993"/>
                    <a:pt x="1387" y="3844"/>
                  </a:cubicBezTo>
                  <a:lnTo>
                    <a:pt x="1387" y="8727"/>
                  </a:lnTo>
                  <a:cubicBezTo>
                    <a:pt x="1387" y="9672"/>
                    <a:pt x="2175" y="10460"/>
                    <a:pt x="3120" y="10460"/>
                  </a:cubicBezTo>
                  <a:lnTo>
                    <a:pt x="7972" y="10460"/>
                  </a:lnTo>
                  <a:cubicBezTo>
                    <a:pt x="8917" y="10460"/>
                    <a:pt x="9704" y="9672"/>
                    <a:pt x="9704" y="8727"/>
                  </a:cubicBezTo>
                  <a:lnTo>
                    <a:pt x="9704" y="3844"/>
                  </a:lnTo>
                  <a:cubicBezTo>
                    <a:pt x="9704" y="2993"/>
                    <a:pt x="9074" y="2237"/>
                    <a:pt x="8255" y="2111"/>
                  </a:cubicBezTo>
                  <a:cubicBezTo>
                    <a:pt x="8098" y="1575"/>
                    <a:pt x="7814" y="1071"/>
                    <a:pt x="7373" y="693"/>
                  </a:cubicBezTo>
                  <a:close/>
                  <a:moveTo>
                    <a:pt x="3120" y="0"/>
                  </a:moveTo>
                  <a:cubicBezTo>
                    <a:pt x="1387" y="0"/>
                    <a:pt x="1" y="1418"/>
                    <a:pt x="1" y="3119"/>
                  </a:cubicBezTo>
                  <a:lnTo>
                    <a:pt x="1" y="8695"/>
                  </a:lnTo>
                  <a:cubicBezTo>
                    <a:pt x="1" y="10428"/>
                    <a:pt x="1418" y="11814"/>
                    <a:pt x="3120" y="11814"/>
                  </a:cubicBezTo>
                  <a:lnTo>
                    <a:pt x="7972" y="11814"/>
                  </a:lnTo>
                  <a:cubicBezTo>
                    <a:pt x="9704" y="11814"/>
                    <a:pt x="11091" y="10397"/>
                    <a:pt x="11091" y="8695"/>
                  </a:cubicBezTo>
                  <a:lnTo>
                    <a:pt x="11091" y="3119"/>
                  </a:lnTo>
                  <a:cubicBezTo>
                    <a:pt x="11122" y="1418"/>
                    <a:pt x="9704" y="0"/>
                    <a:pt x="79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33" name="Google Shape;10033;p75"/>
            <p:cNvSpPr/>
            <p:nvPr/>
          </p:nvSpPr>
          <p:spPr>
            <a:xfrm>
              <a:off x="-24225500" y="2375850"/>
              <a:ext cx="68550" cy="34700"/>
            </a:xfrm>
            <a:custGeom>
              <a:avLst/>
              <a:gdLst/>
              <a:ahLst/>
              <a:cxnLst/>
              <a:rect l="l" t="t" r="r" b="b"/>
              <a:pathLst>
                <a:path w="2742" h="1388" extrusionOk="0">
                  <a:moveTo>
                    <a:pt x="1387" y="1"/>
                  </a:moveTo>
                  <a:cubicBezTo>
                    <a:pt x="789" y="1"/>
                    <a:pt x="284" y="347"/>
                    <a:pt x="64" y="914"/>
                  </a:cubicBezTo>
                  <a:cubicBezTo>
                    <a:pt x="1" y="1103"/>
                    <a:pt x="64" y="1293"/>
                    <a:pt x="284" y="1324"/>
                  </a:cubicBezTo>
                  <a:cubicBezTo>
                    <a:pt x="330" y="1347"/>
                    <a:pt x="375" y="1357"/>
                    <a:pt x="418" y="1357"/>
                  </a:cubicBezTo>
                  <a:cubicBezTo>
                    <a:pt x="555" y="1357"/>
                    <a:pt x="670" y="1255"/>
                    <a:pt x="694" y="1135"/>
                  </a:cubicBezTo>
                  <a:cubicBezTo>
                    <a:pt x="789" y="851"/>
                    <a:pt x="1072" y="662"/>
                    <a:pt x="1387" y="662"/>
                  </a:cubicBezTo>
                  <a:cubicBezTo>
                    <a:pt x="1639" y="662"/>
                    <a:pt x="1923" y="851"/>
                    <a:pt x="2049" y="1135"/>
                  </a:cubicBezTo>
                  <a:cubicBezTo>
                    <a:pt x="2080" y="1293"/>
                    <a:pt x="2238" y="1387"/>
                    <a:pt x="2364" y="1387"/>
                  </a:cubicBezTo>
                  <a:cubicBezTo>
                    <a:pt x="2395" y="1387"/>
                    <a:pt x="2427" y="1387"/>
                    <a:pt x="2490" y="1324"/>
                  </a:cubicBezTo>
                  <a:cubicBezTo>
                    <a:pt x="2679" y="1261"/>
                    <a:pt x="2742" y="1072"/>
                    <a:pt x="2679" y="914"/>
                  </a:cubicBezTo>
                  <a:cubicBezTo>
                    <a:pt x="2490" y="347"/>
                    <a:pt x="195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34" name="Google Shape;10034;p75"/>
            <p:cNvSpPr/>
            <p:nvPr/>
          </p:nvSpPr>
          <p:spPr>
            <a:xfrm>
              <a:off x="-24260925" y="2462500"/>
              <a:ext cx="138650" cy="17350"/>
            </a:xfrm>
            <a:custGeom>
              <a:avLst/>
              <a:gdLst/>
              <a:ahLst/>
              <a:cxnLst/>
              <a:rect l="l" t="t" r="r" b="b"/>
              <a:pathLst>
                <a:path w="554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5199" y="693"/>
                  </a:lnTo>
                  <a:cubicBezTo>
                    <a:pt x="5388" y="693"/>
                    <a:pt x="5545" y="536"/>
                    <a:pt x="5545" y="347"/>
                  </a:cubicBezTo>
                  <a:cubicBezTo>
                    <a:pt x="5545" y="158"/>
                    <a:pt x="5388" y="0"/>
                    <a:pt x="5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35" name="Google Shape;10035;p75"/>
            <p:cNvSpPr/>
            <p:nvPr/>
          </p:nvSpPr>
          <p:spPr>
            <a:xfrm>
              <a:off x="-24260150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02" y="158"/>
                    <a:pt x="154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36" name="Google Shape;10036;p75"/>
            <p:cNvSpPr/>
            <p:nvPr/>
          </p:nvSpPr>
          <p:spPr>
            <a:xfrm>
              <a:off x="-24260925" y="25499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37" name="Google Shape;10037;p75"/>
            <p:cNvSpPr/>
            <p:nvPr/>
          </p:nvSpPr>
          <p:spPr>
            <a:xfrm>
              <a:off x="-24165625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33" y="158"/>
                    <a:pt x="157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38" name="Google Shape;10038;p75"/>
            <p:cNvSpPr/>
            <p:nvPr/>
          </p:nvSpPr>
          <p:spPr>
            <a:xfrm>
              <a:off x="-24157750" y="25499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39" name="Google Shape;10039;p75"/>
          <p:cNvGrpSpPr/>
          <p:nvPr/>
        </p:nvGrpSpPr>
        <p:grpSpPr>
          <a:xfrm>
            <a:off x="8272560" y="4739449"/>
            <a:ext cx="470907" cy="470907"/>
            <a:chOff x="-24338900" y="2710600"/>
            <a:chExt cx="295375" cy="295375"/>
          </a:xfrm>
          <a:solidFill>
            <a:srgbClr val="009447"/>
          </a:solidFill>
        </p:grpSpPr>
        <p:sp>
          <p:nvSpPr>
            <p:cNvPr id="10040" name="Google Shape;10040;p75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41" name="Google Shape;10041;p75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42" name="Google Shape;10042;p75"/>
          <p:cNvGrpSpPr/>
          <p:nvPr/>
        </p:nvGrpSpPr>
        <p:grpSpPr>
          <a:xfrm>
            <a:off x="10660560" y="4151963"/>
            <a:ext cx="473417" cy="469312"/>
            <a:chOff x="-22859750" y="2335900"/>
            <a:chExt cx="296950" cy="294375"/>
          </a:xfrm>
          <a:solidFill>
            <a:srgbClr val="009447"/>
          </a:solidFill>
        </p:grpSpPr>
        <p:sp>
          <p:nvSpPr>
            <p:cNvPr id="10043" name="Google Shape;10043;p75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44" name="Google Shape;10044;p75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45" name="Google Shape;10045;p75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46" name="Google Shape;10046;p75"/>
          <p:cNvGrpSpPr/>
          <p:nvPr/>
        </p:nvGrpSpPr>
        <p:grpSpPr>
          <a:xfrm>
            <a:off x="7699690" y="1781493"/>
            <a:ext cx="415665" cy="470947"/>
            <a:chOff x="-27710725" y="1959200"/>
            <a:chExt cx="260725" cy="295400"/>
          </a:xfrm>
          <a:solidFill>
            <a:srgbClr val="009447"/>
          </a:solidFill>
        </p:grpSpPr>
        <p:sp>
          <p:nvSpPr>
            <p:cNvPr id="10047" name="Google Shape;10047;p75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48" name="Google Shape;10048;p75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49" name="Google Shape;10049;p75"/>
          <p:cNvGrpSpPr/>
          <p:nvPr/>
        </p:nvGrpSpPr>
        <p:grpSpPr>
          <a:xfrm>
            <a:off x="7670175" y="2459555"/>
            <a:ext cx="474693" cy="307693"/>
            <a:chOff x="-27728850" y="2382950"/>
            <a:chExt cx="297750" cy="193000"/>
          </a:xfrm>
          <a:solidFill>
            <a:srgbClr val="009447"/>
          </a:solidFill>
        </p:grpSpPr>
        <p:sp>
          <p:nvSpPr>
            <p:cNvPr id="10050" name="Google Shape;10050;p75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51" name="Google Shape;10051;p75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52" name="Google Shape;10052;p75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053" name="Google Shape;10053;p75"/>
          <p:cNvSpPr/>
          <p:nvPr/>
        </p:nvSpPr>
        <p:spPr>
          <a:xfrm>
            <a:off x="7671426" y="2974659"/>
            <a:ext cx="473457" cy="453968"/>
          </a:xfrm>
          <a:custGeom>
            <a:avLst/>
            <a:gdLst/>
            <a:ahLst/>
            <a:cxnLst/>
            <a:rect l="l" t="t" r="r" b="b"/>
            <a:pathLst>
              <a:path w="11879" h="11390" extrusionOk="0">
                <a:moveTo>
                  <a:pt x="10047" y="655"/>
                </a:moveTo>
                <a:cubicBezTo>
                  <a:pt x="10369" y="655"/>
                  <a:pt x="10689" y="746"/>
                  <a:pt x="10965" y="930"/>
                </a:cubicBezTo>
                <a:lnTo>
                  <a:pt x="7499" y="4490"/>
                </a:lnTo>
                <a:cubicBezTo>
                  <a:pt x="7468" y="4427"/>
                  <a:pt x="7468" y="4396"/>
                  <a:pt x="7405" y="4364"/>
                </a:cubicBezTo>
                <a:lnTo>
                  <a:pt x="7090" y="4049"/>
                </a:lnTo>
                <a:cubicBezTo>
                  <a:pt x="7058" y="3986"/>
                  <a:pt x="7026" y="3954"/>
                  <a:pt x="6995" y="3954"/>
                </a:cubicBezTo>
                <a:lnTo>
                  <a:pt x="7216" y="3734"/>
                </a:lnTo>
                <a:cubicBezTo>
                  <a:pt x="7405" y="3545"/>
                  <a:pt x="7531" y="3261"/>
                  <a:pt x="7531" y="2978"/>
                </a:cubicBezTo>
                <a:cubicBezTo>
                  <a:pt x="7531" y="2820"/>
                  <a:pt x="7499" y="2663"/>
                  <a:pt x="7405" y="2537"/>
                </a:cubicBezTo>
                <a:lnTo>
                  <a:pt x="8791" y="1182"/>
                </a:lnTo>
                <a:cubicBezTo>
                  <a:pt x="9140" y="833"/>
                  <a:pt x="9596" y="655"/>
                  <a:pt x="10047" y="655"/>
                </a:cubicBezTo>
                <a:close/>
                <a:moveTo>
                  <a:pt x="6365" y="4427"/>
                </a:moveTo>
                <a:cubicBezTo>
                  <a:pt x="6428" y="4427"/>
                  <a:pt x="6554" y="4490"/>
                  <a:pt x="6585" y="4553"/>
                </a:cubicBezTo>
                <a:lnTo>
                  <a:pt x="6900" y="4868"/>
                </a:lnTo>
                <a:cubicBezTo>
                  <a:pt x="7058" y="4994"/>
                  <a:pt x="7058" y="5183"/>
                  <a:pt x="6932" y="5341"/>
                </a:cubicBezTo>
                <a:lnTo>
                  <a:pt x="6365" y="5971"/>
                </a:lnTo>
                <a:lnTo>
                  <a:pt x="5483" y="5120"/>
                </a:lnTo>
                <a:lnTo>
                  <a:pt x="6113" y="4522"/>
                </a:lnTo>
                <a:cubicBezTo>
                  <a:pt x="6207" y="4490"/>
                  <a:pt x="6270" y="4427"/>
                  <a:pt x="6365" y="4427"/>
                </a:cubicBezTo>
                <a:close/>
                <a:moveTo>
                  <a:pt x="4947" y="5624"/>
                </a:moveTo>
                <a:lnTo>
                  <a:pt x="5829" y="6538"/>
                </a:lnTo>
                <a:lnTo>
                  <a:pt x="5388" y="7042"/>
                </a:lnTo>
                <a:lnTo>
                  <a:pt x="5136" y="6790"/>
                </a:lnTo>
                <a:cubicBezTo>
                  <a:pt x="5073" y="6743"/>
                  <a:pt x="4987" y="6719"/>
                  <a:pt x="4900" y="6719"/>
                </a:cubicBezTo>
                <a:cubicBezTo>
                  <a:pt x="4813" y="6719"/>
                  <a:pt x="4727" y="6743"/>
                  <a:pt x="4664" y="6790"/>
                </a:cubicBezTo>
                <a:cubicBezTo>
                  <a:pt x="4538" y="6916"/>
                  <a:pt x="4538" y="7168"/>
                  <a:pt x="4664" y="7262"/>
                </a:cubicBezTo>
                <a:lnTo>
                  <a:pt x="4947" y="7546"/>
                </a:lnTo>
                <a:lnTo>
                  <a:pt x="4475" y="8050"/>
                </a:lnTo>
                <a:lnTo>
                  <a:pt x="4128" y="7704"/>
                </a:lnTo>
                <a:cubicBezTo>
                  <a:pt x="4065" y="7641"/>
                  <a:pt x="3971" y="7609"/>
                  <a:pt x="3880" y="7609"/>
                </a:cubicBezTo>
                <a:cubicBezTo>
                  <a:pt x="3789" y="7609"/>
                  <a:pt x="3703" y="7641"/>
                  <a:pt x="3655" y="7704"/>
                </a:cubicBezTo>
                <a:cubicBezTo>
                  <a:pt x="3529" y="7830"/>
                  <a:pt x="3529" y="8050"/>
                  <a:pt x="3655" y="8176"/>
                </a:cubicBezTo>
                <a:lnTo>
                  <a:pt x="4034" y="8586"/>
                </a:lnTo>
                <a:lnTo>
                  <a:pt x="3561" y="9090"/>
                </a:lnTo>
                <a:lnTo>
                  <a:pt x="3088" y="8617"/>
                </a:lnTo>
                <a:cubicBezTo>
                  <a:pt x="3025" y="8554"/>
                  <a:pt x="2939" y="8523"/>
                  <a:pt x="2852" y="8523"/>
                </a:cubicBezTo>
                <a:cubicBezTo>
                  <a:pt x="2765" y="8523"/>
                  <a:pt x="2679" y="8554"/>
                  <a:pt x="2616" y="8617"/>
                </a:cubicBezTo>
                <a:cubicBezTo>
                  <a:pt x="2490" y="8743"/>
                  <a:pt x="2490" y="8964"/>
                  <a:pt x="2616" y="9090"/>
                </a:cubicBezTo>
                <a:lnTo>
                  <a:pt x="3120" y="9594"/>
                </a:lnTo>
                <a:lnTo>
                  <a:pt x="2647" y="10098"/>
                </a:lnTo>
                <a:lnTo>
                  <a:pt x="2080" y="9531"/>
                </a:lnTo>
                <a:cubicBezTo>
                  <a:pt x="2017" y="9468"/>
                  <a:pt x="1923" y="9436"/>
                  <a:pt x="1832" y="9436"/>
                </a:cubicBezTo>
                <a:cubicBezTo>
                  <a:pt x="1742" y="9436"/>
                  <a:pt x="1655" y="9468"/>
                  <a:pt x="1608" y="9531"/>
                </a:cubicBezTo>
                <a:cubicBezTo>
                  <a:pt x="1482" y="9625"/>
                  <a:pt x="1482" y="9877"/>
                  <a:pt x="1608" y="10003"/>
                </a:cubicBezTo>
                <a:lnTo>
                  <a:pt x="2175" y="10570"/>
                </a:lnTo>
                <a:cubicBezTo>
                  <a:pt x="2017" y="10696"/>
                  <a:pt x="1860" y="10728"/>
                  <a:pt x="1702" y="10728"/>
                </a:cubicBezTo>
                <a:cubicBezTo>
                  <a:pt x="1419" y="10728"/>
                  <a:pt x="1198" y="10665"/>
                  <a:pt x="1009" y="10476"/>
                </a:cubicBezTo>
                <a:cubicBezTo>
                  <a:pt x="789" y="10255"/>
                  <a:pt x="726" y="10035"/>
                  <a:pt x="726" y="9751"/>
                </a:cubicBezTo>
                <a:cubicBezTo>
                  <a:pt x="726" y="9468"/>
                  <a:pt x="852" y="9247"/>
                  <a:pt x="1041" y="9090"/>
                </a:cubicBezTo>
                <a:lnTo>
                  <a:pt x="4947" y="5624"/>
                </a:lnTo>
                <a:close/>
                <a:moveTo>
                  <a:pt x="10035" y="1"/>
                </a:moveTo>
                <a:cubicBezTo>
                  <a:pt x="9413" y="1"/>
                  <a:pt x="8791" y="237"/>
                  <a:pt x="8318" y="709"/>
                </a:cubicBezTo>
                <a:lnTo>
                  <a:pt x="6743" y="2285"/>
                </a:lnTo>
                <a:cubicBezTo>
                  <a:pt x="6680" y="2348"/>
                  <a:pt x="6617" y="2442"/>
                  <a:pt x="6617" y="2505"/>
                </a:cubicBezTo>
                <a:cubicBezTo>
                  <a:pt x="6617" y="2600"/>
                  <a:pt x="6680" y="2694"/>
                  <a:pt x="6743" y="2757"/>
                </a:cubicBezTo>
                <a:cubicBezTo>
                  <a:pt x="6837" y="2820"/>
                  <a:pt x="6869" y="2915"/>
                  <a:pt x="6869" y="2978"/>
                </a:cubicBezTo>
                <a:cubicBezTo>
                  <a:pt x="6869" y="3041"/>
                  <a:pt x="6837" y="3167"/>
                  <a:pt x="6743" y="3198"/>
                </a:cubicBezTo>
                <a:lnTo>
                  <a:pt x="6207" y="3765"/>
                </a:lnTo>
                <a:cubicBezTo>
                  <a:pt x="5987" y="3797"/>
                  <a:pt x="5798" y="3891"/>
                  <a:pt x="5640" y="3986"/>
                </a:cubicBezTo>
                <a:lnTo>
                  <a:pt x="568" y="8523"/>
                </a:lnTo>
                <a:cubicBezTo>
                  <a:pt x="221" y="8838"/>
                  <a:pt x="1" y="9247"/>
                  <a:pt x="1" y="9720"/>
                </a:cubicBezTo>
                <a:cubicBezTo>
                  <a:pt x="1" y="10192"/>
                  <a:pt x="158" y="10633"/>
                  <a:pt x="473" y="10917"/>
                </a:cubicBezTo>
                <a:cubicBezTo>
                  <a:pt x="789" y="11264"/>
                  <a:pt x="1230" y="11390"/>
                  <a:pt x="1671" y="11390"/>
                </a:cubicBezTo>
                <a:lnTo>
                  <a:pt x="1702" y="11390"/>
                </a:lnTo>
                <a:cubicBezTo>
                  <a:pt x="2143" y="11390"/>
                  <a:pt x="2584" y="11169"/>
                  <a:pt x="2899" y="10854"/>
                </a:cubicBezTo>
                <a:lnTo>
                  <a:pt x="7405" y="5782"/>
                </a:lnTo>
                <a:cubicBezTo>
                  <a:pt x="7562" y="5624"/>
                  <a:pt x="7657" y="5404"/>
                  <a:pt x="7657" y="5215"/>
                </a:cubicBezTo>
                <a:lnTo>
                  <a:pt x="11752" y="1119"/>
                </a:lnTo>
                <a:cubicBezTo>
                  <a:pt x="11878" y="1088"/>
                  <a:pt x="11878" y="1025"/>
                  <a:pt x="11878" y="930"/>
                </a:cubicBezTo>
                <a:cubicBezTo>
                  <a:pt x="11878" y="867"/>
                  <a:pt x="11815" y="741"/>
                  <a:pt x="11752" y="709"/>
                </a:cubicBezTo>
                <a:cubicBezTo>
                  <a:pt x="11280" y="237"/>
                  <a:pt x="10657" y="1"/>
                  <a:pt x="10035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054" name="Google Shape;10054;p75"/>
          <p:cNvSpPr/>
          <p:nvPr/>
        </p:nvSpPr>
        <p:spPr>
          <a:xfrm>
            <a:off x="10645890" y="1780844"/>
            <a:ext cx="472181" cy="472181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055" name="Google Shape;10055;p75"/>
          <p:cNvGrpSpPr/>
          <p:nvPr/>
        </p:nvGrpSpPr>
        <p:grpSpPr>
          <a:xfrm>
            <a:off x="10645300" y="2390503"/>
            <a:ext cx="472181" cy="445797"/>
            <a:chOff x="-25844850" y="2357750"/>
            <a:chExt cx="296175" cy="279625"/>
          </a:xfrm>
          <a:solidFill>
            <a:srgbClr val="009447"/>
          </a:solidFill>
        </p:grpSpPr>
        <p:sp>
          <p:nvSpPr>
            <p:cNvPr id="10056" name="Google Shape;10056;p75"/>
            <p:cNvSpPr/>
            <p:nvPr/>
          </p:nvSpPr>
          <p:spPr>
            <a:xfrm>
              <a:off x="-25792075" y="2428625"/>
              <a:ext cx="191425" cy="208750"/>
            </a:xfrm>
            <a:custGeom>
              <a:avLst/>
              <a:gdLst/>
              <a:ahLst/>
              <a:cxnLst/>
              <a:rect l="l" t="t" r="r" b="b"/>
              <a:pathLst>
                <a:path w="7657" h="8350" extrusionOk="0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57" name="Google Shape;10057;p75"/>
            <p:cNvSpPr/>
            <p:nvPr/>
          </p:nvSpPr>
          <p:spPr>
            <a:xfrm>
              <a:off x="-25602250" y="2497950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58" name="Google Shape;10058;p75"/>
            <p:cNvSpPr/>
            <p:nvPr/>
          </p:nvSpPr>
          <p:spPr>
            <a:xfrm>
              <a:off x="-25844850" y="2497950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59" name="Google Shape;10059;p75"/>
            <p:cNvSpPr/>
            <p:nvPr/>
          </p:nvSpPr>
          <p:spPr>
            <a:xfrm>
              <a:off x="-25706225" y="2357750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60" name="Google Shape;10060;p75"/>
            <p:cNvSpPr/>
            <p:nvPr/>
          </p:nvSpPr>
          <p:spPr>
            <a:xfrm>
              <a:off x="-25804675" y="2400275"/>
              <a:ext cx="42550" cy="41775"/>
            </a:xfrm>
            <a:custGeom>
              <a:avLst/>
              <a:gdLst/>
              <a:ahLst/>
              <a:cxnLst/>
              <a:rect l="l" t="t" r="r" b="b"/>
              <a:pathLst>
                <a:path w="1702" h="1671" extrusionOk="0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61" name="Google Shape;10061;p75"/>
            <p:cNvSpPr/>
            <p:nvPr/>
          </p:nvSpPr>
          <p:spPr>
            <a:xfrm>
              <a:off x="-25632175" y="2400275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062" name="Google Shape;10062;p75"/>
          <p:cNvSpPr/>
          <p:nvPr/>
        </p:nvSpPr>
        <p:spPr>
          <a:xfrm>
            <a:off x="10642761" y="2965711"/>
            <a:ext cx="478440" cy="471863"/>
          </a:xfrm>
          <a:custGeom>
            <a:avLst/>
            <a:gdLst/>
            <a:ahLst/>
            <a:cxnLst/>
            <a:rect l="l" t="t" r="r" b="b"/>
            <a:pathLst>
              <a:path w="12004" h="11839" extrusionOk="0">
                <a:moveTo>
                  <a:pt x="7435" y="685"/>
                </a:moveTo>
                <a:cubicBezTo>
                  <a:pt x="7530" y="685"/>
                  <a:pt x="7656" y="748"/>
                  <a:pt x="7687" y="811"/>
                </a:cubicBezTo>
                <a:lnTo>
                  <a:pt x="11121" y="4246"/>
                </a:lnTo>
                <a:cubicBezTo>
                  <a:pt x="11279" y="4372"/>
                  <a:pt x="11279" y="4592"/>
                  <a:pt x="11121" y="4718"/>
                </a:cubicBezTo>
                <a:cubicBezTo>
                  <a:pt x="11058" y="4781"/>
                  <a:pt x="10964" y="4813"/>
                  <a:pt x="10873" y="4813"/>
                </a:cubicBezTo>
                <a:cubicBezTo>
                  <a:pt x="10783" y="4813"/>
                  <a:pt x="10696" y="4781"/>
                  <a:pt x="10649" y="4718"/>
                </a:cubicBezTo>
                <a:lnTo>
                  <a:pt x="7215" y="1284"/>
                </a:lnTo>
                <a:cubicBezTo>
                  <a:pt x="7089" y="1158"/>
                  <a:pt x="7089" y="938"/>
                  <a:pt x="7215" y="811"/>
                </a:cubicBezTo>
                <a:cubicBezTo>
                  <a:pt x="7278" y="748"/>
                  <a:pt x="7372" y="685"/>
                  <a:pt x="7435" y="685"/>
                </a:cubicBezTo>
                <a:close/>
                <a:moveTo>
                  <a:pt x="7971" y="2985"/>
                </a:moveTo>
                <a:lnTo>
                  <a:pt x="8948" y="3962"/>
                </a:lnTo>
                <a:lnTo>
                  <a:pt x="7404" y="5506"/>
                </a:lnTo>
                <a:lnTo>
                  <a:pt x="6427" y="4529"/>
                </a:lnTo>
                <a:lnTo>
                  <a:pt x="7971" y="2985"/>
                </a:lnTo>
                <a:close/>
                <a:moveTo>
                  <a:pt x="5923" y="5033"/>
                </a:moveTo>
                <a:lnTo>
                  <a:pt x="6900" y="6010"/>
                </a:lnTo>
                <a:lnTo>
                  <a:pt x="6459" y="6451"/>
                </a:lnTo>
                <a:cubicBezTo>
                  <a:pt x="6135" y="6775"/>
                  <a:pt x="5672" y="6937"/>
                  <a:pt x="5229" y="6937"/>
                </a:cubicBezTo>
                <a:cubicBezTo>
                  <a:pt x="5155" y="6937"/>
                  <a:pt x="5082" y="6932"/>
                  <a:pt x="5010" y="6923"/>
                </a:cubicBezTo>
                <a:cubicBezTo>
                  <a:pt x="4946" y="6356"/>
                  <a:pt x="5136" y="5821"/>
                  <a:pt x="5482" y="5474"/>
                </a:cubicBezTo>
                <a:lnTo>
                  <a:pt x="5923" y="5033"/>
                </a:lnTo>
                <a:close/>
                <a:moveTo>
                  <a:pt x="6931" y="1946"/>
                </a:moveTo>
                <a:lnTo>
                  <a:pt x="7404" y="2418"/>
                </a:lnTo>
                <a:lnTo>
                  <a:pt x="4978" y="4876"/>
                </a:lnTo>
                <a:cubicBezTo>
                  <a:pt x="4379" y="5443"/>
                  <a:pt x="4127" y="6230"/>
                  <a:pt x="4285" y="7081"/>
                </a:cubicBezTo>
                <a:lnTo>
                  <a:pt x="4348" y="7175"/>
                </a:lnTo>
                <a:cubicBezTo>
                  <a:pt x="4379" y="7301"/>
                  <a:pt x="4442" y="7427"/>
                  <a:pt x="4600" y="7459"/>
                </a:cubicBezTo>
                <a:lnTo>
                  <a:pt x="4726" y="7491"/>
                </a:lnTo>
                <a:cubicBezTo>
                  <a:pt x="4883" y="7554"/>
                  <a:pt x="5041" y="7554"/>
                  <a:pt x="5199" y="7554"/>
                </a:cubicBezTo>
                <a:cubicBezTo>
                  <a:pt x="5829" y="7554"/>
                  <a:pt x="6459" y="7301"/>
                  <a:pt x="6931" y="6829"/>
                </a:cubicBezTo>
                <a:lnTo>
                  <a:pt x="9389" y="4403"/>
                </a:lnTo>
                <a:lnTo>
                  <a:pt x="9861" y="4876"/>
                </a:lnTo>
                <a:lnTo>
                  <a:pt x="7687" y="7207"/>
                </a:lnTo>
                <a:cubicBezTo>
                  <a:pt x="6964" y="7905"/>
                  <a:pt x="6050" y="8306"/>
                  <a:pt x="5066" y="8306"/>
                </a:cubicBezTo>
                <a:cubicBezTo>
                  <a:pt x="4851" y="8306"/>
                  <a:pt x="4632" y="8286"/>
                  <a:pt x="4411" y="8247"/>
                </a:cubicBezTo>
                <a:lnTo>
                  <a:pt x="4348" y="8247"/>
                </a:lnTo>
                <a:cubicBezTo>
                  <a:pt x="4222" y="8247"/>
                  <a:pt x="4096" y="8310"/>
                  <a:pt x="4033" y="8341"/>
                </a:cubicBezTo>
                <a:lnTo>
                  <a:pt x="2080" y="10263"/>
                </a:lnTo>
                <a:lnTo>
                  <a:pt x="1607" y="9790"/>
                </a:lnTo>
                <a:lnTo>
                  <a:pt x="3560" y="7869"/>
                </a:lnTo>
                <a:cubicBezTo>
                  <a:pt x="3623" y="7774"/>
                  <a:pt x="3655" y="7680"/>
                  <a:pt x="3623" y="7554"/>
                </a:cubicBezTo>
                <a:lnTo>
                  <a:pt x="3623" y="7459"/>
                </a:lnTo>
                <a:cubicBezTo>
                  <a:pt x="3466" y="6293"/>
                  <a:pt x="3875" y="5065"/>
                  <a:pt x="4694" y="4214"/>
                </a:cubicBezTo>
                <a:lnTo>
                  <a:pt x="6931" y="1946"/>
                </a:lnTo>
                <a:close/>
                <a:moveTo>
                  <a:pt x="1103" y="10357"/>
                </a:moveTo>
                <a:lnTo>
                  <a:pt x="1575" y="10830"/>
                </a:lnTo>
                <a:lnTo>
                  <a:pt x="1355" y="11051"/>
                </a:lnTo>
                <a:cubicBezTo>
                  <a:pt x="1292" y="11114"/>
                  <a:pt x="1213" y="11145"/>
                  <a:pt x="1130" y="11145"/>
                </a:cubicBezTo>
                <a:cubicBezTo>
                  <a:pt x="1048" y="11145"/>
                  <a:pt x="961" y="11114"/>
                  <a:pt x="882" y="11051"/>
                </a:cubicBezTo>
                <a:cubicBezTo>
                  <a:pt x="756" y="10925"/>
                  <a:pt x="756" y="10704"/>
                  <a:pt x="882" y="10578"/>
                </a:cubicBezTo>
                <a:lnTo>
                  <a:pt x="1103" y="10357"/>
                </a:lnTo>
                <a:close/>
                <a:moveTo>
                  <a:pt x="7479" y="0"/>
                </a:moveTo>
                <a:cubicBezTo>
                  <a:pt x="7215" y="0"/>
                  <a:pt x="6947" y="103"/>
                  <a:pt x="6742" y="307"/>
                </a:cubicBezTo>
                <a:cubicBezTo>
                  <a:pt x="6427" y="622"/>
                  <a:pt x="6364" y="1095"/>
                  <a:pt x="6553" y="1473"/>
                </a:cubicBezTo>
                <a:lnTo>
                  <a:pt x="4253" y="3773"/>
                </a:lnTo>
                <a:cubicBezTo>
                  <a:pt x="3277" y="4750"/>
                  <a:pt x="2804" y="6136"/>
                  <a:pt x="2962" y="7522"/>
                </a:cubicBezTo>
                <a:lnTo>
                  <a:pt x="410" y="10074"/>
                </a:lnTo>
                <a:cubicBezTo>
                  <a:pt x="0" y="10452"/>
                  <a:pt x="0" y="11145"/>
                  <a:pt x="410" y="11523"/>
                </a:cubicBezTo>
                <a:cubicBezTo>
                  <a:pt x="599" y="11712"/>
                  <a:pt x="882" y="11838"/>
                  <a:pt x="1134" y="11838"/>
                </a:cubicBezTo>
                <a:cubicBezTo>
                  <a:pt x="1418" y="11838"/>
                  <a:pt x="1701" y="11712"/>
                  <a:pt x="1891" y="11523"/>
                </a:cubicBezTo>
                <a:lnTo>
                  <a:pt x="4442" y="8971"/>
                </a:lnTo>
                <a:cubicBezTo>
                  <a:pt x="4618" y="8991"/>
                  <a:pt x="4793" y="9001"/>
                  <a:pt x="4968" y="9001"/>
                </a:cubicBezTo>
                <a:cubicBezTo>
                  <a:pt x="6173" y="9001"/>
                  <a:pt x="7338" y="8533"/>
                  <a:pt x="8192" y="7680"/>
                </a:cubicBezTo>
                <a:lnTo>
                  <a:pt x="10491" y="5380"/>
                </a:lnTo>
                <a:cubicBezTo>
                  <a:pt x="10649" y="5443"/>
                  <a:pt x="10743" y="5506"/>
                  <a:pt x="10901" y="5506"/>
                </a:cubicBezTo>
                <a:cubicBezTo>
                  <a:pt x="11184" y="5506"/>
                  <a:pt x="11468" y="5380"/>
                  <a:pt x="11657" y="5191"/>
                </a:cubicBezTo>
                <a:cubicBezTo>
                  <a:pt x="12004" y="4781"/>
                  <a:pt x="12004" y="4119"/>
                  <a:pt x="11626" y="3741"/>
                </a:cubicBezTo>
                <a:lnTo>
                  <a:pt x="8192" y="307"/>
                </a:lnTo>
                <a:cubicBezTo>
                  <a:pt x="8002" y="103"/>
                  <a:pt x="7743" y="0"/>
                  <a:pt x="7479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063" name="Google Shape;10063;p75"/>
          <p:cNvGrpSpPr/>
          <p:nvPr/>
        </p:nvGrpSpPr>
        <p:grpSpPr>
          <a:xfrm>
            <a:off x="8950511" y="3554711"/>
            <a:ext cx="305183" cy="470947"/>
            <a:chOff x="-23917525" y="1970225"/>
            <a:chExt cx="191425" cy="295400"/>
          </a:xfrm>
          <a:solidFill>
            <a:srgbClr val="009447"/>
          </a:solidFill>
        </p:grpSpPr>
        <p:sp>
          <p:nvSpPr>
            <p:cNvPr id="10064" name="Google Shape;10064;p75"/>
            <p:cNvSpPr/>
            <p:nvPr/>
          </p:nvSpPr>
          <p:spPr>
            <a:xfrm>
              <a:off x="-23917525" y="1970225"/>
              <a:ext cx="191425" cy="295400"/>
            </a:xfrm>
            <a:custGeom>
              <a:avLst/>
              <a:gdLst/>
              <a:ahLst/>
              <a:cxnLst/>
              <a:rect l="l" t="t" r="r" b="b"/>
              <a:pathLst>
                <a:path w="7657" h="11816" extrusionOk="0">
                  <a:moveTo>
                    <a:pt x="6616" y="694"/>
                  </a:moveTo>
                  <a:cubicBezTo>
                    <a:pt x="6805" y="694"/>
                    <a:pt x="6963" y="851"/>
                    <a:pt x="6963" y="1072"/>
                  </a:cubicBezTo>
                  <a:lnTo>
                    <a:pt x="6963" y="1450"/>
                  </a:lnTo>
                  <a:lnTo>
                    <a:pt x="725" y="1450"/>
                  </a:lnTo>
                  <a:lnTo>
                    <a:pt x="725" y="1072"/>
                  </a:ln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994" y="2175"/>
                  </a:moveTo>
                  <a:lnTo>
                    <a:pt x="6994" y="8413"/>
                  </a:lnTo>
                  <a:lnTo>
                    <a:pt x="725" y="8413"/>
                  </a:lnTo>
                  <a:lnTo>
                    <a:pt x="725" y="2175"/>
                  </a:lnTo>
                  <a:close/>
                  <a:moveTo>
                    <a:pt x="6931" y="9106"/>
                  </a:moveTo>
                  <a:lnTo>
                    <a:pt x="6931" y="10838"/>
                  </a:lnTo>
                  <a:cubicBezTo>
                    <a:pt x="6931" y="11028"/>
                    <a:pt x="6774" y="11185"/>
                    <a:pt x="6585" y="11185"/>
                  </a:cubicBezTo>
                  <a:lnTo>
                    <a:pt x="1040" y="11185"/>
                  </a:lnTo>
                  <a:cubicBezTo>
                    <a:pt x="819" y="11185"/>
                    <a:pt x="662" y="11028"/>
                    <a:pt x="662" y="10838"/>
                  </a:cubicBezTo>
                  <a:lnTo>
                    <a:pt x="662" y="9106"/>
                  </a:ln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10775"/>
                  </a:lnTo>
                  <a:cubicBezTo>
                    <a:pt x="0" y="11374"/>
                    <a:pt x="473" y="11815"/>
                    <a:pt x="1040" y="11815"/>
                  </a:cubicBezTo>
                  <a:lnTo>
                    <a:pt x="6585" y="11815"/>
                  </a:lnTo>
                  <a:cubicBezTo>
                    <a:pt x="7184" y="11815"/>
                    <a:pt x="7593" y="11343"/>
                    <a:pt x="7593" y="10775"/>
                  </a:cubicBezTo>
                  <a:lnTo>
                    <a:pt x="7593" y="1009"/>
                  </a:lnTo>
                  <a:cubicBezTo>
                    <a:pt x="7656" y="473"/>
                    <a:pt x="718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65" name="Google Shape;10065;p75"/>
            <p:cNvSpPr/>
            <p:nvPr/>
          </p:nvSpPr>
          <p:spPr>
            <a:xfrm>
              <a:off x="-23882075" y="2041125"/>
              <a:ext cx="121300" cy="121325"/>
            </a:xfrm>
            <a:custGeom>
              <a:avLst/>
              <a:gdLst/>
              <a:ahLst/>
              <a:cxnLst/>
              <a:rect l="l" t="t" r="r" b="b"/>
              <a:pathLst>
                <a:path w="4852" h="4853" extrusionOk="0">
                  <a:moveTo>
                    <a:pt x="2773" y="662"/>
                  </a:moveTo>
                  <a:lnTo>
                    <a:pt x="2773" y="1702"/>
                  </a:lnTo>
                  <a:cubicBezTo>
                    <a:pt x="2773" y="1891"/>
                    <a:pt x="2930" y="2048"/>
                    <a:pt x="3119" y="2048"/>
                  </a:cubicBezTo>
                  <a:lnTo>
                    <a:pt x="4127" y="2048"/>
                  </a:lnTo>
                  <a:lnTo>
                    <a:pt x="4127" y="2773"/>
                  </a:lnTo>
                  <a:lnTo>
                    <a:pt x="3119" y="2773"/>
                  </a:lnTo>
                  <a:cubicBezTo>
                    <a:pt x="2930" y="2773"/>
                    <a:pt x="2773" y="2962"/>
                    <a:pt x="2773" y="3151"/>
                  </a:cubicBezTo>
                  <a:lnTo>
                    <a:pt x="2773" y="4159"/>
                  </a:lnTo>
                  <a:lnTo>
                    <a:pt x="2048" y="4159"/>
                  </a:lnTo>
                  <a:lnTo>
                    <a:pt x="2048" y="3119"/>
                  </a:lnTo>
                  <a:cubicBezTo>
                    <a:pt x="2048" y="2899"/>
                    <a:pt x="1890" y="2741"/>
                    <a:pt x="1701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1" y="2048"/>
                  </a:lnTo>
                  <a:cubicBezTo>
                    <a:pt x="1890" y="2048"/>
                    <a:pt x="2048" y="1891"/>
                    <a:pt x="2048" y="1702"/>
                  </a:cubicBezTo>
                  <a:lnTo>
                    <a:pt x="2048" y="662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lnTo>
                    <a:pt x="0" y="3119"/>
                  </a:lnTo>
                  <a:cubicBezTo>
                    <a:pt x="0" y="3308"/>
                    <a:pt x="158" y="3466"/>
                    <a:pt x="347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94"/>
                    <a:pt x="1544" y="4852"/>
                    <a:pt x="1733" y="4852"/>
                  </a:cubicBezTo>
                  <a:lnTo>
                    <a:pt x="3119" y="4852"/>
                  </a:lnTo>
                  <a:cubicBezTo>
                    <a:pt x="3308" y="4852"/>
                    <a:pt x="3466" y="4694"/>
                    <a:pt x="3466" y="4474"/>
                  </a:cubicBezTo>
                  <a:lnTo>
                    <a:pt x="3466" y="3466"/>
                  </a:lnTo>
                  <a:lnTo>
                    <a:pt x="4505" y="3466"/>
                  </a:lnTo>
                  <a:cubicBezTo>
                    <a:pt x="4694" y="3466"/>
                    <a:pt x="4852" y="3308"/>
                    <a:pt x="4852" y="3119"/>
                  </a:cubicBezTo>
                  <a:lnTo>
                    <a:pt x="4852" y="1733"/>
                  </a:lnTo>
                  <a:cubicBezTo>
                    <a:pt x="4852" y="1544"/>
                    <a:pt x="4694" y="1386"/>
                    <a:pt x="4505" y="1386"/>
                  </a:cubicBezTo>
                  <a:lnTo>
                    <a:pt x="3466" y="1386"/>
                  </a:ln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66" name="Google Shape;10066;p75"/>
            <p:cNvSpPr/>
            <p:nvPr/>
          </p:nvSpPr>
          <p:spPr>
            <a:xfrm>
              <a:off x="-23839550" y="22144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67" name="Google Shape;10067;p75"/>
          <p:cNvGrpSpPr/>
          <p:nvPr/>
        </p:nvGrpSpPr>
        <p:grpSpPr>
          <a:xfrm>
            <a:off x="8890886" y="4150549"/>
            <a:ext cx="424433" cy="472143"/>
            <a:chOff x="-23952175" y="2340425"/>
            <a:chExt cx="266225" cy="296150"/>
          </a:xfrm>
          <a:solidFill>
            <a:srgbClr val="009447"/>
          </a:solidFill>
        </p:grpSpPr>
        <p:sp>
          <p:nvSpPr>
            <p:cNvPr id="10068" name="Google Shape;10068;p75"/>
            <p:cNvSpPr/>
            <p:nvPr/>
          </p:nvSpPr>
          <p:spPr>
            <a:xfrm>
              <a:off x="-23952175" y="2340425"/>
              <a:ext cx="266225" cy="296150"/>
            </a:xfrm>
            <a:custGeom>
              <a:avLst/>
              <a:gdLst/>
              <a:ahLst/>
              <a:cxnLst/>
              <a:rect l="l" t="t" r="r" b="b"/>
              <a:pathLst>
                <a:path w="10649" h="11846" extrusionOk="0">
                  <a:moveTo>
                    <a:pt x="3844" y="693"/>
                  </a:moveTo>
                  <a:cubicBezTo>
                    <a:pt x="4033" y="693"/>
                    <a:pt x="4190" y="851"/>
                    <a:pt x="4190" y="1040"/>
                  </a:cubicBezTo>
                  <a:lnTo>
                    <a:pt x="4190" y="1449"/>
                  </a:lnTo>
                  <a:lnTo>
                    <a:pt x="2804" y="1449"/>
                  </a:lnTo>
                  <a:lnTo>
                    <a:pt x="2804" y="1040"/>
                  </a:lnTo>
                  <a:lnTo>
                    <a:pt x="2773" y="1040"/>
                  </a:lnTo>
                  <a:cubicBezTo>
                    <a:pt x="2773" y="851"/>
                    <a:pt x="2930" y="693"/>
                    <a:pt x="3119" y="693"/>
                  </a:cubicBezTo>
                  <a:close/>
                  <a:moveTo>
                    <a:pt x="5230" y="2111"/>
                  </a:moveTo>
                  <a:cubicBezTo>
                    <a:pt x="5608" y="2111"/>
                    <a:pt x="5955" y="2363"/>
                    <a:pt x="6175" y="2710"/>
                  </a:cubicBezTo>
                  <a:cubicBezTo>
                    <a:pt x="5703" y="2993"/>
                    <a:pt x="5387" y="3497"/>
                    <a:pt x="5387" y="4096"/>
                  </a:cubicBezTo>
                  <a:cubicBezTo>
                    <a:pt x="5387" y="4442"/>
                    <a:pt x="5482" y="4726"/>
                    <a:pt x="5640" y="4946"/>
                  </a:cubicBezTo>
                  <a:cubicBezTo>
                    <a:pt x="5547" y="4960"/>
                    <a:pt x="5454" y="4966"/>
                    <a:pt x="5362" y="4966"/>
                  </a:cubicBezTo>
                  <a:cubicBezTo>
                    <a:pt x="4796" y="4966"/>
                    <a:pt x="4246" y="4723"/>
                    <a:pt x="3812" y="4316"/>
                  </a:cubicBezTo>
                  <a:lnTo>
                    <a:pt x="3718" y="4253"/>
                  </a:lnTo>
                  <a:cubicBezTo>
                    <a:pt x="3245" y="3812"/>
                    <a:pt x="2647" y="3529"/>
                    <a:pt x="2016" y="3466"/>
                  </a:cubicBezTo>
                  <a:cubicBezTo>
                    <a:pt x="1874" y="3433"/>
                    <a:pt x="1727" y="3419"/>
                    <a:pt x="1578" y="3419"/>
                  </a:cubicBezTo>
                  <a:cubicBezTo>
                    <a:pt x="1299" y="3419"/>
                    <a:pt x="1012" y="3467"/>
                    <a:pt x="725" y="3529"/>
                  </a:cubicBezTo>
                  <a:lnTo>
                    <a:pt x="725" y="3151"/>
                  </a:lnTo>
                  <a:cubicBezTo>
                    <a:pt x="693" y="2583"/>
                    <a:pt x="1166" y="2111"/>
                    <a:pt x="1733" y="2111"/>
                  </a:cubicBezTo>
                  <a:close/>
                  <a:moveTo>
                    <a:pt x="8979" y="3182"/>
                  </a:moveTo>
                  <a:cubicBezTo>
                    <a:pt x="9515" y="3182"/>
                    <a:pt x="9924" y="3623"/>
                    <a:pt x="9924" y="4127"/>
                  </a:cubicBezTo>
                  <a:cubicBezTo>
                    <a:pt x="9924" y="4568"/>
                    <a:pt x="9546" y="4883"/>
                    <a:pt x="9137" y="5198"/>
                  </a:cubicBezTo>
                  <a:cubicBezTo>
                    <a:pt x="9074" y="5230"/>
                    <a:pt x="8097" y="6112"/>
                    <a:pt x="7971" y="6207"/>
                  </a:cubicBezTo>
                  <a:cubicBezTo>
                    <a:pt x="7845" y="6144"/>
                    <a:pt x="6679" y="5104"/>
                    <a:pt x="6679" y="5104"/>
                  </a:cubicBezTo>
                  <a:cubicBezTo>
                    <a:pt x="6270" y="4757"/>
                    <a:pt x="5986" y="4505"/>
                    <a:pt x="5986" y="4127"/>
                  </a:cubicBezTo>
                  <a:cubicBezTo>
                    <a:pt x="5986" y="3623"/>
                    <a:pt x="6427" y="3182"/>
                    <a:pt x="6931" y="3182"/>
                  </a:cubicBezTo>
                  <a:cubicBezTo>
                    <a:pt x="7215" y="3182"/>
                    <a:pt x="7498" y="3308"/>
                    <a:pt x="7687" y="3529"/>
                  </a:cubicBezTo>
                  <a:cubicBezTo>
                    <a:pt x="7782" y="3623"/>
                    <a:pt x="7845" y="3686"/>
                    <a:pt x="7971" y="3686"/>
                  </a:cubicBezTo>
                  <a:cubicBezTo>
                    <a:pt x="8097" y="3686"/>
                    <a:pt x="8160" y="3655"/>
                    <a:pt x="8254" y="3529"/>
                  </a:cubicBezTo>
                  <a:cubicBezTo>
                    <a:pt x="8443" y="3308"/>
                    <a:pt x="8664" y="3182"/>
                    <a:pt x="8979" y="3182"/>
                  </a:cubicBezTo>
                  <a:close/>
                  <a:moveTo>
                    <a:pt x="1561" y="4127"/>
                  </a:moveTo>
                  <a:cubicBezTo>
                    <a:pt x="2142" y="4127"/>
                    <a:pt x="2710" y="4337"/>
                    <a:pt x="3151" y="4757"/>
                  </a:cubicBezTo>
                  <a:lnTo>
                    <a:pt x="3245" y="4820"/>
                  </a:lnTo>
                  <a:cubicBezTo>
                    <a:pt x="3844" y="5356"/>
                    <a:pt x="4568" y="5671"/>
                    <a:pt x="5324" y="5671"/>
                  </a:cubicBezTo>
                  <a:cubicBezTo>
                    <a:pt x="5608" y="5671"/>
                    <a:pt x="5860" y="5639"/>
                    <a:pt x="6112" y="5545"/>
                  </a:cubicBezTo>
                  <a:cubicBezTo>
                    <a:pt x="6144" y="5545"/>
                    <a:pt x="6144" y="5576"/>
                    <a:pt x="6207" y="5576"/>
                  </a:cubicBezTo>
                  <a:lnTo>
                    <a:pt x="6207" y="7278"/>
                  </a:lnTo>
                  <a:cubicBezTo>
                    <a:pt x="6207" y="7876"/>
                    <a:pt x="5734" y="8286"/>
                    <a:pt x="5167" y="8286"/>
                  </a:cubicBezTo>
                  <a:lnTo>
                    <a:pt x="1701" y="8286"/>
                  </a:lnTo>
                  <a:cubicBezTo>
                    <a:pt x="1655" y="8294"/>
                    <a:pt x="1610" y="8298"/>
                    <a:pt x="1565" y="8298"/>
                  </a:cubicBezTo>
                  <a:cubicBezTo>
                    <a:pt x="1088" y="8298"/>
                    <a:pt x="693" y="7856"/>
                    <a:pt x="693" y="7309"/>
                  </a:cubicBezTo>
                  <a:lnTo>
                    <a:pt x="693" y="4285"/>
                  </a:lnTo>
                  <a:cubicBezTo>
                    <a:pt x="977" y="4180"/>
                    <a:pt x="1271" y="4127"/>
                    <a:pt x="1561" y="4127"/>
                  </a:cubicBezTo>
                  <a:close/>
                  <a:moveTo>
                    <a:pt x="3844" y="9105"/>
                  </a:moveTo>
                  <a:lnTo>
                    <a:pt x="3844" y="9452"/>
                  </a:lnTo>
                  <a:cubicBezTo>
                    <a:pt x="3844" y="9641"/>
                    <a:pt x="3686" y="9798"/>
                    <a:pt x="3466" y="9798"/>
                  </a:cubicBezTo>
                  <a:cubicBezTo>
                    <a:pt x="3277" y="9798"/>
                    <a:pt x="3119" y="9641"/>
                    <a:pt x="3119" y="9452"/>
                  </a:cubicBezTo>
                  <a:lnTo>
                    <a:pt x="3119" y="9105"/>
                  </a:lnTo>
                  <a:close/>
                  <a:moveTo>
                    <a:pt x="6994" y="6207"/>
                  </a:moveTo>
                  <a:cubicBezTo>
                    <a:pt x="7057" y="6301"/>
                    <a:pt x="7530" y="6679"/>
                    <a:pt x="7687" y="6805"/>
                  </a:cubicBezTo>
                  <a:lnTo>
                    <a:pt x="7687" y="10082"/>
                  </a:lnTo>
                  <a:cubicBezTo>
                    <a:pt x="7656" y="10680"/>
                    <a:pt x="7183" y="11153"/>
                    <a:pt x="6585" y="11153"/>
                  </a:cubicBezTo>
                  <a:lnTo>
                    <a:pt x="4852" y="11153"/>
                  </a:lnTo>
                  <a:cubicBezTo>
                    <a:pt x="4379" y="11153"/>
                    <a:pt x="4001" y="10838"/>
                    <a:pt x="3875" y="10397"/>
                  </a:cubicBezTo>
                  <a:cubicBezTo>
                    <a:pt x="4253" y="10239"/>
                    <a:pt x="4537" y="9893"/>
                    <a:pt x="4537" y="9420"/>
                  </a:cubicBezTo>
                  <a:lnTo>
                    <a:pt x="4537" y="9042"/>
                  </a:lnTo>
                  <a:lnTo>
                    <a:pt x="5261" y="9042"/>
                  </a:lnTo>
                  <a:cubicBezTo>
                    <a:pt x="6207" y="9042"/>
                    <a:pt x="6994" y="8254"/>
                    <a:pt x="6994" y="7309"/>
                  </a:cubicBezTo>
                  <a:lnTo>
                    <a:pt x="6994" y="6207"/>
                  </a:lnTo>
                  <a:close/>
                  <a:moveTo>
                    <a:pt x="3119" y="0"/>
                  </a:moveTo>
                  <a:cubicBezTo>
                    <a:pt x="2521" y="0"/>
                    <a:pt x="2111" y="473"/>
                    <a:pt x="2111" y="1008"/>
                  </a:cubicBezTo>
                  <a:lnTo>
                    <a:pt x="2111" y="1418"/>
                  </a:lnTo>
                  <a:lnTo>
                    <a:pt x="1733" y="1418"/>
                  </a:lnTo>
                  <a:cubicBezTo>
                    <a:pt x="788" y="1418"/>
                    <a:pt x="0" y="2205"/>
                    <a:pt x="0" y="3151"/>
                  </a:cubicBezTo>
                  <a:lnTo>
                    <a:pt x="0" y="7309"/>
                  </a:lnTo>
                  <a:cubicBezTo>
                    <a:pt x="0" y="8254"/>
                    <a:pt x="788" y="9042"/>
                    <a:pt x="1733" y="9042"/>
                  </a:cubicBezTo>
                  <a:lnTo>
                    <a:pt x="2458" y="9042"/>
                  </a:lnTo>
                  <a:lnTo>
                    <a:pt x="2458" y="9420"/>
                  </a:lnTo>
                  <a:cubicBezTo>
                    <a:pt x="2458" y="9893"/>
                    <a:pt x="2773" y="10271"/>
                    <a:pt x="3182" y="10397"/>
                  </a:cubicBezTo>
                  <a:cubicBezTo>
                    <a:pt x="3340" y="11216"/>
                    <a:pt x="4033" y="11846"/>
                    <a:pt x="4852" y="11846"/>
                  </a:cubicBezTo>
                  <a:lnTo>
                    <a:pt x="6585" y="11846"/>
                  </a:lnTo>
                  <a:cubicBezTo>
                    <a:pt x="7530" y="11846"/>
                    <a:pt x="8317" y="11058"/>
                    <a:pt x="8317" y="10113"/>
                  </a:cubicBezTo>
                  <a:lnTo>
                    <a:pt x="8317" y="6837"/>
                  </a:lnTo>
                  <a:cubicBezTo>
                    <a:pt x="8443" y="6742"/>
                    <a:pt x="9546" y="5797"/>
                    <a:pt x="9578" y="5734"/>
                  </a:cubicBezTo>
                  <a:cubicBezTo>
                    <a:pt x="10050" y="5356"/>
                    <a:pt x="10617" y="4883"/>
                    <a:pt x="10617" y="4127"/>
                  </a:cubicBezTo>
                  <a:cubicBezTo>
                    <a:pt x="10649" y="3214"/>
                    <a:pt x="9893" y="2489"/>
                    <a:pt x="9011" y="2489"/>
                  </a:cubicBezTo>
                  <a:cubicBezTo>
                    <a:pt x="8601" y="2489"/>
                    <a:pt x="8254" y="2583"/>
                    <a:pt x="7971" y="2836"/>
                  </a:cubicBezTo>
                  <a:cubicBezTo>
                    <a:pt x="7687" y="2583"/>
                    <a:pt x="7341" y="2489"/>
                    <a:pt x="6963" y="2489"/>
                  </a:cubicBezTo>
                  <a:lnTo>
                    <a:pt x="6805" y="2489"/>
                  </a:lnTo>
                  <a:cubicBezTo>
                    <a:pt x="6522" y="1859"/>
                    <a:pt x="5892" y="1418"/>
                    <a:pt x="5230" y="1418"/>
                  </a:cubicBezTo>
                  <a:lnTo>
                    <a:pt x="4852" y="1418"/>
                  </a:lnTo>
                  <a:lnTo>
                    <a:pt x="4852" y="1008"/>
                  </a:lnTo>
                  <a:cubicBezTo>
                    <a:pt x="4852" y="441"/>
                    <a:pt x="4379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69" name="Google Shape;10069;p75"/>
            <p:cNvSpPr/>
            <p:nvPr/>
          </p:nvSpPr>
          <p:spPr>
            <a:xfrm>
              <a:off x="-23918325" y="2479025"/>
              <a:ext cx="53600" cy="52375"/>
            </a:xfrm>
            <a:custGeom>
              <a:avLst/>
              <a:gdLst/>
              <a:ahLst/>
              <a:cxnLst/>
              <a:rect l="l" t="t" r="r" b="b"/>
              <a:pathLst>
                <a:path w="2144" h="20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671"/>
                    <a:pt x="473" y="2080"/>
                    <a:pt x="1009" y="2080"/>
                  </a:cubicBezTo>
                  <a:lnTo>
                    <a:pt x="1734" y="2080"/>
                  </a:lnTo>
                  <a:cubicBezTo>
                    <a:pt x="1767" y="2090"/>
                    <a:pt x="1800" y="2094"/>
                    <a:pt x="1831" y="2094"/>
                  </a:cubicBezTo>
                  <a:cubicBezTo>
                    <a:pt x="2007" y="2094"/>
                    <a:pt x="2143" y="1952"/>
                    <a:pt x="2143" y="1765"/>
                  </a:cubicBezTo>
                  <a:cubicBezTo>
                    <a:pt x="2143" y="1576"/>
                    <a:pt x="1954" y="1419"/>
                    <a:pt x="1765" y="1419"/>
                  </a:cubicBezTo>
                  <a:lnTo>
                    <a:pt x="1072" y="1419"/>
                  </a:lnTo>
                  <a:cubicBezTo>
                    <a:pt x="851" y="1419"/>
                    <a:pt x="694" y="1261"/>
                    <a:pt x="694" y="1072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070" name="Google Shape;10070;p75"/>
          <p:cNvSpPr/>
          <p:nvPr/>
        </p:nvSpPr>
        <p:spPr>
          <a:xfrm>
            <a:off x="8855005" y="4739864"/>
            <a:ext cx="497292" cy="469989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071" name="Google Shape;10071;p75"/>
          <p:cNvGrpSpPr/>
          <p:nvPr/>
        </p:nvGrpSpPr>
        <p:grpSpPr>
          <a:xfrm>
            <a:off x="10737782" y="4737556"/>
            <a:ext cx="318973" cy="474693"/>
            <a:chOff x="-22811700" y="2700350"/>
            <a:chExt cx="200075" cy="297750"/>
          </a:xfrm>
          <a:solidFill>
            <a:srgbClr val="009447"/>
          </a:solidFill>
        </p:grpSpPr>
        <p:sp>
          <p:nvSpPr>
            <p:cNvPr id="10072" name="Google Shape;10072;p75"/>
            <p:cNvSpPr/>
            <p:nvPr/>
          </p:nvSpPr>
          <p:spPr>
            <a:xfrm>
              <a:off x="-22811700" y="2700350"/>
              <a:ext cx="86650" cy="296975"/>
            </a:xfrm>
            <a:custGeom>
              <a:avLst/>
              <a:gdLst/>
              <a:ahLst/>
              <a:cxnLst/>
              <a:rect l="l" t="t" r="r" b="b"/>
              <a:pathLst>
                <a:path w="3466" h="11879" extrusionOk="0">
                  <a:moveTo>
                    <a:pt x="1702" y="725"/>
                  </a:moveTo>
                  <a:cubicBezTo>
                    <a:pt x="2269" y="725"/>
                    <a:pt x="2710" y="1198"/>
                    <a:pt x="2710" y="1734"/>
                  </a:cubicBezTo>
                  <a:cubicBezTo>
                    <a:pt x="2710" y="2332"/>
                    <a:pt x="2237" y="2773"/>
                    <a:pt x="1702" y="2773"/>
                  </a:cubicBezTo>
                  <a:cubicBezTo>
                    <a:pt x="1684" y="2774"/>
                    <a:pt x="1666" y="2775"/>
                    <a:pt x="1648" y="2775"/>
                  </a:cubicBezTo>
                  <a:cubicBezTo>
                    <a:pt x="1105" y="2775"/>
                    <a:pt x="662" y="2313"/>
                    <a:pt x="662" y="1734"/>
                  </a:cubicBezTo>
                  <a:cubicBezTo>
                    <a:pt x="662" y="1166"/>
                    <a:pt x="1135" y="725"/>
                    <a:pt x="1702" y="725"/>
                  </a:cubicBezTo>
                  <a:close/>
                  <a:moveTo>
                    <a:pt x="1765" y="5609"/>
                  </a:moveTo>
                  <a:cubicBezTo>
                    <a:pt x="1954" y="5609"/>
                    <a:pt x="2080" y="5766"/>
                    <a:pt x="2111" y="5924"/>
                  </a:cubicBezTo>
                  <a:lnTo>
                    <a:pt x="2111" y="6302"/>
                  </a:lnTo>
                  <a:lnTo>
                    <a:pt x="1324" y="6302"/>
                  </a:lnTo>
                  <a:lnTo>
                    <a:pt x="1324" y="5955"/>
                  </a:lnTo>
                  <a:cubicBezTo>
                    <a:pt x="1324" y="5766"/>
                    <a:pt x="1481" y="5609"/>
                    <a:pt x="1702" y="5609"/>
                  </a:cubicBezTo>
                  <a:close/>
                  <a:moveTo>
                    <a:pt x="2174" y="7026"/>
                  </a:moveTo>
                  <a:lnTo>
                    <a:pt x="2332" y="9767"/>
                  </a:lnTo>
                  <a:lnTo>
                    <a:pt x="1261" y="9767"/>
                  </a:lnTo>
                  <a:lnTo>
                    <a:pt x="1324" y="7026"/>
                  </a:lnTo>
                  <a:close/>
                  <a:moveTo>
                    <a:pt x="2363" y="10523"/>
                  </a:moveTo>
                  <a:lnTo>
                    <a:pt x="2363" y="10586"/>
                  </a:lnTo>
                  <a:cubicBezTo>
                    <a:pt x="2363" y="10712"/>
                    <a:pt x="2332" y="10870"/>
                    <a:pt x="2206" y="10996"/>
                  </a:cubicBezTo>
                  <a:cubicBezTo>
                    <a:pt x="2080" y="11122"/>
                    <a:pt x="1985" y="11185"/>
                    <a:pt x="1796" y="11185"/>
                  </a:cubicBezTo>
                  <a:cubicBezTo>
                    <a:pt x="1639" y="11185"/>
                    <a:pt x="1481" y="11122"/>
                    <a:pt x="1418" y="11027"/>
                  </a:cubicBezTo>
                  <a:cubicBezTo>
                    <a:pt x="1292" y="10933"/>
                    <a:pt x="1261" y="10807"/>
                    <a:pt x="1261" y="10649"/>
                  </a:cubicBezTo>
                  <a:lnTo>
                    <a:pt x="1261" y="10523"/>
                  </a:ln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584"/>
                    <a:pt x="599" y="3277"/>
                    <a:pt x="1387" y="3435"/>
                  </a:cubicBezTo>
                  <a:lnTo>
                    <a:pt x="1387" y="4979"/>
                  </a:lnTo>
                  <a:cubicBezTo>
                    <a:pt x="977" y="5105"/>
                    <a:pt x="662" y="5483"/>
                    <a:pt x="662" y="5924"/>
                  </a:cubicBezTo>
                  <a:lnTo>
                    <a:pt x="536" y="10555"/>
                  </a:lnTo>
                  <a:cubicBezTo>
                    <a:pt x="536" y="10933"/>
                    <a:pt x="662" y="11248"/>
                    <a:pt x="914" y="11469"/>
                  </a:cubicBezTo>
                  <a:cubicBezTo>
                    <a:pt x="1135" y="11721"/>
                    <a:pt x="1450" y="11878"/>
                    <a:pt x="1796" y="11878"/>
                  </a:cubicBezTo>
                  <a:cubicBezTo>
                    <a:pt x="2174" y="11878"/>
                    <a:pt x="2489" y="11721"/>
                    <a:pt x="2710" y="11469"/>
                  </a:cubicBezTo>
                  <a:cubicBezTo>
                    <a:pt x="2962" y="11248"/>
                    <a:pt x="3056" y="10870"/>
                    <a:pt x="3056" y="10523"/>
                  </a:cubicBezTo>
                  <a:lnTo>
                    <a:pt x="2836" y="5924"/>
                  </a:lnTo>
                  <a:cubicBezTo>
                    <a:pt x="2804" y="5483"/>
                    <a:pt x="2521" y="5136"/>
                    <a:pt x="2080" y="4979"/>
                  </a:cubicBezTo>
                  <a:lnTo>
                    <a:pt x="2080" y="3466"/>
                  </a:lnTo>
                  <a:cubicBezTo>
                    <a:pt x="2836" y="3277"/>
                    <a:pt x="3466" y="2616"/>
                    <a:pt x="3466" y="1734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73" name="Google Shape;10073;p75"/>
            <p:cNvSpPr/>
            <p:nvPr/>
          </p:nvSpPr>
          <p:spPr>
            <a:xfrm>
              <a:off x="-22693550" y="2701225"/>
              <a:ext cx="81925" cy="296875"/>
            </a:xfrm>
            <a:custGeom>
              <a:avLst/>
              <a:gdLst/>
              <a:ahLst/>
              <a:cxnLst/>
              <a:rect l="l" t="t" r="r" b="b"/>
              <a:pathLst>
                <a:path w="3277" h="11875" extrusionOk="0">
                  <a:moveTo>
                    <a:pt x="1229" y="5574"/>
                  </a:moveTo>
                  <a:cubicBezTo>
                    <a:pt x="1418" y="5574"/>
                    <a:pt x="1544" y="5731"/>
                    <a:pt x="1575" y="5889"/>
                  </a:cubicBezTo>
                  <a:lnTo>
                    <a:pt x="1575" y="6267"/>
                  </a:lnTo>
                  <a:lnTo>
                    <a:pt x="788" y="6267"/>
                  </a:lnTo>
                  <a:lnTo>
                    <a:pt x="788" y="5920"/>
                  </a:lnTo>
                  <a:cubicBezTo>
                    <a:pt x="788" y="5731"/>
                    <a:pt x="945" y="5574"/>
                    <a:pt x="1134" y="5574"/>
                  </a:cubicBezTo>
                  <a:close/>
                  <a:moveTo>
                    <a:pt x="1575" y="6991"/>
                  </a:moveTo>
                  <a:lnTo>
                    <a:pt x="1733" y="9732"/>
                  </a:lnTo>
                  <a:lnTo>
                    <a:pt x="662" y="9732"/>
                  </a:lnTo>
                  <a:lnTo>
                    <a:pt x="756" y="6991"/>
                  </a:lnTo>
                  <a:close/>
                  <a:moveTo>
                    <a:pt x="1764" y="10488"/>
                  </a:moveTo>
                  <a:lnTo>
                    <a:pt x="1764" y="10551"/>
                  </a:lnTo>
                  <a:cubicBezTo>
                    <a:pt x="1796" y="10677"/>
                    <a:pt x="1733" y="10835"/>
                    <a:pt x="1607" y="10961"/>
                  </a:cubicBezTo>
                  <a:cubicBezTo>
                    <a:pt x="1481" y="11087"/>
                    <a:pt x="1386" y="11150"/>
                    <a:pt x="1229" y="11150"/>
                  </a:cubicBezTo>
                  <a:cubicBezTo>
                    <a:pt x="1071" y="11150"/>
                    <a:pt x="914" y="11087"/>
                    <a:pt x="819" y="10992"/>
                  </a:cubicBezTo>
                  <a:cubicBezTo>
                    <a:pt x="693" y="10898"/>
                    <a:pt x="662" y="10772"/>
                    <a:pt x="662" y="10614"/>
                  </a:cubicBezTo>
                  <a:lnTo>
                    <a:pt x="662" y="10488"/>
                  </a:lnTo>
                  <a:close/>
                  <a:moveTo>
                    <a:pt x="2885" y="1"/>
                  </a:moveTo>
                  <a:cubicBezTo>
                    <a:pt x="2797" y="1"/>
                    <a:pt x="2713" y="40"/>
                    <a:pt x="2646" y="123"/>
                  </a:cubicBezTo>
                  <a:lnTo>
                    <a:pt x="914" y="2234"/>
                  </a:lnTo>
                  <a:cubicBezTo>
                    <a:pt x="882" y="2297"/>
                    <a:pt x="819" y="2392"/>
                    <a:pt x="819" y="2455"/>
                  </a:cubicBezTo>
                  <a:lnTo>
                    <a:pt x="819" y="4975"/>
                  </a:lnTo>
                  <a:cubicBezTo>
                    <a:pt x="441" y="5101"/>
                    <a:pt x="126" y="5479"/>
                    <a:pt x="126" y="5920"/>
                  </a:cubicBezTo>
                  <a:lnTo>
                    <a:pt x="0" y="10583"/>
                  </a:lnTo>
                  <a:cubicBezTo>
                    <a:pt x="0" y="10929"/>
                    <a:pt x="126" y="11245"/>
                    <a:pt x="347" y="11465"/>
                  </a:cubicBezTo>
                  <a:cubicBezTo>
                    <a:pt x="599" y="11717"/>
                    <a:pt x="914" y="11875"/>
                    <a:pt x="1260" y="11875"/>
                  </a:cubicBezTo>
                  <a:cubicBezTo>
                    <a:pt x="1607" y="11875"/>
                    <a:pt x="1922" y="11717"/>
                    <a:pt x="2174" y="11465"/>
                  </a:cubicBezTo>
                  <a:cubicBezTo>
                    <a:pt x="2394" y="11245"/>
                    <a:pt x="2520" y="10898"/>
                    <a:pt x="2520" y="10520"/>
                  </a:cubicBezTo>
                  <a:lnTo>
                    <a:pt x="2300" y="5920"/>
                  </a:lnTo>
                  <a:cubicBezTo>
                    <a:pt x="2237" y="5479"/>
                    <a:pt x="1985" y="5133"/>
                    <a:pt x="1544" y="4975"/>
                  </a:cubicBezTo>
                  <a:lnTo>
                    <a:pt x="1544" y="2581"/>
                  </a:lnTo>
                  <a:lnTo>
                    <a:pt x="3151" y="564"/>
                  </a:lnTo>
                  <a:cubicBezTo>
                    <a:pt x="3277" y="407"/>
                    <a:pt x="3277" y="218"/>
                    <a:pt x="3119" y="92"/>
                  </a:cubicBezTo>
                  <a:cubicBezTo>
                    <a:pt x="3045" y="32"/>
                    <a:pt x="2963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74" name="Google Shape;10074;p75"/>
            <p:cNvSpPr/>
            <p:nvPr/>
          </p:nvSpPr>
          <p:spPr>
            <a:xfrm>
              <a:off x="-22778625" y="27350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75" name="Google Shape;10075;p75"/>
          <p:cNvGrpSpPr/>
          <p:nvPr/>
        </p:nvGrpSpPr>
        <p:grpSpPr>
          <a:xfrm>
            <a:off x="8269050" y="1780875"/>
            <a:ext cx="473417" cy="472181"/>
            <a:chOff x="-27358650" y="1961575"/>
            <a:chExt cx="296950" cy="296175"/>
          </a:xfrm>
          <a:solidFill>
            <a:srgbClr val="009447"/>
          </a:solidFill>
        </p:grpSpPr>
        <p:sp>
          <p:nvSpPr>
            <p:cNvPr id="10076" name="Google Shape;10076;p75"/>
            <p:cNvSpPr/>
            <p:nvPr/>
          </p:nvSpPr>
          <p:spPr>
            <a:xfrm>
              <a:off x="-27358650" y="196157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7719" y="2080"/>
                  </a:moveTo>
                  <a:lnTo>
                    <a:pt x="7719" y="2836"/>
                  </a:lnTo>
                  <a:lnTo>
                    <a:pt x="4222" y="2836"/>
                  </a:lnTo>
                  <a:lnTo>
                    <a:pt x="4222" y="2080"/>
                  </a:lnTo>
                  <a:close/>
                  <a:moveTo>
                    <a:pt x="8034" y="693"/>
                  </a:moveTo>
                  <a:cubicBezTo>
                    <a:pt x="8633" y="693"/>
                    <a:pt x="9074" y="1166"/>
                    <a:pt x="9074" y="1733"/>
                  </a:cubicBezTo>
                  <a:lnTo>
                    <a:pt x="9074" y="2836"/>
                  </a:lnTo>
                  <a:lnTo>
                    <a:pt x="8349" y="2836"/>
                  </a:lnTo>
                  <a:lnTo>
                    <a:pt x="8349" y="1733"/>
                  </a:lnTo>
                  <a:cubicBezTo>
                    <a:pt x="8349" y="1513"/>
                    <a:pt x="8192" y="1355"/>
                    <a:pt x="8002" y="1355"/>
                  </a:cubicBezTo>
                  <a:lnTo>
                    <a:pt x="3781" y="1355"/>
                  </a:lnTo>
                  <a:cubicBezTo>
                    <a:pt x="3592" y="1355"/>
                    <a:pt x="3434" y="1513"/>
                    <a:pt x="3434" y="1733"/>
                  </a:cubicBezTo>
                  <a:lnTo>
                    <a:pt x="3434" y="2836"/>
                  </a:lnTo>
                  <a:lnTo>
                    <a:pt x="2741" y="2836"/>
                  </a:lnTo>
                  <a:lnTo>
                    <a:pt x="2741" y="1733"/>
                  </a:lnTo>
                  <a:lnTo>
                    <a:pt x="2804" y="1733"/>
                  </a:lnTo>
                  <a:cubicBezTo>
                    <a:pt x="2804" y="1134"/>
                    <a:pt x="3277" y="693"/>
                    <a:pt x="3844" y="693"/>
                  </a:cubicBezTo>
                  <a:close/>
                  <a:moveTo>
                    <a:pt x="10176" y="3497"/>
                  </a:moveTo>
                  <a:cubicBezTo>
                    <a:pt x="10617" y="3497"/>
                    <a:pt x="10995" y="3781"/>
                    <a:pt x="11153" y="4190"/>
                  </a:cubicBezTo>
                  <a:lnTo>
                    <a:pt x="851" y="4190"/>
                  </a:lnTo>
                  <a:cubicBezTo>
                    <a:pt x="914" y="3812"/>
                    <a:pt x="1323" y="3497"/>
                    <a:pt x="1796" y="3497"/>
                  </a:cubicBezTo>
                  <a:close/>
                  <a:moveTo>
                    <a:pt x="11153" y="4915"/>
                  </a:moveTo>
                  <a:lnTo>
                    <a:pt x="11153" y="6301"/>
                  </a:lnTo>
                  <a:lnTo>
                    <a:pt x="10460" y="6301"/>
                  </a:lnTo>
                  <a:lnTo>
                    <a:pt x="10460" y="5923"/>
                  </a:lnTo>
                  <a:cubicBezTo>
                    <a:pt x="10491" y="5734"/>
                    <a:pt x="10334" y="5577"/>
                    <a:pt x="10145" y="5577"/>
                  </a:cubicBezTo>
                  <a:lnTo>
                    <a:pt x="8759" y="5577"/>
                  </a:lnTo>
                  <a:cubicBezTo>
                    <a:pt x="8570" y="5577"/>
                    <a:pt x="8412" y="5734"/>
                    <a:pt x="8412" y="5923"/>
                  </a:cubicBezTo>
                  <a:lnTo>
                    <a:pt x="8412" y="6301"/>
                  </a:lnTo>
                  <a:lnTo>
                    <a:pt x="3529" y="6301"/>
                  </a:lnTo>
                  <a:lnTo>
                    <a:pt x="3529" y="5923"/>
                  </a:lnTo>
                  <a:cubicBezTo>
                    <a:pt x="3529" y="5734"/>
                    <a:pt x="3371" y="5577"/>
                    <a:pt x="3151" y="5577"/>
                  </a:cubicBezTo>
                  <a:lnTo>
                    <a:pt x="1796" y="5577"/>
                  </a:lnTo>
                  <a:cubicBezTo>
                    <a:pt x="1575" y="5577"/>
                    <a:pt x="1418" y="5734"/>
                    <a:pt x="1418" y="5923"/>
                  </a:cubicBezTo>
                  <a:lnTo>
                    <a:pt x="1418" y="6301"/>
                  </a:lnTo>
                  <a:lnTo>
                    <a:pt x="725" y="6301"/>
                  </a:lnTo>
                  <a:lnTo>
                    <a:pt x="725" y="4915"/>
                  </a:lnTo>
                  <a:close/>
                  <a:moveTo>
                    <a:pt x="2836" y="6301"/>
                  </a:moveTo>
                  <a:lnTo>
                    <a:pt x="2836" y="8034"/>
                  </a:lnTo>
                  <a:cubicBezTo>
                    <a:pt x="2836" y="8223"/>
                    <a:pt x="2678" y="8381"/>
                    <a:pt x="2489" y="8381"/>
                  </a:cubicBezTo>
                  <a:cubicBezTo>
                    <a:pt x="2300" y="8381"/>
                    <a:pt x="2143" y="8223"/>
                    <a:pt x="2143" y="8034"/>
                  </a:cubicBezTo>
                  <a:lnTo>
                    <a:pt x="2143" y="6301"/>
                  </a:lnTo>
                  <a:close/>
                  <a:moveTo>
                    <a:pt x="9830" y="6301"/>
                  </a:moveTo>
                  <a:lnTo>
                    <a:pt x="9830" y="8034"/>
                  </a:lnTo>
                  <a:cubicBezTo>
                    <a:pt x="9830" y="8223"/>
                    <a:pt x="9672" y="8381"/>
                    <a:pt x="9452" y="8381"/>
                  </a:cubicBezTo>
                  <a:cubicBezTo>
                    <a:pt x="9263" y="8381"/>
                    <a:pt x="9105" y="8223"/>
                    <a:pt x="9105" y="8034"/>
                  </a:cubicBezTo>
                  <a:lnTo>
                    <a:pt x="9105" y="6301"/>
                  </a:lnTo>
                  <a:close/>
                  <a:moveTo>
                    <a:pt x="11121" y="6994"/>
                  </a:moveTo>
                  <a:lnTo>
                    <a:pt x="11121" y="10113"/>
                  </a:lnTo>
                  <a:cubicBezTo>
                    <a:pt x="11184" y="10649"/>
                    <a:pt x="10712" y="11121"/>
                    <a:pt x="10145" y="11121"/>
                  </a:cubicBezTo>
                  <a:lnTo>
                    <a:pt x="1733" y="11121"/>
                  </a:lnTo>
                  <a:cubicBezTo>
                    <a:pt x="1166" y="11121"/>
                    <a:pt x="725" y="10649"/>
                    <a:pt x="725" y="10113"/>
                  </a:cubicBezTo>
                  <a:lnTo>
                    <a:pt x="725" y="6994"/>
                  </a:lnTo>
                  <a:lnTo>
                    <a:pt x="1418" y="6994"/>
                  </a:lnTo>
                  <a:lnTo>
                    <a:pt x="1418" y="8034"/>
                  </a:lnTo>
                  <a:cubicBezTo>
                    <a:pt x="1418" y="8601"/>
                    <a:pt x="1891" y="9042"/>
                    <a:pt x="2458" y="9042"/>
                  </a:cubicBezTo>
                  <a:cubicBezTo>
                    <a:pt x="2993" y="9042"/>
                    <a:pt x="3466" y="8570"/>
                    <a:pt x="3466" y="8034"/>
                  </a:cubicBezTo>
                  <a:lnTo>
                    <a:pt x="3466" y="6994"/>
                  </a:lnTo>
                  <a:lnTo>
                    <a:pt x="8349" y="6994"/>
                  </a:lnTo>
                  <a:lnTo>
                    <a:pt x="8349" y="8034"/>
                  </a:lnTo>
                  <a:cubicBezTo>
                    <a:pt x="8349" y="8601"/>
                    <a:pt x="8822" y="9042"/>
                    <a:pt x="9389" y="9042"/>
                  </a:cubicBezTo>
                  <a:cubicBezTo>
                    <a:pt x="9924" y="9042"/>
                    <a:pt x="10397" y="8570"/>
                    <a:pt x="10397" y="8034"/>
                  </a:cubicBezTo>
                  <a:lnTo>
                    <a:pt x="10397" y="6994"/>
                  </a:lnTo>
                  <a:close/>
                  <a:moveTo>
                    <a:pt x="3844" y="0"/>
                  </a:moveTo>
                  <a:cubicBezTo>
                    <a:pt x="2899" y="0"/>
                    <a:pt x="2111" y="788"/>
                    <a:pt x="2111" y="1733"/>
                  </a:cubicBezTo>
                  <a:lnTo>
                    <a:pt x="2111" y="2836"/>
                  </a:lnTo>
                  <a:lnTo>
                    <a:pt x="1733" y="2836"/>
                  </a:lnTo>
                  <a:cubicBezTo>
                    <a:pt x="788" y="2836"/>
                    <a:pt x="0" y="3623"/>
                    <a:pt x="0" y="4568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45" y="11846"/>
                  </a:lnTo>
                  <a:cubicBezTo>
                    <a:pt x="11090" y="11846"/>
                    <a:pt x="11878" y="11058"/>
                    <a:pt x="11878" y="10113"/>
                  </a:cubicBezTo>
                  <a:lnTo>
                    <a:pt x="11878" y="4568"/>
                  </a:lnTo>
                  <a:cubicBezTo>
                    <a:pt x="11878" y="3623"/>
                    <a:pt x="1112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79" y="0"/>
                    <a:pt x="8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77" name="Google Shape;10077;p75"/>
            <p:cNvSpPr/>
            <p:nvPr/>
          </p:nvSpPr>
          <p:spPr>
            <a:xfrm>
              <a:off x="-27246025" y="21521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1229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0" y="1229"/>
                    <a:pt x="0" y="1418"/>
                  </a:cubicBezTo>
                  <a:cubicBezTo>
                    <a:pt x="0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29" y="2836"/>
                    <a:pt x="1418" y="2836"/>
                  </a:cubicBezTo>
                  <a:cubicBezTo>
                    <a:pt x="1607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89" y="1765"/>
                  </a:lnTo>
                  <a:cubicBezTo>
                    <a:pt x="2678" y="1765"/>
                    <a:pt x="2836" y="1607"/>
                    <a:pt x="2836" y="1418"/>
                  </a:cubicBezTo>
                  <a:cubicBezTo>
                    <a:pt x="2836" y="1229"/>
                    <a:pt x="2678" y="1072"/>
                    <a:pt x="2489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7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078" name="Google Shape;10078;p75"/>
          <p:cNvSpPr/>
          <p:nvPr/>
        </p:nvSpPr>
        <p:spPr>
          <a:xfrm>
            <a:off x="8324915" y="2377871"/>
            <a:ext cx="362935" cy="470987"/>
          </a:xfrm>
          <a:custGeom>
            <a:avLst/>
            <a:gdLst/>
            <a:ahLst/>
            <a:cxnLst/>
            <a:rect l="l" t="t" r="r" b="b"/>
            <a:pathLst>
              <a:path w="9106" h="11817" extrusionOk="0">
                <a:moveTo>
                  <a:pt x="4649" y="623"/>
                </a:moveTo>
                <a:cubicBezTo>
                  <a:pt x="5216" y="623"/>
                  <a:pt x="5756" y="897"/>
                  <a:pt x="6270" y="1325"/>
                </a:cubicBezTo>
                <a:lnTo>
                  <a:pt x="5987" y="2365"/>
                </a:lnTo>
                <a:cubicBezTo>
                  <a:pt x="5546" y="2144"/>
                  <a:pt x="5042" y="2050"/>
                  <a:pt x="4569" y="2050"/>
                </a:cubicBezTo>
                <a:cubicBezTo>
                  <a:pt x="4097" y="2050"/>
                  <a:pt x="3593" y="2144"/>
                  <a:pt x="3151" y="2365"/>
                </a:cubicBezTo>
                <a:lnTo>
                  <a:pt x="2868" y="1325"/>
                </a:lnTo>
                <a:cubicBezTo>
                  <a:pt x="3340" y="916"/>
                  <a:pt x="3939" y="664"/>
                  <a:pt x="4475" y="632"/>
                </a:cubicBezTo>
                <a:cubicBezTo>
                  <a:pt x="4533" y="626"/>
                  <a:pt x="4591" y="623"/>
                  <a:pt x="4649" y="623"/>
                </a:cubicBezTo>
                <a:close/>
                <a:moveTo>
                  <a:pt x="4601" y="4791"/>
                </a:moveTo>
                <a:cubicBezTo>
                  <a:pt x="4853" y="5074"/>
                  <a:pt x="5199" y="5358"/>
                  <a:pt x="5640" y="5610"/>
                </a:cubicBezTo>
                <a:lnTo>
                  <a:pt x="5640" y="6555"/>
                </a:lnTo>
                <a:cubicBezTo>
                  <a:pt x="5640" y="7154"/>
                  <a:pt x="5168" y="7595"/>
                  <a:pt x="4601" y="7595"/>
                </a:cubicBezTo>
                <a:cubicBezTo>
                  <a:pt x="4065" y="7595"/>
                  <a:pt x="3593" y="7122"/>
                  <a:pt x="3593" y="6555"/>
                </a:cubicBezTo>
                <a:lnTo>
                  <a:pt x="3593" y="5641"/>
                </a:lnTo>
                <a:cubicBezTo>
                  <a:pt x="3939" y="5358"/>
                  <a:pt x="4254" y="5169"/>
                  <a:pt x="4475" y="4917"/>
                </a:cubicBezTo>
                <a:lnTo>
                  <a:pt x="4601" y="4791"/>
                </a:lnTo>
                <a:close/>
                <a:moveTo>
                  <a:pt x="4569" y="2806"/>
                </a:moveTo>
                <a:cubicBezTo>
                  <a:pt x="5073" y="2806"/>
                  <a:pt x="5577" y="2964"/>
                  <a:pt x="6018" y="3216"/>
                </a:cubicBezTo>
                <a:cubicBezTo>
                  <a:pt x="6491" y="3499"/>
                  <a:pt x="6901" y="3972"/>
                  <a:pt x="7121" y="4476"/>
                </a:cubicBezTo>
                <a:lnTo>
                  <a:pt x="7877" y="6902"/>
                </a:lnTo>
                <a:lnTo>
                  <a:pt x="7877" y="6933"/>
                </a:lnTo>
                <a:cubicBezTo>
                  <a:pt x="8003" y="7217"/>
                  <a:pt x="7909" y="7469"/>
                  <a:pt x="7783" y="7626"/>
                </a:cubicBezTo>
                <a:cubicBezTo>
                  <a:pt x="7562" y="8036"/>
                  <a:pt x="7090" y="8319"/>
                  <a:pt x="6617" y="8351"/>
                </a:cubicBezTo>
                <a:cubicBezTo>
                  <a:pt x="6270" y="8351"/>
                  <a:pt x="5955" y="8162"/>
                  <a:pt x="5766" y="7878"/>
                </a:cubicBezTo>
                <a:cubicBezTo>
                  <a:pt x="6081" y="7563"/>
                  <a:pt x="6302" y="7122"/>
                  <a:pt x="6302" y="6618"/>
                </a:cubicBezTo>
                <a:lnTo>
                  <a:pt x="6302" y="6114"/>
                </a:lnTo>
                <a:cubicBezTo>
                  <a:pt x="6333" y="6145"/>
                  <a:pt x="6428" y="6177"/>
                  <a:pt x="6459" y="6208"/>
                </a:cubicBezTo>
                <a:cubicBezTo>
                  <a:pt x="6554" y="6272"/>
                  <a:pt x="6585" y="6272"/>
                  <a:pt x="6648" y="6272"/>
                </a:cubicBezTo>
                <a:cubicBezTo>
                  <a:pt x="6775" y="6272"/>
                  <a:pt x="6901" y="6208"/>
                  <a:pt x="6932" y="6114"/>
                </a:cubicBezTo>
                <a:cubicBezTo>
                  <a:pt x="7058" y="5956"/>
                  <a:pt x="6995" y="5704"/>
                  <a:pt x="6869" y="5641"/>
                </a:cubicBezTo>
                <a:cubicBezTo>
                  <a:pt x="6617" y="5484"/>
                  <a:pt x="6428" y="5358"/>
                  <a:pt x="6239" y="5232"/>
                </a:cubicBezTo>
                <a:cubicBezTo>
                  <a:pt x="6176" y="5200"/>
                  <a:pt x="6144" y="5169"/>
                  <a:pt x="6113" y="5169"/>
                </a:cubicBezTo>
                <a:cubicBezTo>
                  <a:pt x="5199" y="4570"/>
                  <a:pt x="4979" y="4381"/>
                  <a:pt x="4979" y="3814"/>
                </a:cubicBezTo>
                <a:cubicBezTo>
                  <a:pt x="4979" y="3625"/>
                  <a:pt x="4821" y="3468"/>
                  <a:pt x="4601" y="3468"/>
                </a:cubicBezTo>
                <a:cubicBezTo>
                  <a:pt x="4412" y="3468"/>
                  <a:pt x="4254" y="3625"/>
                  <a:pt x="4254" y="3814"/>
                </a:cubicBezTo>
                <a:cubicBezTo>
                  <a:pt x="4254" y="4381"/>
                  <a:pt x="4034" y="4570"/>
                  <a:pt x="3120" y="5169"/>
                </a:cubicBezTo>
                <a:cubicBezTo>
                  <a:pt x="3057" y="5169"/>
                  <a:pt x="3025" y="5200"/>
                  <a:pt x="2994" y="5232"/>
                </a:cubicBezTo>
                <a:cubicBezTo>
                  <a:pt x="2805" y="5358"/>
                  <a:pt x="2584" y="5484"/>
                  <a:pt x="2364" y="5641"/>
                </a:cubicBezTo>
                <a:cubicBezTo>
                  <a:pt x="2206" y="5736"/>
                  <a:pt x="2175" y="5956"/>
                  <a:pt x="2269" y="6114"/>
                </a:cubicBezTo>
                <a:cubicBezTo>
                  <a:pt x="2343" y="6206"/>
                  <a:pt x="2448" y="6255"/>
                  <a:pt x="2548" y="6255"/>
                </a:cubicBezTo>
                <a:cubicBezTo>
                  <a:pt x="2620" y="6255"/>
                  <a:pt x="2689" y="6230"/>
                  <a:pt x="2742" y="6177"/>
                </a:cubicBezTo>
                <a:cubicBezTo>
                  <a:pt x="2805" y="6145"/>
                  <a:pt x="2868" y="6114"/>
                  <a:pt x="2899" y="6051"/>
                </a:cubicBezTo>
                <a:lnTo>
                  <a:pt x="2899" y="6587"/>
                </a:lnTo>
                <a:cubicBezTo>
                  <a:pt x="2899" y="7059"/>
                  <a:pt x="3120" y="7532"/>
                  <a:pt x="3466" y="7847"/>
                </a:cubicBezTo>
                <a:cubicBezTo>
                  <a:pt x="3277" y="8099"/>
                  <a:pt x="2962" y="8319"/>
                  <a:pt x="2616" y="8319"/>
                </a:cubicBezTo>
                <a:cubicBezTo>
                  <a:pt x="2143" y="8256"/>
                  <a:pt x="1671" y="8004"/>
                  <a:pt x="1419" y="7595"/>
                </a:cubicBezTo>
                <a:cubicBezTo>
                  <a:pt x="1230" y="7437"/>
                  <a:pt x="1135" y="7217"/>
                  <a:pt x="1261" y="6933"/>
                </a:cubicBezTo>
                <a:lnTo>
                  <a:pt x="2017" y="4476"/>
                </a:lnTo>
                <a:cubicBezTo>
                  <a:pt x="2238" y="3940"/>
                  <a:pt x="2647" y="3499"/>
                  <a:pt x="3120" y="3216"/>
                </a:cubicBezTo>
                <a:cubicBezTo>
                  <a:pt x="3529" y="2964"/>
                  <a:pt x="4065" y="2806"/>
                  <a:pt x="4569" y="2806"/>
                </a:cubicBezTo>
                <a:close/>
                <a:moveTo>
                  <a:pt x="5231" y="8225"/>
                </a:moveTo>
                <a:cubicBezTo>
                  <a:pt x="5325" y="8382"/>
                  <a:pt x="5420" y="8508"/>
                  <a:pt x="5577" y="8634"/>
                </a:cubicBezTo>
                <a:lnTo>
                  <a:pt x="4569" y="9580"/>
                </a:lnTo>
                <a:lnTo>
                  <a:pt x="3624" y="8634"/>
                </a:lnTo>
                <a:cubicBezTo>
                  <a:pt x="3750" y="8508"/>
                  <a:pt x="3845" y="8382"/>
                  <a:pt x="3971" y="8225"/>
                </a:cubicBezTo>
                <a:cubicBezTo>
                  <a:pt x="4160" y="8319"/>
                  <a:pt x="4380" y="8351"/>
                  <a:pt x="4601" y="8351"/>
                </a:cubicBezTo>
                <a:cubicBezTo>
                  <a:pt x="4853" y="8351"/>
                  <a:pt x="5042" y="8319"/>
                  <a:pt x="5231" y="8225"/>
                </a:cubicBezTo>
                <a:close/>
                <a:moveTo>
                  <a:pt x="2994" y="8949"/>
                </a:moveTo>
                <a:lnTo>
                  <a:pt x="4254" y="10210"/>
                </a:lnTo>
                <a:lnTo>
                  <a:pt x="4254" y="11092"/>
                </a:lnTo>
                <a:lnTo>
                  <a:pt x="789" y="11092"/>
                </a:lnTo>
                <a:lnTo>
                  <a:pt x="789" y="10745"/>
                </a:lnTo>
                <a:cubicBezTo>
                  <a:pt x="789" y="9800"/>
                  <a:pt x="1576" y="9012"/>
                  <a:pt x="2521" y="9012"/>
                </a:cubicBezTo>
                <a:cubicBezTo>
                  <a:pt x="2679" y="9012"/>
                  <a:pt x="2836" y="8981"/>
                  <a:pt x="2994" y="8949"/>
                </a:cubicBezTo>
                <a:close/>
                <a:moveTo>
                  <a:pt x="6176" y="8949"/>
                </a:moveTo>
                <a:cubicBezTo>
                  <a:pt x="6333" y="8981"/>
                  <a:pt x="6491" y="9012"/>
                  <a:pt x="6648" y="9012"/>
                </a:cubicBezTo>
                <a:cubicBezTo>
                  <a:pt x="7594" y="9012"/>
                  <a:pt x="8381" y="9800"/>
                  <a:pt x="8381" y="10745"/>
                </a:cubicBezTo>
                <a:lnTo>
                  <a:pt x="8381" y="11092"/>
                </a:lnTo>
                <a:lnTo>
                  <a:pt x="4916" y="11092"/>
                </a:lnTo>
                <a:lnTo>
                  <a:pt x="4916" y="10210"/>
                </a:lnTo>
                <a:lnTo>
                  <a:pt x="6176" y="8949"/>
                </a:lnTo>
                <a:close/>
                <a:moveTo>
                  <a:pt x="4553" y="0"/>
                </a:moveTo>
                <a:cubicBezTo>
                  <a:pt x="4517" y="0"/>
                  <a:pt x="4480" y="1"/>
                  <a:pt x="4443" y="2"/>
                </a:cubicBezTo>
                <a:cubicBezTo>
                  <a:pt x="3656" y="34"/>
                  <a:pt x="2836" y="380"/>
                  <a:pt x="2206" y="1010"/>
                </a:cubicBezTo>
                <a:cubicBezTo>
                  <a:pt x="2143" y="1105"/>
                  <a:pt x="2080" y="1231"/>
                  <a:pt x="2143" y="1325"/>
                </a:cubicBezTo>
                <a:lnTo>
                  <a:pt x="2490" y="2743"/>
                </a:lnTo>
                <a:cubicBezTo>
                  <a:pt x="1986" y="3121"/>
                  <a:pt x="1576" y="3625"/>
                  <a:pt x="1293" y="4224"/>
                </a:cubicBezTo>
                <a:lnTo>
                  <a:pt x="1293" y="4255"/>
                </a:lnTo>
                <a:lnTo>
                  <a:pt x="568" y="6650"/>
                </a:lnTo>
                <a:cubicBezTo>
                  <a:pt x="411" y="7091"/>
                  <a:pt x="442" y="7563"/>
                  <a:pt x="663" y="8004"/>
                </a:cubicBezTo>
                <a:cubicBezTo>
                  <a:pt x="820" y="8225"/>
                  <a:pt x="1041" y="8477"/>
                  <a:pt x="1261" y="8634"/>
                </a:cubicBezTo>
                <a:cubicBezTo>
                  <a:pt x="505" y="9012"/>
                  <a:pt x="1" y="9832"/>
                  <a:pt x="1" y="10745"/>
                </a:cubicBezTo>
                <a:lnTo>
                  <a:pt x="1" y="11470"/>
                </a:lnTo>
                <a:cubicBezTo>
                  <a:pt x="1" y="11659"/>
                  <a:pt x="158" y="11816"/>
                  <a:pt x="347" y="11816"/>
                </a:cubicBezTo>
                <a:lnTo>
                  <a:pt x="8665" y="11816"/>
                </a:lnTo>
                <a:cubicBezTo>
                  <a:pt x="8854" y="11816"/>
                  <a:pt x="9011" y="11659"/>
                  <a:pt x="9011" y="11470"/>
                </a:cubicBezTo>
                <a:lnTo>
                  <a:pt x="9011" y="10745"/>
                </a:lnTo>
                <a:cubicBezTo>
                  <a:pt x="9106" y="9832"/>
                  <a:pt x="8570" y="9012"/>
                  <a:pt x="7783" y="8634"/>
                </a:cubicBezTo>
                <a:cubicBezTo>
                  <a:pt x="8035" y="8477"/>
                  <a:pt x="8255" y="8225"/>
                  <a:pt x="8381" y="8004"/>
                </a:cubicBezTo>
                <a:cubicBezTo>
                  <a:pt x="8665" y="7563"/>
                  <a:pt x="8696" y="7091"/>
                  <a:pt x="8507" y="6650"/>
                </a:cubicBezTo>
                <a:lnTo>
                  <a:pt x="7751" y="4255"/>
                </a:lnTo>
                <a:lnTo>
                  <a:pt x="7751" y="4224"/>
                </a:lnTo>
                <a:cubicBezTo>
                  <a:pt x="7531" y="3625"/>
                  <a:pt x="7090" y="3121"/>
                  <a:pt x="6585" y="2743"/>
                </a:cubicBezTo>
                <a:lnTo>
                  <a:pt x="6932" y="1325"/>
                </a:lnTo>
                <a:cubicBezTo>
                  <a:pt x="6964" y="1231"/>
                  <a:pt x="6932" y="1105"/>
                  <a:pt x="6838" y="1010"/>
                </a:cubicBezTo>
                <a:cubicBezTo>
                  <a:pt x="6173" y="346"/>
                  <a:pt x="5393" y="0"/>
                  <a:pt x="4553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079" name="Google Shape;10079;p75"/>
          <p:cNvSpPr/>
          <p:nvPr/>
        </p:nvSpPr>
        <p:spPr>
          <a:xfrm>
            <a:off x="8269674" y="2965551"/>
            <a:ext cx="473417" cy="472181"/>
          </a:xfrm>
          <a:custGeom>
            <a:avLst/>
            <a:gdLst/>
            <a:ahLst/>
            <a:cxnLst/>
            <a:rect l="l" t="t" r="r" b="b"/>
            <a:pathLst>
              <a:path w="11878" h="11847" extrusionOk="0">
                <a:moveTo>
                  <a:pt x="10523" y="694"/>
                </a:moveTo>
                <a:cubicBezTo>
                  <a:pt x="10680" y="694"/>
                  <a:pt x="10901" y="788"/>
                  <a:pt x="10995" y="883"/>
                </a:cubicBezTo>
                <a:cubicBezTo>
                  <a:pt x="11121" y="1009"/>
                  <a:pt x="11184" y="1198"/>
                  <a:pt x="11184" y="1356"/>
                </a:cubicBezTo>
                <a:cubicBezTo>
                  <a:pt x="11184" y="1576"/>
                  <a:pt x="11121" y="1734"/>
                  <a:pt x="10995" y="1828"/>
                </a:cubicBezTo>
                <a:lnTo>
                  <a:pt x="9389" y="3466"/>
                </a:lnTo>
                <a:cubicBezTo>
                  <a:pt x="9105" y="3718"/>
                  <a:pt x="8948" y="4096"/>
                  <a:pt x="8916" y="4443"/>
                </a:cubicBezTo>
                <a:lnTo>
                  <a:pt x="7467" y="2994"/>
                </a:lnTo>
                <a:cubicBezTo>
                  <a:pt x="7813" y="2931"/>
                  <a:pt x="8160" y="2773"/>
                  <a:pt x="8444" y="2521"/>
                </a:cubicBezTo>
                <a:lnTo>
                  <a:pt x="10050" y="883"/>
                </a:lnTo>
                <a:cubicBezTo>
                  <a:pt x="10176" y="788"/>
                  <a:pt x="10365" y="694"/>
                  <a:pt x="10523" y="694"/>
                </a:cubicBezTo>
                <a:close/>
                <a:moveTo>
                  <a:pt x="5766" y="2427"/>
                </a:moveTo>
                <a:cubicBezTo>
                  <a:pt x="5860" y="2427"/>
                  <a:pt x="5955" y="2458"/>
                  <a:pt x="6018" y="2553"/>
                </a:cubicBezTo>
                <a:lnTo>
                  <a:pt x="9420" y="5987"/>
                </a:lnTo>
                <a:cubicBezTo>
                  <a:pt x="9515" y="6050"/>
                  <a:pt x="9546" y="6144"/>
                  <a:pt x="9546" y="6207"/>
                </a:cubicBezTo>
                <a:cubicBezTo>
                  <a:pt x="9452" y="6239"/>
                  <a:pt x="9452" y="6333"/>
                  <a:pt x="9389" y="6396"/>
                </a:cubicBezTo>
                <a:cubicBezTo>
                  <a:pt x="9326" y="6459"/>
                  <a:pt x="9239" y="6491"/>
                  <a:pt x="9152" y="6491"/>
                </a:cubicBezTo>
                <a:cubicBezTo>
                  <a:pt x="9066" y="6491"/>
                  <a:pt x="8979" y="6459"/>
                  <a:pt x="8916" y="6396"/>
                </a:cubicBezTo>
                <a:lnTo>
                  <a:pt x="8444" y="5924"/>
                </a:lnTo>
                <a:lnTo>
                  <a:pt x="6018" y="3498"/>
                </a:lnTo>
                <a:lnTo>
                  <a:pt x="5545" y="3025"/>
                </a:lnTo>
                <a:cubicBezTo>
                  <a:pt x="5419" y="2899"/>
                  <a:pt x="5419" y="2679"/>
                  <a:pt x="5545" y="2553"/>
                </a:cubicBezTo>
                <a:cubicBezTo>
                  <a:pt x="5608" y="2458"/>
                  <a:pt x="5703" y="2427"/>
                  <a:pt x="5766" y="2427"/>
                </a:cubicBezTo>
                <a:close/>
                <a:moveTo>
                  <a:pt x="5734" y="4159"/>
                </a:moveTo>
                <a:lnTo>
                  <a:pt x="7687" y="6144"/>
                </a:lnTo>
                <a:lnTo>
                  <a:pt x="7183" y="6648"/>
                </a:lnTo>
                <a:lnTo>
                  <a:pt x="6427" y="5892"/>
                </a:lnTo>
                <a:cubicBezTo>
                  <a:pt x="6364" y="5829"/>
                  <a:pt x="6278" y="5798"/>
                  <a:pt x="6191" y="5798"/>
                </a:cubicBezTo>
                <a:cubicBezTo>
                  <a:pt x="6104" y="5798"/>
                  <a:pt x="6018" y="5829"/>
                  <a:pt x="5955" y="5892"/>
                </a:cubicBezTo>
                <a:cubicBezTo>
                  <a:pt x="5829" y="6018"/>
                  <a:pt x="5829" y="6239"/>
                  <a:pt x="5955" y="6365"/>
                </a:cubicBezTo>
                <a:lnTo>
                  <a:pt x="6711" y="7121"/>
                </a:lnTo>
                <a:lnTo>
                  <a:pt x="6238" y="7593"/>
                </a:lnTo>
                <a:lnTo>
                  <a:pt x="4253" y="5609"/>
                </a:lnTo>
                <a:lnTo>
                  <a:pt x="5734" y="4159"/>
                </a:lnTo>
                <a:close/>
                <a:moveTo>
                  <a:pt x="3718" y="6176"/>
                </a:moveTo>
                <a:lnTo>
                  <a:pt x="5703" y="8129"/>
                </a:lnTo>
                <a:lnTo>
                  <a:pt x="5230" y="8602"/>
                </a:lnTo>
                <a:lnTo>
                  <a:pt x="4474" y="7877"/>
                </a:lnTo>
                <a:cubicBezTo>
                  <a:pt x="4411" y="7814"/>
                  <a:pt x="4324" y="7782"/>
                  <a:pt x="4238" y="7782"/>
                </a:cubicBezTo>
                <a:cubicBezTo>
                  <a:pt x="4151" y="7782"/>
                  <a:pt x="4064" y="7814"/>
                  <a:pt x="4001" y="7877"/>
                </a:cubicBezTo>
                <a:cubicBezTo>
                  <a:pt x="3875" y="7972"/>
                  <a:pt x="3875" y="8224"/>
                  <a:pt x="4001" y="8350"/>
                </a:cubicBezTo>
                <a:lnTo>
                  <a:pt x="4694" y="9043"/>
                </a:lnTo>
                <a:cubicBezTo>
                  <a:pt x="4537" y="9169"/>
                  <a:pt x="4379" y="9232"/>
                  <a:pt x="4190" y="9295"/>
                </a:cubicBezTo>
                <a:cubicBezTo>
                  <a:pt x="3119" y="9547"/>
                  <a:pt x="2332" y="9988"/>
                  <a:pt x="1733" y="10586"/>
                </a:cubicBezTo>
                <a:lnTo>
                  <a:pt x="1355" y="10964"/>
                </a:lnTo>
                <a:cubicBezTo>
                  <a:pt x="1292" y="11027"/>
                  <a:pt x="1205" y="11059"/>
                  <a:pt x="1119" y="11059"/>
                </a:cubicBezTo>
                <a:cubicBezTo>
                  <a:pt x="1032" y="11059"/>
                  <a:pt x="945" y="11027"/>
                  <a:pt x="882" y="10964"/>
                </a:cubicBezTo>
                <a:cubicBezTo>
                  <a:pt x="819" y="10901"/>
                  <a:pt x="756" y="10807"/>
                  <a:pt x="756" y="10744"/>
                </a:cubicBezTo>
                <a:cubicBezTo>
                  <a:pt x="756" y="10649"/>
                  <a:pt x="788" y="10555"/>
                  <a:pt x="882" y="10492"/>
                </a:cubicBezTo>
                <a:lnTo>
                  <a:pt x="1260" y="10114"/>
                </a:lnTo>
                <a:cubicBezTo>
                  <a:pt x="1859" y="9515"/>
                  <a:pt x="2300" y="8696"/>
                  <a:pt x="2584" y="7656"/>
                </a:cubicBezTo>
                <a:cubicBezTo>
                  <a:pt x="2647" y="7404"/>
                  <a:pt x="2804" y="7121"/>
                  <a:pt x="3025" y="6869"/>
                </a:cubicBezTo>
                <a:lnTo>
                  <a:pt x="3718" y="6176"/>
                </a:lnTo>
                <a:close/>
                <a:moveTo>
                  <a:pt x="10491" y="1"/>
                </a:moveTo>
                <a:cubicBezTo>
                  <a:pt x="10145" y="1"/>
                  <a:pt x="9767" y="158"/>
                  <a:pt x="9515" y="379"/>
                </a:cubicBezTo>
                <a:lnTo>
                  <a:pt x="7876" y="1986"/>
                </a:lnTo>
                <a:cubicBezTo>
                  <a:pt x="7687" y="2190"/>
                  <a:pt x="7428" y="2293"/>
                  <a:pt x="7164" y="2293"/>
                </a:cubicBezTo>
                <a:cubicBezTo>
                  <a:pt x="6900" y="2293"/>
                  <a:pt x="6632" y="2190"/>
                  <a:pt x="6427" y="1986"/>
                </a:cubicBezTo>
                <a:cubicBezTo>
                  <a:pt x="6238" y="1797"/>
                  <a:pt x="5978" y="1702"/>
                  <a:pt x="5714" y="1702"/>
                </a:cubicBezTo>
                <a:cubicBezTo>
                  <a:pt x="5451" y="1702"/>
                  <a:pt x="5183" y="1797"/>
                  <a:pt x="4978" y="1986"/>
                </a:cubicBezTo>
                <a:cubicBezTo>
                  <a:pt x="4600" y="2395"/>
                  <a:pt x="4600" y="3057"/>
                  <a:pt x="4978" y="3435"/>
                </a:cubicBezTo>
                <a:lnTo>
                  <a:pt x="5199" y="3687"/>
                </a:lnTo>
                <a:lnTo>
                  <a:pt x="3466" y="5420"/>
                </a:lnTo>
                <a:lnTo>
                  <a:pt x="2489" y="6396"/>
                </a:lnTo>
                <a:cubicBezTo>
                  <a:pt x="2174" y="6711"/>
                  <a:pt x="1985" y="7058"/>
                  <a:pt x="1859" y="7499"/>
                </a:cubicBezTo>
                <a:cubicBezTo>
                  <a:pt x="1638" y="8413"/>
                  <a:pt x="1229" y="9106"/>
                  <a:pt x="725" y="9641"/>
                </a:cubicBezTo>
                <a:lnTo>
                  <a:pt x="315" y="10019"/>
                </a:lnTo>
                <a:cubicBezTo>
                  <a:pt x="126" y="10240"/>
                  <a:pt x="0" y="10492"/>
                  <a:pt x="0" y="10775"/>
                </a:cubicBezTo>
                <a:cubicBezTo>
                  <a:pt x="0" y="11059"/>
                  <a:pt x="126" y="11343"/>
                  <a:pt x="315" y="11532"/>
                </a:cubicBezTo>
                <a:cubicBezTo>
                  <a:pt x="536" y="11721"/>
                  <a:pt x="788" y="11847"/>
                  <a:pt x="1071" y="11847"/>
                </a:cubicBezTo>
                <a:cubicBezTo>
                  <a:pt x="1355" y="11847"/>
                  <a:pt x="1638" y="11721"/>
                  <a:pt x="1828" y="11532"/>
                </a:cubicBezTo>
                <a:lnTo>
                  <a:pt x="2237" y="11122"/>
                </a:lnTo>
                <a:cubicBezTo>
                  <a:pt x="2741" y="10618"/>
                  <a:pt x="3434" y="10240"/>
                  <a:pt x="4348" y="9988"/>
                </a:cubicBezTo>
                <a:cubicBezTo>
                  <a:pt x="4757" y="9862"/>
                  <a:pt x="5136" y="9673"/>
                  <a:pt x="5419" y="9389"/>
                </a:cubicBezTo>
                <a:lnTo>
                  <a:pt x="6396" y="8413"/>
                </a:lnTo>
                <a:lnTo>
                  <a:pt x="7372" y="7436"/>
                </a:lnTo>
                <a:lnTo>
                  <a:pt x="8129" y="6680"/>
                </a:lnTo>
                <a:lnTo>
                  <a:pt x="8349" y="6932"/>
                </a:lnTo>
                <a:cubicBezTo>
                  <a:pt x="8570" y="7121"/>
                  <a:pt x="8822" y="7247"/>
                  <a:pt x="9105" y="7247"/>
                </a:cubicBezTo>
                <a:cubicBezTo>
                  <a:pt x="9389" y="7247"/>
                  <a:pt x="9672" y="7121"/>
                  <a:pt x="9861" y="6932"/>
                </a:cubicBezTo>
                <a:cubicBezTo>
                  <a:pt x="10050" y="6711"/>
                  <a:pt x="10176" y="6459"/>
                  <a:pt x="10176" y="6176"/>
                </a:cubicBezTo>
                <a:cubicBezTo>
                  <a:pt x="10176" y="5892"/>
                  <a:pt x="10050" y="5609"/>
                  <a:pt x="9861" y="5420"/>
                </a:cubicBezTo>
                <a:cubicBezTo>
                  <a:pt x="9672" y="5231"/>
                  <a:pt x="9546" y="4947"/>
                  <a:pt x="9546" y="4664"/>
                </a:cubicBezTo>
                <a:cubicBezTo>
                  <a:pt x="9546" y="4380"/>
                  <a:pt x="9672" y="4128"/>
                  <a:pt x="9861" y="3907"/>
                </a:cubicBezTo>
                <a:lnTo>
                  <a:pt x="11468" y="2364"/>
                </a:lnTo>
                <a:cubicBezTo>
                  <a:pt x="11752" y="2080"/>
                  <a:pt x="11878" y="1734"/>
                  <a:pt x="11878" y="1356"/>
                </a:cubicBezTo>
                <a:cubicBezTo>
                  <a:pt x="11878" y="1009"/>
                  <a:pt x="11720" y="662"/>
                  <a:pt x="11468" y="379"/>
                </a:cubicBezTo>
                <a:cubicBezTo>
                  <a:pt x="11184" y="95"/>
                  <a:pt x="10838" y="1"/>
                  <a:pt x="10491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080" name="Google Shape;10080;p75"/>
          <p:cNvGrpSpPr/>
          <p:nvPr/>
        </p:nvGrpSpPr>
        <p:grpSpPr>
          <a:xfrm>
            <a:off x="9467143" y="3554731"/>
            <a:ext cx="472181" cy="470907"/>
            <a:chOff x="-23599325" y="1971025"/>
            <a:chExt cx="296175" cy="295375"/>
          </a:xfrm>
          <a:solidFill>
            <a:srgbClr val="009447"/>
          </a:solidFill>
        </p:grpSpPr>
        <p:sp>
          <p:nvSpPr>
            <p:cNvPr id="10081" name="Google Shape;10081;p75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82" name="Google Shape;10082;p75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083" name="Google Shape;10083;p75"/>
          <p:cNvSpPr/>
          <p:nvPr/>
        </p:nvSpPr>
        <p:spPr>
          <a:xfrm>
            <a:off x="9468319" y="4149873"/>
            <a:ext cx="470907" cy="473417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084" name="Google Shape;10084;p75"/>
          <p:cNvSpPr/>
          <p:nvPr/>
        </p:nvSpPr>
        <p:spPr>
          <a:xfrm>
            <a:off x="9465170" y="4753835"/>
            <a:ext cx="477204" cy="442051"/>
          </a:xfrm>
          <a:custGeom>
            <a:avLst/>
            <a:gdLst/>
            <a:ahLst/>
            <a:cxnLst/>
            <a:rect l="l" t="t" r="r" b="b"/>
            <a:pathLst>
              <a:path w="11973" h="11091" extrusionOk="0">
                <a:moveTo>
                  <a:pt x="2143" y="694"/>
                </a:moveTo>
                <a:cubicBezTo>
                  <a:pt x="2206" y="694"/>
                  <a:pt x="2332" y="726"/>
                  <a:pt x="2363" y="820"/>
                </a:cubicBezTo>
                <a:cubicBezTo>
                  <a:pt x="2489" y="915"/>
                  <a:pt x="2489" y="1167"/>
                  <a:pt x="2363" y="1293"/>
                </a:cubicBezTo>
                <a:lnTo>
                  <a:pt x="1387" y="2269"/>
                </a:lnTo>
                <a:cubicBezTo>
                  <a:pt x="1324" y="2332"/>
                  <a:pt x="1229" y="2395"/>
                  <a:pt x="1135" y="2395"/>
                </a:cubicBezTo>
                <a:cubicBezTo>
                  <a:pt x="1072" y="2395"/>
                  <a:pt x="977" y="2332"/>
                  <a:pt x="914" y="2269"/>
                </a:cubicBezTo>
                <a:cubicBezTo>
                  <a:pt x="788" y="2143"/>
                  <a:pt x="788" y="1923"/>
                  <a:pt x="914" y="1797"/>
                </a:cubicBezTo>
                <a:lnTo>
                  <a:pt x="1891" y="820"/>
                </a:lnTo>
                <a:cubicBezTo>
                  <a:pt x="1985" y="726"/>
                  <a:pt x="2048" y="694"/>
                  <a:pt x="2143" y="694"/>
                </a:cubicBezTo>
                <a:close/>
                <a:moveTo>
                  <a:pt x="2647" y="2017"/>
                </a:moveTo>
                <a:lnTo>
                  <a:pt x="5325" y="4191"/>
                </a:lnTo>
                <a:lnTo>
                  <a:pt x="3151" y="4191"/>
                </a:lnTo>
                <a:lnTo>
                  <a:pt x="2111" y="2584"/>
                </a:lnTo>
                <a:lnTo>
                  <a:pt x="2647" y="2017"/>
                </a:lnTo>
                <a:close/>
                <a:moveTo>
                  <a:pt x="10555" y="2805"/>
                </a:moveTo>
                <a:lnTo>
                  <a:pt x="10555" y="2805"/>
                </a:lnTo>
                <a:cubicBezTo>
                  <a:pt x="10523" y="3277"/>
                  <a:pt x="10334" y="3750"/>
                  <a:pt x="10050" y="4191"/>
                </a:cubicBezTo>
                <a:lnTo>
                  <a:pt x="8318" y="4191"/>
                </a:lnTo>
                <a:cubicBezTo>
                  <a:pt x="8822" y="3403"/>
                  <a:pt x="9641" y="2931"/>
                  <a:pt x="10555" y="2805"/>
                </a:cubicBezTo>
                <a:close/>
                <a:moveTo>
                  <a:pt x="10964" y="4853"/>
                </a:moveTo>
                <a:cubicBezTo>
                  <a:pt x="11153" y="4853"/>
                  <a:pt x="11311" y="5010"/>
                  <a:pt x="11311" y="5231"/>
                </a:cubicBezTo>
                <a:cubicBezTo>
                  <a:pt x="11279" y="5294"/>
                  <a:pt x="11279" y="5388"/>
                  <a:pt x="11185" y="5420"/>
                </a:cubicBezTo>
                <a:cubicBezTo>
                  <a:pt x="11122" y="5483"/>
                  <a:pt x="11027" y="5577"/>
                  <a:pt x="10933" y="5577"/>
                </a:cubicBezTo>
                <a:lnTo>
                  <a:pt x="1198" y="5577"/>
                </a:lnTo>
                <a:cubicBezTo>
                  <a:pt x="1072" y="5577"/>
                  <a:pt x="1009" y="5546"/>
                  <a:pt x="914" y="5420"/>
                </a:cubicBezTo>
                <a:cubicBezTo>
                  <a:pt x="882" y="5325"/>
                  <a:pt x="851" y="5294"/>
                  <a:pt x="851" y="5231"/>
                </a:cubicBezTo>
                <a:cubicBezTo>
                  <a:pt x="851" y="5010"/>
                  <a:pt x="1009" y="4853"/>
                  <a:pt x="1198" y="4853"/>
                </a:cubicBezTo>
                <a:close/>
                <a:moveTo>
                  <a:pt x="10555" y="6239"/>
                </a:moveTo>
                <a:cubicBezTo>
                  <a:pt x="10428" y="7058"/>
                  <a:pt x="10082" y="8098"/>
                  <a:pt x="8759" y="9043"/>
                </a:cubicBezTo>
                <a:lnTo>
                  <a:pt x="3340" y="9043"/>
                </a:lnTo>
                <a:cubicBezTo>
                  <a:pt x="2363" y="8381"/>
                  <a:pt x="1765" y="7657"/>
                  <a:pt x="1576" y="6270"/>
                </a:cubicBezTo>
                <a:lnTo>
                  <a:pt x="9137" y="6270"/>
                </a:lnTo>
                <a:cubicBezTo>
                  <a:pt x="9074" y="6711"/>
                  <a:pt x="8822" y="7216"/>
                  <a:pt x="8192" y="7751"/>
                </a:cubicBezTo>
                <a:cubicBezTo>
                  <a:pt x="8034" y="7846"/>
                  <a:pt x="8034" y="8098"/>
                  <a:pt x="8160" y="8224"/>
                </a:cubicBezTo>
                <a:cubicBezTo>
                  <a:pt x="8223" y="8287"/>
                  <a:pt x="8318" y="8318"/>
                  <a:pt x="8444" y="8318"/>
                </a:cubicBezTo>
                <a:cubicBezTo>
                  <a:pt x="8507" y="8318"/>
                  <a:pt x="8601" y="8287"/>
                  <a:pt x="8633" y="8255"/>
                </a:cubicBezTo>
                <a:cubicBezTo>
                  <a:pt x="9483" y="7531"/>
                  <a:pt x="9767" y="6838"/>
                  <a:pt x="9861" y="6239"/>
                </a:cubicBezTo>
                <a:close/>
                <a:moveTo>
                  <a:pt x="8475" y="9704"/>
                </a:moveTo>
                <a:lnTo>
                  <a:pt x="8475" y="10051"/>
                </a:lnTo>
                <a:cubicBezTo>
                  <a:pt x="8507" y="10272"/>
                  <a:pt x="8349" y="10429"/>
                  <a:pt x="8160" y="10429"/>
                </a:cubicBezTo>
                <a:lnTo>
                  <a:pt x="3938" y="10429"/>
                </a:lnTo>
                <a:cubicBezTo>
                  <a:pt x="3749" y="10429"/>
                  <a:pt x="3592" y="10272"/>
                  <a:pt x="3592" y="10051"/>
                </a:cubicBezTo>
                <a:lnTo>
                  <a:pt x="3592" y="9704"/>
                </a:lnTo>
                <a:close/>
                <a:moveTo>
                  <a:pt x="2143" y="1"/>
                </a:moveTo>
                <a:cubicBezTo>
                  <a:pt x="1859" y="1"/>
                  <a:pt x="1576" y="127"/>
                  <a:pt x="1387" y="348"/>
                </a:cubicBezTo>
                <a:lnTo>
                  <a:pt x="410" y="1324"/>
                </a:lnTo>
                <a:cubicBezTo>
                  <a:pt x="0" y="1702"/>
                  <a:pt x="0" y="2364"/>
                  <a:pt x="410" y="2773"/>
                </a:cubicBezTo>
                <a:cubicBezTo>
                  <a:pt x="599" y="2962"/>
                  <a:pt x="882" y="3088"/>
                  <a:pt x="1135" y="3088"/>
                </a:cubicBezTo>
                <a:cubicBezTo>
                  <a:pt x="1261" y="3088"/>
                  <a:pt x="1418" y="3057"/>
                  <a:pt x="1544" y="3025"/>
                </a:cubicBezTo>
                <a:lnTo>
                  <a:pt x="2332" y="4191"/>
                </a:lnTo>
                <a:lnTo>
                  <a:pt x="1198" y="4191"/>
                </a:lnTo>
                <a:cubicBezTo>
                  <a:pt x="599" y="4191"/>
                  <a:pt x="158" y="4664"/>
                  <a:pt x="158" y="5231"/>
                </a:cubicBezTo>
                <a:cubicBezTo>
                  <a:pt x="158" y="5451"/>
                  <a:pt x="252" y="5640"/>
                  <a:pt x="347" y="5861"/>
                </a:cubicBezTo>
                <a:cubicBezTo>
                  <a:pt x="473" y="6050"/>
                  <a:pt x="662" y="6176"/>
                  <a:pt x="914" y="6207"/>
                </a:cubicBezTo>
                <a:cubicBezTo>
                  <a:pt x="977" y="6995"/>
                  <a:pt x="1229" y="7625"/>
                  <a:pt x="1544" y="8161"/>
                </a:cubicBezTo>
                <a:cubicBezTo>
                  <a:pt x="1859" y="8696"/>
                  <a:pt x="2300" y="9106"/>
                  <a:pt x="2930" y="9547"/>
                </a:cubicBezTo>
                <a:lnTo>
                  <a:pt x="2930" y="10051"/>
                </a:lnTo>
                <a:cubicBezTo>
                  <a:pt x="2930" y="10650"/>
                  <a:pt x="3403" y="11091"/>
                  <a:pt x="3938" y="11091"/>
                </a:cubicBezTo>
                <a:lnTo>
                  <a:pt x="8160" y="11091"/>
                </a:lnTo>
                <a:cubicBezTo>
                  <a:pt x="8759" y="11091"/>
                  <a:pt x="9168" y="10618"/>
                  <a:pt x="9168" y="10051"/>
                </a:cubicBezTo>
                <a:lnTo>
                  <a:pt x="9168" y="9547"/>
                </a:lnTo>
                <a:cubicBezTo>
                  <a:pt x="10428" y="8696"/>
                  <a:pt x="11122" y="7594"/>
                  <a:pt x="11216" y="6207"/>
                </a:cubicBezTo>
                <a:cubicBezTo>
                  <a:pt x="11437" y="6113"/>
                  <a:pt x="11626" y="6018"/>
                  <a:pt x="11752" y="5861"/>
                </a:cubicBezTo>
                <a:cubicBezTo>
                  <a:pt x="11846" y="5640"/>
                  <a:pt x="11941" y="5451"/>
                  <a:pt x="11941" y="5231"/>
                </a:cubicBezTo>
                <a:cubicBezTo>
                  <a:pt x="11972" y="4632"/>
                  <a:pt x="11500" y="4191"/>
                  <a:pt x="10901" y="4191"/>
                </a:cubicBezTo>
                <a:lnTo>
                  <a:pt x="10838" y="4191"/>
                </a:lnTo>
                <a:cubicBezTo>
                  <a:pt x="11122" y="3656"/>
                  <a:pt x="11279" y="3057"/>
                  <a:pt x="11279" y="2458"/>
                </a:cubicBezTo>
                <a:cubicBezTo>
                  <a:pt x="11279" y="2269"/>
                  <a:pt x="11122" y="2112"/>
                  <a:pt x="10901" y="2112"/>
                </a:cubicBezTo>
                <a:cubicBezTo>
                  <a:pt x="9452" y="2112"/>
                  <a:pt x="8160" y="2931"/>
                  <a:pt x="7530" y="4191"/>
                </a:cubicBezTo>
                <a:lnTo>
                  <a:pt x="6427" y="4191"/>
                </a:lnTo>
                <a:lnTo>
                  <a:pt x="3088" y="1482"/>
                </a:lnTo>
                <a:cubicBezTo>
                  <a:pt x="3245" y="1072"/>
                  <a:pt x="3151" y="663"/>
                  <a:pt x="2867" y="348"/>
                </a:cubicBezTo>
                <a:cubicBezTo>
                  <a:pt x="2678" y="127"/>
                  <a:pt x="2395" y="1"/>
                  <a:pt x="2143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085" name="Google Shape;10085;p75"/>
          <p:cNvSpPr/>
          <p:nvPr/>
        </p:nvSpPr>
        <p:spPr>
          <a:xfrm>
            <a:off x="8269266" y="5396186"/>
            <a:ext cx="474693" cy="472181"/>
          </a:xfrm>
          <a:custGeom>
            <a:avLst/>
            <a:gdLst/>
            <a:ahLst/>
            <a:cxnLst/>
            <a:rect l="l" t="t" r="r" b="b"/>
            <a:pathLst>
              <a:path w="11910" h="11847" extrusionOk="0">
                <a:moveTo>
                  <a:pt x="1104" y="693"/>
                </a:moveTo>
                <a:cubicBezTo>
                  <a:pt x="2521" y="693"/>
                  <a:pt x="3592" y="1702"/>
                  <a:pt x="3813" y="3371"/>
                </a:cubicBezTo>
                <a:lnTo>
                  <a:pt x="3939" y="4190"/>
                </a:lnTo>
                <a:lnTo>
                  <a:pt x="3781" y="4190"/>
                </a:lnTo>
                <a:cubicBezTo>
                  <a:pt x="3592" y="4190"/>
                  <a:pt x="3435" y="4190"/>
                  <a:pt x="3246" y="4222"/>
                </a:cubicBezTo>
                <a:lnTo>
                  <a:pt x="3151" y="3497"/>
                </a:lnTo>
                <a:cubicBezTo>
                  <a:pt x="2962" y="2143"/>
                  <a:pt x="2206" y="1418"/>
                  <a:pt x="1104" y="1418"/>
                </a:cubicBezTo>
                <a:cubicBezTo>
                  <a:pt x="915" y="1418"/>
                  <a:pt x="757" y="1260"/>
                  <a:pt x="757" y="1040"/>
                </a:cubicBezTo>
                <a:cubicBezTo>
                  <a:pt x="757" y="851"/>
                  <a:pt x="915" y="693"/>
                  <a:pt x="1104" y="693"/>
                </a:cubicBezTo>
                <a:close/>
                <a:moveTo>
                  <a:pt x="6617" y="3529"/>
                </a:moveTo>
                <a:cubicBezTo>
                  <a:pt x="7184" y="3529"/>
                  <a:pt x="7657" y="4001"/>
                  <a:pt x="7657" y="4568"/>
                </a:cubicBezTo>
                <a:lnTo>
                  <a:pt x="7657" y="5577"/>
                </a:lnTo>
                <a:lnTo>
                  <a:pt x="6774" y="5577"/>
                </a:lnTo>
                <a:lnTo>
                  <a:pt x="6554" y="5356"/>
                </a:lnTo>
                <a:lnTo>
                  <a:pt x="6522" y="5293"/>
                </a:lnTo>
                <a:cubicBezTo>
                  <a:pt x="6050" y="4820"/>
                  <a:pt x="5388" y="4474"/>
                  <a:pt x="4695" y="4316"/>
                </a:cubicBezTo>
                <a:lnTo>
                  <a:pt x="4569" y="3529"/>
                </a:lnTo>
                <a:close/>
                <a:moveTo>
                  <a:pt x="3466" y="4915"/>
                </a:moveTo>
                <a:lnTo>
                  <a:pt x="3466" y="5608"/>
                </a:lnTo>
                <a:cubicBezTo>
                  <a:pt x="3088" y="5671"/>
                  <a:pt x="2679" y="5860"/>
                  <a:pt x="2364" y="6081"/>
                </a:cubicBezTo>
                <a:lnTo>
                  <a:pt x="1860" y="5577"/>
                </a:lnTo>
                <a:cubicBezTo>
                  <a:pt x="2332" y="5230"/>
                  <a:pt x="2868" y="4978"/>
                  <a:pt x="3466" y="4915"/>
                </a:cubicBezTo>
                <a:close/>
                <a:moveTo>
                  <a:pt x="4191" y="4915"/>
                </a:moveTo>
                <a:cubicBezTo>
                  <a:pt x="4790" y="4978"/>
                  <a:pt x="5325" y="5230"/>
                  <a:pt x="5798" y="5577"/>
                </a:cubicBezTo>
                <a:lnTo>
                  <a:pt x="5294" y="6081"/>
                </a:lnTo>
                <a:cubicBezTo>
                  <a:pt x="4979" y="5860"/>
                  <a:pt x="4569" y="5703"/>
                  <a:pt x="4191" y="5608"/>
                </a:cubicBezTo>
                <a:lnTo>
                  <a:pt x="4191" y="4915"/>
                </a:lnTo>
                <a:close/>
                <a:moveTo>
                  <a:pt x="6270" y="6049"/>
                </a:moveTo>
                <a:cubicBezTo>
                  <a:pt x="6617" y="6522"/>
                  <a:pt x="6869" y="7057"/>
                  <a:pt x="6932" y="7656"/>
                </a:cubicBezTo>
                <a:lnTo>
                  <a:pt x="6239" y="7656"/>
                </a:lnTo>
                <a:cubicBezTo>
                  <a:pt x="6176" y="7278"/>
                  <a:pt x="5987" y="6868"/>
                  <a:pt x="5766" y="6553"/>
                </a:cubicBezTo>
                <a:lnTo>
                  <a:pt x="6270" y="6049"/>
                </a:lnTo>
                <a:close/>
                <a:moveTo>
                  <a:pt x="1387" y="6081"/>
                </a:moveTo>
                <a:lnTo>
                  <a:pt x="1891" y="6616"/>
                </a:lnTo>
                <a:cubicBezTo>
                  <a:pt x="1671" y="6931"/>
                  <a:pt x="1513" y="7309"/>
                  <a:pt x="1419" y="7719"/>
                </a:cubicBezTo>
                <a:lnTo>
                  <a:pt x="725" y="7719"/>
                </a:lnTo>
                <a:cubicBezTo>
                  <a:pt x="788" y="7057"/>
                  <a:pt x="1041" y="6522"/>
                  <a:pt x="1387" y="6081"/>
                </a:cubicBezTo>
                <a:close/>
                <a:moveTo>
                  <a:pt x="8792" y="6327"/>
                </a:moveTo>
                <a:cubicBezTo>
                  <a:pt x="9316" y="6327"/>
                  <a:pt x="9736" y="6806"/>
                  <a:pt x="9736" y="7341"/>
                </a:cubicBezTo>
                <a:lnTo>
                  <a:pt x="9736" y="7719"/>
                </a:lnTo>
                <a:lnTo>
                  <a:pt x="7657" y="7719"/>
                </a:lnTo>
                <a:cubicBezTo>
                  <a:pt x="7594" y="7183"/>
                  <a:pt x="7436" y="6774"/>
                  <a:pt x="7247" y="6333"/>
                </a:cubicBezTo>
                <a:lnTo>
                  <a:pt x="8696" y="6333"/>
                </a:lnTo>
                <a:cubicBezTo>
                  <a:pt x="8729" y="6329"/>
                  <a:pt x="8761" y="6327"/>
                  <a:pt x="8792" y="6327"/>
                </a:cubicBezTo>
                <a:close/>
                <a:moveTo>
                  <a:pt x="3813" y="6270"/>
                </a:moveTo>
                <a:cubicBezTo>
                  <a:pt x="4790" y="6270"/>
                  <a:pt x="5577" y="7057"/>
                  <a:pt x="5577" y="8034"/>
                </a:cubicBezTo>
                <a:cubicBezTo>
                  <a:pt x="5577" y="8979"/>
                  <a:pt x="4790" y="9767"/>
                  <a:pt x="3813" y="9767"/>
                </a:cubicBezTo>
                <a:cubicBezTo>
                  <a:pt x="2868" y="9767"/>
                  <a:pt x="2080" y="8979"/>
                  <a:pt x="2080" y="8034"/>
                </a:cubicBezTo>
                <a:cubicBezTo>
                  <a:pt x="2080" y="7057"/>
                  <a:pt x="2868" y="6270"/>
                  <a:pt x="3813" y="6270"/>
                </a:cubicBezTo>
                <a:close/>
                <a:moveTo>
                  <a:pt x="1419" y="8381"/>
                </a:moveTo>
                <a:cubicBezTo>
                  <a:pt x="1450" y="8759"/>
                  <a:pt x="1671" y="9168"/>
                  <a:pt x="1891" y="9483"/>
                </a:cubicBezTo>
                <a:lnTo>
                  <a:pt x="1387" y="9987"/>
                </a:lnTo>
                <a:cubicBezTo>
                  <a:pt x="1041" y="9515"/>
                  <a:pt x="788" y="8979"/>
                  <a:pt x="725" y="8381"/>
                </a:cubicBezTo>
                <a:close/>
                <a:moveTo>
                  <a:pt x="6932" y="8381"/>
                </a:moveTo>
                <a:cubicBezTo>
                  <a:pt x="6869" y="8979"/>
                  <a:pt x="6617" y="9515"/>
                  <a:pt x="6270" y="9987"/>
                </a:cubicBezTo>
                <a:lnTo>
                  <a:pt x="5766" y="9483"/>
                </a:lnTo>
                <a:cubicBezTo>
                  <a:pt x="5987" y="9168"/>
                  <a:pt x="6144" y="8759"/>
                  <a:pt x="6239" y="8381"/>
                </a:cubicBezTo>
                <a:close/>
                <a:moveTo>
                  <a:pt x="5294" y="9956"/>
                </a:moveTo>
                <a:lnTo>
                  <a:pt x="5798" y="10460"/>
                </a:lnTo>
                <a:cubicBezTo>
                  <a:pt x="5357" y="10806"/>
                  <a:pt x="4821" y="11058"/>
                  <a:pt x="4191" y="11121"/>
                </a:cubicBezTo>
                <a:lnTo>
                  <a:pt x="4191" y="10428"/>
                </a:lnTo>
                <a:cubicBezTo>
                  <a:pt x="4569" y="10397"/>
                  <a:pt x="4979" y="10176"/>
                  <a:pt x="5294" y="9956"/>
                </a:cubicBezTo>
                <a:close/>
                <a:moveTo>
                  <a:pt x="2364" y="9987"/>
                </a:moveTo>
                <a:cubicBezTo>
                  <a:pt x="2679" y="10208"/>
                  <a:pt x="3088" y="10397"/>
                  <a:pt x="3466" y="10460"/>
                </a:cubicBezTo>
                <a:lnTo>
                  <a:pt x="3466" y="11184"/>
                </a:lnTo>
                <a:cubicBezTo>
                  <a:pt x="2868" y="11090"/>
                  <a:pt x="2332" y="10838"/>
                  <a:pt x="1860" y="10491"/>
                </a:cubicBezTo>
                <a:lnTo>
                  <a:pt x="2364" y="9987"/>
                </a:lnTo>
                <a:close/>
                <a:moveTo>
                  <a:pt x="9389" y="10460"/>
                </a:moveTo>
                <a:cubicBezTo>
                  <a:pt x="9578" y="10460"/>
                  <a:pt x="9736" y="10617"/>
                  <a:pt x="9736" y="10806"/>
                </a:cubicBezTo>
                <a:cubicBezTo>
                  <a:pt x="9736" y="10995"/>
                  <a:pt x="9578" y="11184"/>
                  <a:pt x="9389" y="11184"/>
                </a:cubicBezTo>
                <a:cubicBezTo>
                  <a:pt x="9169" y="11184"/>
                  <a:pt x="9011" y="10995"/>
                  <a:pt x="9011" y="10806"/>
                </a:cubicBezTo>
                <a:cubicBezTo>
                  <a:pt x="9011" y="10617"/>
                  <a:pt x="9169" y="10460"/>
                  <a:pt x="9389" y="10460"/>
                </a:cubicBezTo>
                <a:close/>
                <a:moveTo>
                  <a:pt x="1104" y="0"/>
                </a:moveTo>
                <a:cubicBezTo>
                  <a:pt x="505" y="0"/>
                  <a:pt x="95" y="473"/>
                  <a:pt x="95" y="1008"/>
                </a:cubicBezTo>
                <a:cubicBezTo>
                  <a:pt x="95" y="1544"/>
                  <a:pt x="568" y="2048"/>
                  <a:pt x="1104" y="2048"/>
                </a:cubicBezTo>
                <a:cubicBezTo>
                  <a:pt x="2049" y="2048"/>
                  <a:pt x="2364" y="2867"/>
                  <a:pt x="2490" y="3529"/>
                </a:cubicBezTo>
                <a:lnTo>
                  <a:pt x="2616" y="4348"/>
                </a:lnTo>
                <a:cubicBezTo>
                  <a:pt x="2049" y="4537"/>
                  <a:pt x="1576" y="4852"/>
                  <a:pt x="1167" y="5262"/>
                </a:cubicBezTo>
                <a:lnTo>
                  <a:pt x="1104" y="5293"/>
                </a:lnTo>
                <a:cubicBezTo>
                  <a:pt x="442" y="5955"/>
                  <a:pt x="1" y="6900"/>
                  <a:pt x="1" y="7971"/>
                </a:cubicBezTo>
                <a:cubicBezTo>
                  <a:pt x="1" y="9011"/>
                  <a:pt x="442" y="9956"/>
                  <a:pt x="1104" y="10649"/>
                </a:cubicBezTo>
                <a:lnTo>
                  <a:pt x="1167" y="10680"/>
                </a:lnTo>
                <a:lnTo>
                  <a:pt x="1198" y="10743"/>
                </a:lnTo>
                <a:cubicBezTo>
                  <a:pt x="1860" y="11405"/>
                  <a:pt x="2805" y="11846"/>
                  <a:pt x="3876" y="11846"/>
                </a:cubicBezTo>
                <a:cubicBezTo>
                  <a:pt x="4884" y="11846"/>
                  <a:pt x="5829" y="11405"/>
                  <a:pt x="6554" y="10743"/>
                </a:cubicBezTo>
                <a:lnTo>
                  <a:pt x="6585" y="10680"/>
                </a:lnTo>
                <a:lnTo>
                  <a:pt x="6617" y="10649"/>
                </a:lnTo>
                <a:cubicBezTo>
                  <a:pt x="7216" y="10019"/>
                  <a:pt x="7625" y="9231"/>
                  <a:pt x="7688" y="8318"/>
                </a:cubicBezTo>
                <a:lnTo>
                  <a:pt x="9106" y="8318"/>
                </a:lnTo>
                <a:lnTo>
                  <a:pt x="9106" y="9798"/>
                </a:lnTo>
                <a:cubicBezTo>
                  <a:pt x="8728" y="9956"/>
                  <a:pt x="8381" y="10302"/>
                  <a:pt x="8381" y="10775"/>
                </a:cubicBezTo>
                <a:cubicBezTo>
                  <a:pt x="8381" y="11373"/>
                  <a:pt x="8854" y="11783"/>
                  <a:pt x="9421" y="11783"/>
                </a:cubicBezTo>
                <a:cubicBezTo>
                  <a:pt x="9862" y="11783"/>
                  <a:pt x="10240" y="11531"/>
                  <a:pt x="10398" y="11090"/>
                </a:cubicBezTo>
                <a:lnTo>
                  <a:pt x="11532" y="11090"/>
                </a:lnTo>
                <a:cubicBezTo>
                  <a:pt x="11752" y="11090"/>
                  <a:pt x="11910" y="10932"/>
                  <a:pt x="11910" y="10743"/>
                </a:cubicBezTo>
                <a:cubicBezTo>
                  <a:pt x="11910" y="10523"/>
                  <a:pt x="11689" y="10460"/>
                  <a:pt x="11500" y="10460"/>
                </a:cubicBezTo>
                <a:lnTo>
                  <a:pt x="10366" y="10460"/>
                </a:lnTo>
                <a:cubicBezTo>
                  <a:pt x="10240" y="10176"/>
                  <a:pt x="10019" y="9956"/>
                  <a:pt x="9736" y="9830"/>
                </a:cubicBezTo>
                <a:lnTo>
                  <a:pt x="9736" y="8381"/>
                </a:lnTo>
                <a:lnTo>
                  <a:pt x="10807" y="8381"/>
                </a:lnTo>
                <a:cubicBezTo>
                  <a:pt x="10996" y="8381"/>
                  <a:pt x="11154" y="8223"/>
                  <a:pt x="11154" y="8034"/>
                </a:cubicBezTo>
                <a:cubicBezTo>
                  <a:pt x="11154" y="7813"/>
                  <a:pt x="10996" y="7656"/>
                  <a:pt x="10807" y="7656"/>
                </a:cubicBezTo>
                <a:lnTo>
                  <a:pt x="10461" y="7656"/>
                </a:lnTo>
                <a:lnTo>
                  <a:pt x="10461" y="7309"/>
                </a:lnTo>
                <a:cubicBezTo>
                  <a:pt x="10461" y="6364"/>
                  <a:pt x="9673" y="5577"/>
                  <a:pt x="8728" y="5577"/>
                </a:cubicBezTo>
                <a:lnTo>
                  <a:pt x="8350" y="5577"/>
                </a:lnTo>
                <a:lnTo>
                  <a:pt x="8350" y="4568"/>
                </a:lnTo>
                <a:cubicBezTo>
                  <a:pt x="8350" y="3623"/>
                  <a:pt x="7562" y="2836"/>
                  <a:pt x="6617" y="2836"/>
                </a:cubicBezTo>
                <a:lnTo>
                  <a:pt x="4443" y="2836"/>
                </a:lnTo>
                <a:cubicBezTo>
                  <a:pt x="4254" y="2048"/>
                  <a:pt x="3907" y="1418"/>
                  <a:pt x="3403" y="882"/>
                </a:cubicBezTo>
                <a:cubicBezTo>
                  <a:pt x="2773" y="315"/>
                  <a:pt x="1986" y="0"/>
                  <a:pt x="1104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086" name="Google Shape;10086;p75"/>
          <p:cNvGrpSpPr/>
          <p:nvPr/>
        </p:nvGrpSpPr>
        <p:grpSpPr>
          <a:xfrm>
            <a:off x="8859735" y="1781035"/>
            <a:ext cx="480951" cy="471863"/>
            <a:chOff x="-26993200" y="1961775"/>
            <a:chExt cx="301675" cy="295975"/>
          </a:xfrm>
          <a:solidFill>
            <a:srgbClr val="009447"/>
          </a:solidFill>
        </p:grpSpPr>
        <p:sp>
          <p:nvSpPr>
            <p:cNvPr id="10087" name="Google Shape;10087;p75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88" name="Google Shape;10088;p75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89" name="Google Shape;10089;p75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90" name="Google Shape;10090;p75"/>
          <p:cNvGrpSpPr/>
          <p:nvPr/>
        </p:nvGrpSpPr>
        <p:grpSpPr>
          <a:xfrm>
            <a:off x="8893015" y="2377948"/>
            <a:ext cx="414389" cy="470907"/>
            <a:chOff x="-26970350" y="2332550"/>
            <a:chExt cx="259925" cy="295375"/>
          </a:xfrm>
          <a:solidFill>
            <a:srgbClr val="009447"/>
          </a:solidFill>
        </p:grpSpPr>
        <p:sp>
          <p:nvSpPr>
            <p:cNvPr id="10091" name="Google Shape;10091;p75"/>
            <p:cNvSpPr/>
            <p:nvPr/>
          </p:nvSpPr>
          <p:spPr>
            <a:xfrm>
              <a:off x="-26970350" y="2332550"/>
              <a:ext cx="259925" cy="295375"/>
            </a:xfrm>
            <a:custGeom>
              <a:avLst/>
              <a:gdLst/>
              <a:ahLst/>
              <a:cxnLst/>
              <a:rect l="l" t="t" r="r" b="b"/>
              <a:pathLst>
                <a:path w="10397" h="11815" extrusionOk="0">
                  <a:moveTo>
                    <a:pt x="6963" y="662"/>
                  </a:moveTo>
                  <a:cubicBezTo>
                    <a:pt x="7152" y="662"/>
                    <a:pt x="7404" y="693"/>
                    <a:pt x="7593" y="756"/>
                  </a:cubicBezTo>
                  <a:cubicBezTo>
                    <a:pt x="8538" y="977"/>
                    <a:pt x="9294" y="1733"/>
                    <a:pt x="9515" y="2646"/>
                  </a:cubicBezTo>
                  <a:cubicBezTo>
                    <a:pt x="9672" y="3466"/>
                    <a:pt x="9483" y="4285"/>
                    <a:pt x="8979" y="4946"/>
                  </a:cubicBezTo>
                  <a:cubicBezTo>
                    <a:pt x="8475" y="5639"/>
                    <a:pt x="8160" y="6522"/>
                    <a:pt x="8160" y="7467"/>
                  </a:cubicBezTo>
                  <a:lnTo>
                    <a:pt x="8160" y="10208"/>
                  </a:lnTo>
                  <a:cubicBezTo>
                    <a:pt x="8160" y="10712"/>
                    <a:pt x="7719" y="11090"/>
                    <a:pt x="7246" y="11090"/>
                  </a:cubicBezTo>
                  <a:cubicBezTo>
                    <a:pt x="6742" y="11090"/>
                    <a:pt x="6333" y="10680"/>
                    <a:pt x="6333" y="10208"/>
                  </a:cubicBezTo>
                  <a:lnTo>
                    <a:pt x="6333" y="8538"/>
                  </a:lnTo>
                  <a:cubicBezTo>
                    <a:pt x="6333" y="7908"/>
                    <a:pt x="5829" y="7404"/>
                    <a:pt x="5198" y="7404"/>
                  </a:cubicBezTo>
                  <a:cubicBezTo>
                    <a:pt x="4568" y="7404"/>
                    <a:pt x="4064" y="7908"/>
                    <a:pt x="4064" y="8538"/>
                  </a:cubicBezTo>
                  <a:lnTo>
                    <a:pt x="4064" y="10208"/>
                  </a:lnTo>
                  <a:cubicBezTo>
                    <a:pt x="4064" y="10712"/>
                    <a:pt x="3623" y="11090"/>
                    <a:pt x="3151" y="11090"/>
                  </a:cubicBezTo>
                  <a:cubicBezTo>
                    <a:pt x="2647" y="11090"/>
                    <a:pt x="2237" y="10680"/>
                    <a:pt x="2237" y="10208"/>
                  </a:cubicBezTo>
                  <a:lnTo>
                    <a:pt x="2237" y="7467"/>
                  </a:lnTo>
                  <a:cubicBezTo>
                    <a:pt x="2237" y="6522"/>
                    <a:pt x="1953" y="5639"/>
                    <a:pt x="1418" y="4946"/>
                  </a:cubicBezTo>
                  <a:cubicBezTo>
                    <a:pt x="914" y="4285"/>
                    <a:pt x="756" y="3466"/>
                    <a:pt x="945" y="2646"/>
                  </a:cubicBezTo>
                  <a:cubicBezTo>
                    <a:pt x="1166" y="1701"/>
                    <a:pt x="1922" y="945"/>
                    <a:pt x="2867" y="756"/>
                  </a:cubicBezTo>
                  <a:cubicBezTo>
                    <a:pt x="3056" y="693"/>
                    <a:pt x="3308" y="662"/>
                    <a:pt x="3497" y="662"/>
                  </a:cubicBezTo>
                  <a:cubicBezTo>
                    <a:pt x="4064" y="662"/>
                    <a:pt x="4600" y="819"/>
                    <a:pt x="5041" y="1134"/>
                  </a:cubicBezTo>
                  <a:cubicBezTo>
                    <a:pt x="5104" y="1166"/>
                    <a:pt x="5175" y="1181"/>
                    <a:pt x="5242" y="1181"/>
                  </a:cubicBezTo>
                  <a:cubicBezTo>
                    <a:pt x="5309" y="1181"/>
                    <a:pt x="5372" y="1166"/>
                    <a:pt x="5419" y="1134"/>
                  </a:cubicBezTo>
                  <a:cubicBezTo>
                    <a:pt x="5860" y="819"/>
                    <a:pt x="6427" y="662"/>
                    <a:pt x="6963" y="662"/>
                  </a:cubicBezTo>
                  <a:close/>
                  <a:moveTo>
                    <a:pt x="3466" y="0"/>
                  </a:moveTo>
                  <a:cubicBezTo>
                    <a:pt x="3182" y="0"/>
                    <a:pt x="2899" y="32"/>
                    <a:pt x="2678" y="63"/>
                  </a:cubicBezTo>
                  <a:cubicBezTo>
                    <a:pt x="1481" y="347"/>
                    <a:pt x="504" y="1292"/>
                    <a:pt x="221" y="2489"/>
                  </a:cubicBezTo>
                  <a:cubicBezTo>
                    <a:pt x="0" y="3497"/>
                    <a:pt x="189" y="4568"/>
                    <a:pt x="851" y="5387"/>
                  </a:cubicBezTo>
                  <a:cubicBezTo>
                    <a:pt x="1292" y="5954"/>
                    <a:pt x="1544" y="6679"/>
                    <a:pt x="1544" y="7467"/>
                  </a:cubicBezTo>
                  <a:lnTo>
                    <a:pt x="1544" y="10208"/>
                  </a:lnTo>
                  <a:cubicBezTo>
                    <a:pt x="1544" y="11090"/>
                    <a:pt x="2237" y="11814"/>
                    <a:pt x="3151" y="11814"/>
                  </a:cubicBezTo>
                  <a:cubicBezTo>
                    <a:pt x="4064" y="11814"/>
                    <a:pt x="4757" y="11090"/>
                    <a:pt x="4757" y="10208"/>
                  </a:cubicBezTo>
                  <a:lnTo>
                    <a:pt x="4757" y="8538"/>
                  </a:lnTo>
                  <a:cubicBezTo>
                    <a:pt x="4757" y="8317"/>
                    <a:pt x="4946" y="8065"/>
                    <a:pt x="5230" y="8065"/>
                  </a:cubicBezTo>
                  <a:cubicBezTo>
                    <a:pt x="5482" y="8065"/>
                    <a:pt x="5703" y="8254"/>
                    <a:pt x="5703" y="8538"/>
                  </a:cubicBezTo>
                  <a:lnTo>
                    <a:pt x="5703" y="10208"/>
                  </a:lnTo>
                  <a:cubicBezTo>
                    <a:pt x="5703" y="11090"/>
                    <a:pt x="6427" y="11814"/>
                    <a:pt x="7309" y="11814"/>
                  </a:cubicBezTo>
                  <a:cubicBezTo>
                    <a:pt x="8223" y="11814"/>
                    <a:pt x="8948" y="11090"/>
                    <a:pt x="8948" y="10208"/>
                  </a:cubicBezTo>
                  <a:lnTo>
                    <a:pt x="8948" y="7467"/>
                  </a:lnTo>
                  <a:cubicBezTo>
                    <a:pt x="8948" y="6679"/>
                    <a:pt x="9168" y="5954"/>
                    <a:pt x="9609" y="5387"/>
                  </a:cubicBezTo>
                  <a:cubicBezTo>
                    <a:pt x="10145" y="4568"/>
                    <a:pt x="10397" y="3497"/>
                    <a:pt x="10145" y="2489"/>
                  </a:cubicBezTo>
                  <a:cubicBezTo>
                    <a:pt x="9893" y="1292"/>
                    <a:pt x="8885" y="347"/>
                    <a:pt x="7719" y="63"/>
                  </a:cubicBezTo>
                  <a:cubicBezTo>
                    <a:pt x="7435" y="0"/>
                    <a:pt x="7152" y="0"/>
                    <a:pt x="6931" y="0"/>
                  </a:cubicBezTo>
                  <a:cubicBezTo>
                    <a:pt x="6333" y="0"/>
                    <a:pt x="5703" y="158"/>
                    <a:pt x="5198" y="473"/>
                  </a:cubicBezTo>
                  <a:cubicBezTo>
                    <a:pt x="4694" y="158"/>
                    <a:pt x="4064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92" name="Google Shape;10092;p75"/>
            <p:cNvSpPr/>
            <p:nvPr/>
          </p:nvSpPr>
          <p:spPr>
            <a:xfrm>
              <a:off x="-26831725" y="2365650"/>
              <a:ext cx="82700" cy="81900"/>
            </a:xfrm>
            <a:custGeom>
              <a:avLst/>
              <a:gdLst/>
              <a:ahLst/>
              <a:cxnLst/>
              <a:rect l="l" t="t" r="r" b="b"/>
              <a:pathLst>
                <a:path w="3308" h="3276" extrusionOk="0">
                  <a:moveTo>
                    <a:pt x="1335" y="0"/>
                  </a:moveTo>
                  <a:cubicBezTo>
                    <a:pt x="937" y="0"/>
                    <a:pt x="544" y="121"/>
                    <a:pt x="189" y="377"/>
                  </a:cubicBezTo>
                  <a:cubicBezTo>
                    <a:pt x="32" y="472"/>
                    <a:pt x="0" y="692"/>
                    <a:pt x="126" y="818"/>
                  </a:cubicBezTo>
                  <a:cubicBezTo>
                    <a:pt x="202" y="932"/>
                    <a:pt x="300" y="989"/>
                    <a:pt x="401" y="989"/>
                  </a:cubicBezTo>
                  <a:cubicBezTo>
                    <a:pt x="468" y="989"/>
                    <a:pt x="536" y="963"/>
                    <a:pt x="599" y="913"/>
                  </a:cubicBezTo>
                  <a:cubicBezTo>
                    <a:pt x="818" y="753"/>
                    <a:pt x="1075" y="669"/>
                    <a:pt x="1331" y="669"/>
                  </a:cubicBezTo>
                  <a:cubicBezTo>
                    <a:pt x="1479" y="669"/>
                    <a:pt x="1626" y="698"/>
                    <a:pt x="1764" y="755"/>
                  </a:cubicBezTo>
                  <a:cubicBezTo>
                    <a:pt x="2174" y="913"/>
                    <a:pt x="2457" y="1196"/>
                    <a:pt x="2520" y="1574"/>
                  </a:cubicBezTo>
                  <a:cubicBezTo>
                    <a:pt x="2646" y="1984"/>
                    <a:pt x="2520" y="2394"/>
                    <a:pt x="2300" y="2709"/>
                  </a:cubicBezTo>
                  <a:cubicBezTo>
                    <a:pt x="2174" y="2866"/>
                    <a:pt x="2205" y="3087"/>
                    <a:pt x="2331" y="3181"/>
                  </a:cubicBezTo>
                  <a:cubicBezTo>
                    <a:pt x="2394" y="3244"/>
                    <a:pt x="2489" y="3276"/>
                    <a:pt x="2520" y="3276"/>
                  </a:cubicBezTo>
                  <a:cubicBezTo>
                    <a:pt x="2646" y="3276"/>
                    <a:pt x="2709" y="3244"/>
                    <a:pt x="2804" y="3150"/>
                  </a:cubicBezTo>
                  <a:cubicBezTo>
                    <a:pt x="3182" y="2677"/>
                    <a:pt x="3308" y="2047"/>
                    <a:pt x="3151" y="1417"/>
                  </a:cubicBezTo>
                  <a:cubicBezTo>
                    <a:pt x="3119" y="818"/>
                    <a:pt x="2646" y="377"/>
                    <a:pt x="2048" y="125"/>
                  </a:cubicBezTo>
                  <a:cubicBezTo>
                    <a:pt x="1813" y="43"/>
                    <a:pt x="1573" y="0"/>
                    <a:pt x="1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93" name="Google Shape;10093;p75"/>
          <p:cNvGrpSpPr/>
          <p:nvPr/>
        </p:nvGrpSpPr>
        <p:grpSpPr>
          <a:xfrm>
            <a:off x="8865395" y="3008302"/>
            <a:ext cx="469631" cy="386769"/>
            <a:chOff x="-26986100" y="2735800"/>
            <a:chExt cx="294575" cy="242600"/>
          </a:xfrm>
          <a:solidFill>
            <a:srgbClr val="009447"/>
          </a:solidFill>
        </p:grpSpPr>
        <p:sp>
          <p:nvSpPr>
            <p:cNvPr id="10094" name="Google Shape;10094;p75"/>
            <p:cNvSpPr/>
            <p:nvPr/>
          </p:nvSpPr>
          <p:spPr>
            <a:xfrm>
              <a:off x="-26986100" y="2735800"/>
              <a:ext cx="294575" cy="242600"/>
            </a:xfrm>
            <a:custGeom>
              <a:avLst/>
              <a:gdLst/>
              <a:ahLst/>
              <a:cxnLst/>
              <a:rect l="l" t="t" r="r" b="b"/>
              <a:pathLst>
                <a:path w="11783" h="9704" extrusionOk="0">
                  <a:moveTo>
                    <a:pt x="3781" y="757"/>
                  </a:moveTo>
                  <a:cubicBezTo>
                    <a:pt x="3970" y="757"/>
                    <a:pt x="4127" y="914"/>
                    <a:pt x="4127" y="1103"/>
                  </a:cubicBezTo>
                  <a:lnTo>
                    <a:pt x="4127" y="1481"/>
                  </a:lnTo>
                  <a:lnTo>
                    <a:pt x="3434" y="1481"/>
                  </a:lnTo>
                  <a:lnTo>
                    <a:pt x="3434" y="1103"/>
                  </a:lnTo>
                  <a:cubicBezTo>
                    <a:pt x="3434" y="914"/>
                    <a:pt x="3592" y="757"/>
                    <a:pt x="3781" y="757"/>
                  </a:cubicBezTo>
                  <a:close/>
                  <a:moveTo>
                    <a:pt x="9137" y="2804"/>
                  </a:moveTo>
                  <a:cubicBezTo>
                    <a:pt x="9515" y="2836"/>
                    <a:pt x="9924" y="3088"/>
                    <a:pt x="10082" y="3466"/>
                  </a:cubicBezTo>
                  <a:lnTo>
                    <a:pt x="10932" y="5608"/>
                  </a:lnTo>
                  <a:lnTo>
                    <a:pt x="9357" y="5608"/>
                  </a:lnTo>
                  <a:cubicBezTo>
                    <a:pt x="9168" y="5608"/>
                    <a:pt x="9010" y="5451"/>
                    <a:pt x="9010" y="5262"/>
                  </a:cubicBezTo>
                  <a:lnTo>
                    <a:pt x="9010" y="2804"/>
                  </a:lnTo>
                  <a:close/>
                  <a:moveTo>
                    <a:pt x="6522" y="2143"/>
                  </a:moveTo>
                  <a:cubicBezTo>
                    <a:pt x="6742" y="2143"/>
                    <a:pt x="6900" y="2300"/>
                    <a:pt x="6900" y="2489"/>
                  </a:cubicBezTo>
                  <a:lnTo>
                    <a:pt x="6900" y="6301"/>
                  </a:lnTo>
                  <a:lnTo>
                    <a:pt x="630" y="6301"/>
                  </a:lnTo>
                  <a:lnTo>
                    <a:pt x="630" y="2489"/>
                  </a:lnTo>
                  <a:cubicBezTo>
                    <a:pt x="630" y="2300"/>
                    <a:pt x="788" y="2143"/>
                    <a:pt x="977" y="2143"/>
                  </a:cubicBezTo>
                  <a:close/>
                  <a:moveTo>
                    <a:pt x="6900" y="7026"/>
                  </a:moveTo>
                  <a:lnTo>
                    <a:pt x="6900" y="8412"/>
                  </a:lnTo>
                  <a:lnTo>
                    <a:pt x="3340" y="8412"/>
                  </a:lnTo>
                  <a:cubicBezTo>
                    <a:pt x="3182" y="8003"/>
                    <a:pt x="2836" y="7688"/>
                    <a:pt x="2363" y="7688"/>
                  </a:cubicBezTo>
                  <a:cubicBezTo>
                    <a:pt x="1890" y="7688"/>
                    <a:pt x="1544" y="7971"/>
                    <a:pt x="1386" y="8412"/>
                  </a:cubicBezTo>
                  <a:lnTo>
                    <a:pt x="977" y="8412"/>
                  </a:lnTo>
                  <a:cubicBezTo>
                    <a:pt x="788" y="8412"/>
                    <a:pt x="630" y="8255"/>
                    <a:pt x="630" y="8034"/>
                  </a:cubicBezTo>
                  <a:lnTo>
                    <a:pt x="630" y="7026"/>
                  </a:lnTo>
                  <a:close/>
                  <a:moveTo>
                    <a:pt x="8349" y="2836"/>
                  </a:moveTo>
                  <a:lnTo>
                    <a:pt x="8349" y="5293"/>
                  </a:lnTo>
                  <a:cubicBezTo>
                    <a:pt x="8349" y="5892"/>
                    <a:pt x="8821" y="6301"/>
                    <a:pt x="9357" y="6301"/>
                  </a:cubicBezTo>
                  <a:lnTo>
                    <a:pt x="11090" y="6301"/>
                  </a:lnTo>
                  <a:lnTo>
                    <a:pt x="11090" y="7026"/>
                  </a:lnTo>
                  <a:lnTo>
                    <a:pt x="10743" y="7026"/>
                  </a:lnTo>
                  <a:cubicBezTo>
                    <a:pt x="10554" y="7026"/>
                    <a:pt x="10397" y="7184"/>
                    <a:pt x="10397" y="7373"/>
                  </a:cubicBezTo>
                  <a:cubicBezTo>
                    <a:pt x="10397" y="7562"/>
                    <a:pt x="10554" y="7719"/>
                    <a:pt x="10743" y="7719"/>
                  </a:cubicBezTo>
                  <a:lnTo>
                    <a:pt x="11090" y="7719"/>
                  </a:lnTo>
                  <a:lnTo>
                    <a:pt x="11090" y="8097"/>
                  </a:lnTo>
                  <a:cubicBezTo>
                    <a:pt x="11090" y="8255"/>
                    <a:pt x="10932" y="8412"/>
                    <a:pt x="10743" y="8412"/>
                  </a:cubicBezTo>
                  <a:lnTo>
                    <a:pt x="10365" y="8412"/>
                  </a:lnTo>
                  <a:cubicBezTo>
                    <a:pt x="10208" y="8003"/>
                    <a:pt x="9830" y="7688"/>
                    <a:pt x="9357" y="7688"/>
                  </a:cubicBezTo>
                  <a:cubicBezTo>
                    <a:pt x="8947" y="7688"/>
                    <a:pt x="8538" y="7971"/>
                    <a:pt x="8380" y="8412"/>
                  </a:cubicBezTo>
                  <a:lnTo>
                    <a:pt x="7593" y="8412"/>
                  </a:lnTo>
                  <a:lnTo>
                    <a:pt x="7593" y="2836"/>
                  </a:lnTo>
                  <a:close/>
                  <a:moveTo>
                    <a:pt x="2363" y="8349"/>
                  </a:moveTo>
                  <a:cubicBezTo>
                    <a:pt x="2552" y="8349"/>
                    <a:pt x="2709" y="8507"/>
                    <a:pt x="2709" y="8727"/>
                  </a:cubicBezTo>
                  <a:cubicBezTo>
                    <a:pt x="2709" y="8916"/>
                    <a:pt x="2552" y="9074"/>
                    <a:pt x="2363" y="9074"/>
                  </a:cubicBezTo>
                  <a:cubicBezTo>
                    <a:pt x="2174" y="9074"/>
                    <a:pt x="2016" y="8916"/>
                    <a:pt x="2016" y="8727"/>
                  </a:cubicBezTo>
                  <a:cubicBezTo>
                    <a:pt x="2016" y="8507"/>
                    <a:pt x="2174" y="8349"/>
                    <a:pt x="2363" y="8349"/>
                  </a:cubicBezTo>
                  <a:close/>
                  <a:moveTo>
                    <a:pt x="9326" y="8349"/>
                  </a:moveTo>
                  <a:cubicBezTo>
                    <a:pt x="9515" y="8349"/>
                    <a:pt x="9672" y="8507"/>
                    <a:pt x="9672" y="8727"/>
                  </a:cubicBezTo>
                  <a:cubicBezTo>
                    <a:pt x="9672" y="8916"/>
                    <a:pt x="9515" y="9074"/>
                    <a:pt x="9326" y="9074"/>
                  </a:cubicBezTo>
                  <a:cubicBezTo>
                    <a:pt x="9137" y="9074"/>
                    <a:pt x="8979" y="8916"/>
                    <a:pt x="8979" y="8727"/>
                  </a:cubicBezTo>
                  <a:cubicBezTo>
                    <a:pt x="8979" y="8507"/>
                    <a:pt x="9137" y="8349"/>
                    <a:pt x="9326" y="8349"/>
                  </a:cubicBezTo>
                  <a:close/>
                  <a:moveTo>
                    <a:pt x="3781" y="1"/>
                  </a:moveTo>
                  <a:cubicBezTo>
                    <a:pt x="3182" y="1"/>
                    <a:pt x="2741" y="473"/>
                    <a:pt x="2741" y="1040"/>
                  </a:cubicBezTo>
                  <a:lnTo>
                    <a:pt x="2741" y="1387"/>
                  </a:lnTo>
                  <a:lnTo>
                    <a:pt x="1008" y="1387"/>
                  </a:lnTo>
                  <a:cubicBezTo>
                    <a:pt x="441" y="1387"/>
                    <a:pt x="0" y="1859"/>
                    <a:pt x="0" y="2395"/>
                  </a:cubicBezTo>
                  <a:lnTo>
                    <a:pt x="0" y="7971"/>
                  </a:lnTo>
                  <a:cubicBezTo>
                    <a:pt x="0" y="8538"/>
                    <a:pt x="473" y="8979"/>
                    <a:pt x="1008" y="8979"/>
                  </a:cubicBezTo>
                  <a:lnTo>
                    <a:pt x="1418" y="8979"/>
                  </a:lnTo>
                  <a:cubicBezTo>
                    <a:pt x="1575" y="9389"/>
                    <a:pt x="1922" y="9704"/>
                    <a:pt x="2394" y="9704"/>
                  </a:cubicBezTo>
                  <a:cubicBezTo>
                    <a:pt x="2867" y="9704"/>
                    <a:pt x="3214" y="9420"/>
                    <a:pt x="3371" y="8979"/>
                  </a:cubicBezTo>
                  <a:lnTo>
                    <a:pt x="8380" y="8979"/>
                  </a:lnTo>
                  <a:cubicBezTo>
                    <a:pt x="8538" y="9389"/>
                    <a:pt x="8916" y="9704"/>
                    <a:pt x="9389" y="9704"/>
                  </a:cubicBezTo>
                  <a:cubicBezTo>
                    <a:pt x="9798" y="9704"/>
                    <a:pt x="10208" y="9420"/>
                    <a:pt x="10365" y="8979"/>
                  </a:cubicBezTo>
                  <a:lnTo>
                    <a:pt x="10743" y="8979"/>
                  </a:lnTo>
                  <a:cubicBezTo>
                    <a:pt x="11342" y="8979"/>
                    <a:pt x="11783" y="8507"/>
                    <a:pt x="11783" y="7971"/>
                  </a:cubicBezTo>
                  <a:lnTo>
                    <a:pt x="11783" y="6144"/>
                  </a:lnTo>
                  <a:cubicBezTo>
                    <a:pt x="11783" y="6112"/>
                    <a:pt x="11783" y="5986"/>
                    <a:pt x="11720" y="5892"/>
                  </a:cubicBezTo>
                  <a:cubicBezTo>
                    <a:pt x="11688" y="5766"/>
                    <a:pt x="11688" y="5671"/>
                    <a:pt x="11657" y="5577"/>
                  </a:cubicBezTo>
                  <a:lnTo>
                    <a:pt x="10712" y="3214"/>
                  </a:lnTo>
                  <a:cubicBezTo>
                    <a:pt x="10428" y="2521"/>
                    <a:pt x="9798" y="2080"/>
                    <a:pt x="9105" y="2080"/>
                  </a:cubicBezTo>
                  <a:lnTo>
                    <a:pt x="7530" y="2080"/>
                  </a:lnTo>
                  <a:cubicBezTo>
                    <a:pt x="7372" y="1702"/>
                    <a:pt x="6994" y="1387"/>
                    <a:pt x="6522" y="1387"/>
                  </a:cubicBezTo>
                  <a:lnTo>
                    <a:pt x="4789" y="1387"/>
                  </a:lnTo>
                  <a:lnTo>
                    <a:pt x="4789" y="1040"/>
                  </a:lnTo>
                  <a:cubicBezTo>
                    <a:pt x="4789" y="442"/>
                    <a:pt x="4316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95" name="Google Shape;10095;p75"/>
            <p:cNvSpPr/>
            <p:nvPr/>
          </p:nvSpPr>
          <p:spPr>
            <a:xfrm>
              <a:off x="-26927050" y="2805900"/>
              <a:ext cx="70925" cy="70900"/>
            </a:xfrm>
            <a:custGeom>
              <a:avLst/>
              <a:gdLst/>
              <a:ahLst/>
              <a:cxnLst/>
              <a:rect l="l" t="t" r="r" b="b"/>
              <a:pathLst>
                <a:path w="2837" h="2836" extrusionOk="0">
                  <a:moveTo>
                    <a:pt x="1419" y="0"/>
                  </a:moveTo>
                  <a:cubicBezTo>
                    <a:pt x="1230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1" y="1229"/>
                    <a:pt x="1" y="1418"/>
                  </a:cubicBezTo>
                  <a:cubicBezTo>
                    <a:pt x="1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30" y="2836"/>
                    <a:pt x="1419" y="2836"/>
                  </a:cubicBezTo>
                  <a:cubicBezTo>
                    <a:pt x="1608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90" y="1765"/>
                  </a:lnTo>
                  <a:cubicBezTo>
                    <a:pt x="2679" y="1765"/>
                    <a:pt x="2836" y="1607"/>
                    <a:pt x="2836" y="1418"/>
                  </a:cubicBezTo>
                  <a:cubicBezTo>
                    <a:pt x="2836" y="1229"/>
                    <a:pt x="2679" y="1072"/>
                    <a:pt x="2490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096" name="Google Shape;10096;p75"/>
          <p:cNvGrpSpPr/>
          <p:nvPr/>
        </p:nvGrpSpPr>
        <p:grpSpPr>
          <a:xfrm>
            <a:off x="10064125" y="3554092"/>
            <a:ext cx="473417" cy="472181"/>
            <a:chOff x="-23229925" y="1970225"/>
            <a:chExt cx="296950" cy="296175"/>
          </a:xfrm>
          <a:solidFill>
            <a:srgbClr val="009447"/>
          </a:solidFill>
        </p:grpSpPr>
        <p:sp>
          <p:nvSpPr>
            <p:cNvPr id="10097" name="Google Shape;10097;p75"/>
            <p:cNvSpPr/>
            <p:nvPr/>
          </p:nvSpPr>
          <p:spPr>
            <a:xfrm>
              <a:off x="-23229925" y="197022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10145" y="694"/>
                  </a:moveTo>
                  <a:cubicBezTo>
                    <a:pt x="10743" y="694"/>
                    <a:pt x="11184" y="1167"/>
                    <a:pt x="11184" y="1734"/>
                  </a:cubicBezTo>
                  <a:lnTo>
                    <a:pt x="11184" y="10114"/>
                  </a:lnTo>
                  <a:cubicBezTo>
                    <a:pt x="11184" y="10712"/>
                    <a:pt x="10712" y="11122"/>
                    <a:pt x="10145" y="11122"/>
                  </a:cubicBezTo>
                  <a:lnTo>
                    <a:pt x="1764" y="11122"/>
                  </a:lnTo>
                  <a:cubicBezTo>
                    <a:pt x="1166" y="11122"/>
                    <a:pt x="725" y="10681"/>
                    <a:pt x="725" y="10114"/>
                  </a:cubicBezTo>
                  <a:lnTo>
                    <a:pt x="725" y="1734"/>
                  </a:lnTo>
                  <a:cubicBezTo>
                    <a:pt x="725" y="1135"/>
                    <a:pt x="1197" y="694"/>
                    <a:pt x="1764" y="694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lnTo>
                    <a:pt x="0" y="10114"/>
                  </a:lnTo>
                  <a:cubicBezTo>
                    <a:pt x="0" y="11059"/>
                    <a:pt x="788" y="11847"/>
                    <a:pt x="1733" y="11847"/>
                  </a:cubicBezTo>
                  <a:lnTo>
                    <a:pt x="10113" y="11847"/>
                  </a:lnTo>
                  <a:cubicBezTo>
                    <a:pt x="11058" y="11847"/>
                    <a:pt x="11846" y="11059"/>
                    <a:pt x="11846" y="10114"/>
                  </a:cubicBezTo>
                  <a:lnTo>
                    <a:pt x="11846" y="1734"/>
                  </a:lnTo>
                  <a:cubicBezTo>
                    <a:pt x="11878" y="788"/>
                    <a:pt x="11090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98" name="Google Shape;10098;p75"/>
            <p:cNvSpPr/>
            <p:nvPr/>
          </p:nvSpPr>
          <p:spPr>
            <a:xfrm>
              <a:off x="-23196075" y="2005675"/>
              <a:ext cx="227650" cy="192200"/>
            </a:xfrm>
            <a:custGeom>
              <a:avLst/>
              <a:gdLst/>
              <a:ahLst/>
              <a:cxnLst/>
              <a:rect l="l" t="t" r="r" b="b"/>
              <a:pathLst>
                <a:path w="9106" h="7688" extrusionOk="0">
                  <a:moveTo>
                    <a:pt x="8444" y="662"/>
                  </a:moveTo>
                  <a:lnTo>
                    <a:pt x="8444" y="3435"/>
                  </a:lnTo>
                  <a:lnTo>
                    <a:pt x="6144" y="3435"/>
                  </a:lnTo>
                  <a:cubicBezTo>
                    <a:pt x="5987" y="3435"/>
                    <a:pt x="5892" y="3498"/>
                    <a:pt x="5829" y="3624"/>
                  </a:cubicBezTo>
                  <a:lnTo>
                    <a:pt x="5357" y="4852"/>
                  </a:lnTo>
                  <a:lnTo>
                    <a:pt x="4317" y="1576"/>
                  </a:lnTo>
                  <a:cubicBezTo>
                    <a:pt x="4254" y="1450"/>
                    <a:pt x="4160" y="1324"/>
                    <a:pt x="4002" y="1324"/>
                  </a:cubicBezTo>
                  <a:cubicBezTo>
                    <a:pt x="3845" y="1324"/>
                    <a:pt x="3718" y="1418"/>
                    <a:pt x="3624" y="1544"/>
                  </a:cubicBezTo>
                  <a:lnTo>
                    <a:pt x="2805" y="3435"/>
                  </a:lnTo>
                  <a:lnTo>
                    <a:pt x="757" y="3435"/>
                  </a:lnTo>
                  <a:lnTo>
                    <a:pt x="757" y="662"/>
                  </a:lnTo>
                  <a:close/>
                  <a:moveTo>
                    <a:pt x="3876" y="2678"/>
                  </a:moveTo>
                  <a:lnTo>
                    <a:pt x="4947" y="5986"/>
                  </a:lnTo>
                  <a:cubicBezTo>
                    <a:pt x="4979" y="6144"/>
                    <a:pt x="5105" y="6207"/>
                    <a:pt x="5262" y="6207"/>
                  </a:cubicBezTo>
                  <a:cubicBezTo>
                    <a:pt x="5420" y="6207"/>
                    <a:pt x="5514" y="6144"/>
                    <a:pt x="5577" y="6018"/>
                  </a:cubicBezTo>
                  <a:lnTo>
                    <a:pt x="6333" y="4159"/>
                  </a:lnTo>
                  <a:lnTo>
                    <a:pt x="8413" y="4159"/>
                  </a:lnTo>
                  <a:lnTo>
                    <a:pt x="8413" y="6995"/>
                  </a:lnTo>
                  <a:lnTo>
                    <a:pt x="757" y="6995"/>
                  </a:lnTo>
                  <a:lnTo>
                    <a:pt x="757" y="6963"/>
                  </a:lnTo>
                  <a:lnTo>
                    <a:pt x="757" y="4128"/>
                  </a:lnTo>
                  <a:lnTo>
                    <a:pt x="2994" y="4128"/>
                  </a:lnTo>
                  <a:cubicBezTo>
                    <a:pt x="3120" y="4128"/>
                    <a:pt x="3277" y="4065"/>
                    <a:pt x="3309" y="3939"/>
                  </a:cubicBezTo>
                  <a:lnTo>
                    <a:pt x="3876" y="2678"/>
                  </a:lnTo>
                  <a:close/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310"/>
                  </a:lnTo>
                  <a:cubicBezTo>
                    <a:pt x="1" y="7530"/>
                    <a:pt x="158" y="7688"/>
                    <a:pt x="379" y="7688"/>
                  </a:cubicBezTo>
                  <a:lnTo>
                    <a:pt x="8759" y="7688"/>
                  </a:lnTo>
                  <a:cubicBezTo>
                    <a:pt x="8948" y="7688"/>
                    <a:pt x="9106" y="7530"/>
                    <a:pt x="9106" y="7310"/>
                  </a:cubicBezTo>
                  <a:lnTo>
                    <a:pt x="9106" y="347"/>
                  </a:lnTo>
                  <a:cubicBezTo>
                    <a:pt x="9106" y="158"/>
                    <a:pt x="8948" y="1"/>
                    <a:pt x="87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99" name="Google Shape;10099;p75"/>
            <p:cNvSpPr/>
            <p:nvPr/>
          </p:nvSpPr>
          <p:spPr>
            <a:xfrm>
              <a:off x="-231425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00" name="Google Shape;10100;p75"/>
            <p:cNvSpPr/>
            <p:nvPr/>
          </p:nvSpPr>
          <p:spPr>
            <a:xfrm>
              <a:off x="-23177150" y="22144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662" y="158"/>
                    <a:pt x="50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01" name="Google Shape;10101;p75"/>
          <p:cNvGrpSpPr/>
          <p:nvPr/>
        </p:nvGrpSpPr>
        <p:grpSpPr>
          <a:xfrm>
            <a:off x="10120621" y="4149910"/>
            <a:ext cx="360424" cy="473417"/>
            <a:chOff x="-23177950" y="2340425"/>
            <a:chExt cx="226075" cy="296950"/>
          </a:xfrm>
          <a:solidFill>
            <a:srgbClr val="009447"/>
          </a:solidFill>
        </p:grpSpPr>
        <p:sp>
          <p:nvSpPr>
            <p:cNvPr id="10102" name="Google Shape;10102;p75"/>
            <p:cNvSpPr/>
            <p:nvPr/>
          </p:nvSpPr>
          <p:spPr>
            <a:xfrm>
              <a:off x="-23177950" y="2340425"/>
              <a:ext cx="226075" cy="296950"/>
            </a:xfrm>
            <a:custGeom>
              <a:avLst/>
              <a:gdLst/>
              <a:ahLst/>
              <a:cxnLst/>
              <a:rect l="l" t="t" r="r" b="b"/>
              <a:pathLst>
                <a:path w="9043" h="11878" extrusionOk="0">
                  <a:moveTo>
                    <a:pt x="1418" y="693"/>
                  </a:moveTo>
                  <a:lnTo>
                    <a:pt x="1418" y="1449"/>
                  </a:lnTo>
                  <a:cubicBezTo>
                    <a:pt x="1418" y="2048"/>
                    <a:pt x="1891" y="2457"/>
                    <a:pt x="2426" y="2457"/>
                  </a:cubicBezTo>
                  <a:lnTo>
                    <a:pt x="2804" y="2457"/>
                  </a:lnTo>
                  <a:cubicBezTo>
                    <a:pt x="2899" y="2457"/>
                    <a:pt x="2993" y="2426"/>
                    <a:pt x="3057" y="2300"/>
                  </a:cubicBezTo>
                  <a:cubicBezTo>
                    <a:pt x="3340" y="1953"/>
                    <a:pt x="3750" y="1764"/>
                    <a:pt x="4159" y="1764"/>
                  </a:cubicBezTo>
                  <a:cubicBezTo>
                    <a:pt x="6459" y="1764"/>
                    <a:pt x="8349" y="3623"/>
                    <a:pt x="8349" y="5923"/>
                  </a:cubicBezTo>
                  <a:cubicBezTo>
                    <a:pt x="8349" y="8254"/>
                    <a:pt x="6491" y="10113"/>
                    <a:pt x="4159" y="10113"/>
                  </a:cubicBezTo>
                  <a:cubicBezTo>
                    <a:pt x="3750" y="10113"/>
                    <a:pt x="3340" y="9924"/>
                    <a:pt x="3057" y="9578"/>
                  </a:cubicBezTo>
                  <a:cubicBezTo>
                    <a:pt x="2993" y="9483"/>
                    <a:pt x="2899" y="9389"/>
                    <a:pt x="2804" y="9389"/>
                  </a:cubicBezTo>
                  <a:lnTo>
                    <a:pt x="2426" y="9389"/>
                  </a:lnTo>
                  <a:cubicBezTo>
                    <a:pt x="1859" y="9389"/>
                    <a:pt x="1418" y="9861"/>
                    <a:pt x="1418" y="10428"/>
                  </a:cubicBezTo>
                  <a:lnTo>
                    <a:pt x="1418" y="11153"/>
                  </a:lnTo>
                  <a:lnTo>
                    <a:pt x="694" y="11153"/>
                  </a:lnTo>
                  <a:lnTo>
                    <a:pt x="694" y="10428"/>
                  </a:lnTo>
                  <a:cubicBezTo>
                    <a:pt x="694" y="9483"/>
                    <a:pt x="1481" y="8695"/>
                    <a:pt x="2426" y="8695"/>
                  </a:cubicBezTo>
                  <a:lnTo>
                    <a:pt x="2489" y="8695"/>
                  </a:lnTo>
                  <a:cubicBezTo>
                    <a:pt x="2647" y="8695"/>
                    <a:pt x="2804" y="8569"/>
                    <a:pt x="2836" y="8412"/>
                  </a:cubicBezTo>
                  <a:cubicBezTo>
                    <a:pt x="2962" y="7782"/>
                    <a:pt x="3529" y="7309"/>
                    <a:pt x="4222" y="7309"/>
                  </a:cubicBezTo>
                  <a:cubicBezTo>
                    <a:pt x="4947" y="7309"/>
                    <a:pt x="5577" y="6679"/>
                    <a:pt x="5577" y="5923"/>
                  </a:cubicBezTo>
                  <a:cubicBezTo>
                    <a:pt x="5577" y="5198"/>
                    <a:pt x="4947" y="4568"/>
                    <a:pt x="4222" y="4568"/>
                  </a:cubicBezTo>
                  <a:cubicBezTo>
                    <a:pt x="3529" y="4568"/>
                    <a:pt x="2993" y="4096"/>
                    <a:pt x="2836" y="3466"/>
                  </a:cubicBezTo>
                  <a:cubicBezTo>
                    <a:pt x="2804" y="3308"/>
                    <a:pt x="2678" y="3182"/>
                    <a:pt x="2489" y="3182"/>
                  </a:cubicBezTo>
                  <a:lnTo>
                    <a:pt x="2426" y="3182"/>
                  </a:lnTo>
                  <a:cubicBezTo>
                    <a:pt x="1481" y="3182"/>
                    <a:pt x="694" y="2394"/>
                    <a:pt x="694" y="1449"/>
                  </a:cubicBezTo>
                  <a:lnTo>
                    <a:pt x="694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49"/>
                  </a:lnTo>
                  <a:cubicBezTo>
                    <a:pt x="1" y="2710"/>
                    <a:pt x="977" y="3749"/>
                    <a:pt x="2206" y="3844"/>
                  </a:cubicBezTo>
                  <a:cubicBezTo>
                    <a:pt x="2489" y="4694"/>
                    <a:pt x="3277" y="5261"/>
                    <a:pt x="4159" y="5261"/>
                  </a:cubicBezTo>
                  <a:cubicBezTo>
                    <a:pt x="4569" y="5261"/>
                    <a:pt x="4884" y="5576"/>
                    <a:pt x="4884" y="5986"/>
                  </a:cubicBezTo>
                  <a:cubicBezTo>
                    <a:pt x="4884" y="6364"/>
                    <a:pt x="4569" y="6679"/>
                    <a:pt x="4159" y="6679"/>
                  </a:cubicBezTo>
                  <a:cubicBezTo>
                    <a:pt x="3277" y="6679"/>
                    <a:pt x="2489" y="7278"/>
                    <a:pt x="2206" y="8097"/>
                  </a:cubicBezTo>
                  <a:cubicBezTo>
                    <a:pt x="977" y="8223"/>
                    <a:pt x="1" y="9263"/>
                    <a:pt x="1" y="10523"/>
                  </a:cubicBezTo>
                  <a:lnTo>
                    <a:pt x="1" y="11531"/>
                  </a:lnTo>
                  <a:cubicBezTo>
                    <a:pt x="1" y="11720"/>
                    <a:pt x="158" y="11877"/>
                    <a:pt x="347" y="11877"/>
                  </a:cubicBezTo>
                  <a:lnTo>
                    <a:pt x="1733" y="11877"/>
                  </a:lnTo>
                  <a:cubicBezTo>
                    <a:pt x="1922" y="11877"/>
                    <a:pt x="2080" y="11720"/>
                    <a:pt x="2080" y="11531"/>
                  </a:cubicBezTo>
                  <a:lnTo>
                    <a:pt x="2080" y="10523"/>
                  </a:lnTo>
                  <a:cubicBezTo>
                    <a:pt x="2080" y="10302"/>
                    <a:pt x="2237" y="10145"/>
                    <a:pt x="2426" y="10145"/>
                  </a:cubicBezTo>
                  <a:lnTo>
                    <a:pt x="2647" y="10145"/>
                  </a:lnTo>
                  <a:cubicBezTo>
                    <a:pt x="3025" y="10586"/>
                    <a:pt x="3592" y="10869"/>
                    <a:pt x="4159" y="10869"/>
                  </a:cubicBezTo>
                  <a:cubicBezTo>
                    <a:pt x="6837" y="10869"/>
                    <a:pt x="9011" y="8695"/>
                    <a:pt x="9011" y="6018"/>
                  </a:cubicBezTo>
                  <a:cubicBezTo>
                    <a:pt x="9042" y="3277"/>
                    <a:pt x="6837" y="1103"/>
                    <a:pt x="4159" y="1103"/>
                  </a:cubicBezTo>
                  <a:cubicBezTo>
                    <a:pt x="3592" y="1103"/>
                    <a:pt x="3025" y="1323"/>
                    <a:pt x="2647" y="1796"/>
                  </a:cubicBezTo>
                  <a:lnTo>
                    <a:pt x="2426" y="1796"/>
                  </a:lnTo>
                  <a:cubicBezTo>
                    <a:pt x="2237" y="1796"/>
                    <a:pt x="2080" y="1638"/>
                    <a:pt x="2080" y="1449"/>
                  </a:cubicBez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03" name="Google Shape;10103;p75"/>
            <p:cNvSpPr/>
            <p:nvPr/>
          </p:nvSpPr>
          <p:spPr>
            <a:xfrm>
              <a:off x="-23081850" y="2425475"/>
              <a:ext cx="96100" cy="151250"/>
            </a:xfrm>
            <a:custGeom>
              <a:avLst/>
              <a:gdLst/>
              <a:ahLst/>
              <a:cxnLst/>
              <a:rect l="l" t="t" r="r" b="b"/>
              <a:pathLst>
                <a:path w="3844" h="6050" extrusionOk="0">
                  <a:moveTo>
                    <a:pt x="2568" y="1"/>
                  </a:moveTo>
                  <a:cubicBezTo>
                    <a:pt x="2481" y="1"/>
                    <a:pt x="2395" y="32"/>
                    <a:pt x="2332" y="95"/>
                  </a:cubicBezTo>
                  <a:cubicBezTo>
                    <a:pt x="2205" y="221"/>
                    <a:pt x="2205" y="442"/>
                    <a:pt x="2332" y="568"/>
                  </a:cubicBezTo>
                  <a:cubicBezTo>
                    <a:pt x="2867" y="1072"/>
                    <a:pt x="3151" y="1796"/>
                    <a:pt x="3151" y="2553"/>
                  </a:cubicBezTo>
                  <a:cubicBezTo>
                    <a:pt x="3151" y="3277"/>
                    <a:pt x="2899" y="3970"/>
                    <a:pt x="2332" y="4506"/>
                  </a:cubicBezTo>
                  <a:cubicBezTo>
                    <a:pt x="1827" y="5010"/>
                    <a:pt x="1134" y="5325"/>
                    <a:pt x="378" y="5325"/>
                  </a:cubicBezTo>
                  <a:cubicBezTo>
                    <a:pt x="189" y="5325"/>
                    <a:pt x="0" y="5482"/>
                    <a:pt x="0" y="5703"/>
                  </a:cubicBezTo>
                  <a:cubicBezTo>
                    <a:pt x="0" y="5892"/>
                    <a:pt x="189" y="6050"/>
                    <a:pt x="378" y="6050"/>
                  </a:cubicBezTo>
                  <a:cubicBezTo>
                    <a:pt x="1292" y="6050"/>
                    <a:pt x="2174" y="5703"/>
                    <a:pt x="2804" y="5010"/>
                  </a:cubicBezTo>
                  <a:cubicBezTo>
                    <a:pt x="3466" y="4348"/>
                    <a:pt x="3844" y="3498"/>
                    <a:pt x="3844" y="2584"/>
                  </a:cubicBezTo>
                  <a:cubicBezTo>
                    <a:pt x="3844" y="1670"/>
                    <a:pt x="3434" y="757"/>
                    <a:pt x="2804" y="95"/>
                  </a:cubicBezTo>
                  <a:cubicBezTo>
                    <a:pt x="2741" y="32"/>
                    <a:pt x="2654" y="1"/>
                    <a:pt x="2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04" name="Google Shape;10104;p75"/>
          <p:cNvGrpSpPr/>
          <p:nvPr/>
        </p:nvGrpSpPr>
        <p:grpSpPr>
          <a:xfrm>
            <a:off x="10064742" y="4738812"/>
            <a:ext cx="472181" cy="472181"/>
            <a:chOff x="-23229150" y="2710600"/>
            <a:chExt cx="296175" cy="296175"/>
          </a:xfrm>
          <a:solidFill>
            <a:srgbClr val="009447"/>
          </a:solidFill>
        </p:grpSpPr>
        <p:sp>
          <p:nvSpPr>
            <p:cNvPr id="10105" name="Google Shape;10105;p75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06" name="Google Shape;10106;p75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107" name="Google Shape;10107;p75"/>
          <p:cNvSpPr/>
          <p:nvPr/>
        </p:nvSpPr>
        <p:spPr>
          <a:xfrm>
            <a:off x="8867399" y="5396828"/>
            <a:ext cx="472181" cy="470907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108" name="Google Shape;10108;p75"/>
          <p:cNvSpPr/>
          <p:nvPr/>
        </p:nvSpPr>
        <p:spPr>
          <a:xfrm>
            <a:off x="6511305" y="3555317"/>
            <a:ext cx="429496" cy="469671"/>
          </a:xfrm>
          <a:custGeom>
            <a:avLst/>
            <a:gdLst/>
            <a:ahLst/>
            <a:cxnLst/>
            <a:rect l="l" t="t" r="r" b="b"/>
            <a:pathLst>
              <a:path w="10776" h="11784" extrusionOk="0">
                <a:moveTo>
                  <a:pt x="5388" y="662"/>
                </a:moveTo>
                <a:cubicBezTo>
                  <a:pt x="6144" y="662"/>
                  <a:pt x="6774" y="1355"/>
                  <a:pt x="6774" y="2080"/>
                </a:cubicBezTo>
                <a:cubicBezTo>
                  <a:pt x="6774" y="2206"/>
                  <a:pt x="6711" y="2332"/>
                  <a:pt x="6680" y="2489"/>
                </a:cubicBezTo>
                <a:cubicBezTo>
                  <a:pt x="6333" y="2206"/>
                  <a:pt x="5861" y="2017"/>
                  <a:pt x="5388" y="2017"/>
                </a:cubicBezTo>
                <a:cubicBezTo>
                  <a:pt x="4915" y="2017"/>
                  <a:pt x="4443" y="2174"/>
                  <a:pt x="4096" y="2489"/>
                </a:cubicBezTo>
                <a:cubicBezTo>
                  <a:pt x="4033" y="2332"/>
                  <a:pt x="4002" y="2206"/>
                  <a:pt x="4002" y="2080"/>
                </a:cubicBezTo>
                <a:cubicBezTo>
                  <a:pt x="4002" y="1355"/>
                  <a:pt x="4632" y="662"/>
                  <a:pt x="5388" y="662"/>
                </a:cubicBezTo>
                <a:close/>
                <a:moveTo>
                  <a:pt x="5388" y="2710"/>
                </a:moveTo>
                <a:cubicBezTo>
                  <a:pt x="5766" y="2710"/>
                  <a:pt x="6144" y="2867"/>
                  <a:pt x="6365" y="3151"/>
                </a:cubicBezTo>
                <a:cubicBezTo>
                  <a:pt x="6176" y="3592"/>
                  <a:pt x="5829" y="4096"/>
                  <a:pt x="5419" y="4663"/>
                </a:cubicBezTo>
                <a:cubicBezTo>
                  <a:pt x="5293" y="4506"/>
                  <a:pt x="5230" y="4380"/>
                  <a:pt x="5104" y="4253"/>
                </a:cubicBezTo>
                <a:cubicBezTo>
                  <a:pt x="4852" y="3812"/>
                  <a:pt x="4600" y="3466"/>
                  <a:pt x="4411" y="3151"/>
                </a:cubicBezTo>
                <a:cubicBezTo>
                  <a:pt x="4663" y="2867"/>
                  <a:pt x="5041" y="2710"/>
                  <a:pt x="5388" y="2710"/>
                </a:cubicBezTo>
                <a:close/>
                <a:moveTo>
                  <a:pt x="7404" y="1576"/>
                </a:moveTo>
                <a:lnTo>
                  <a:pt x="7404" y="1576"/>
                </a:lnTo>
                <a:cubicBezTo>
                  <a:pt x="7908" y="2048"/>
                  <a:pt x="8192" y="2773"/>
                  <a:pt x="8192" y="3497"/>
                </a:cubicBezTo>
                <a:cubicBezTo>
                  <a:pt x="8192" y="4222"/>
                  <a:pt x="7719" y="5230"/>
                  <a:pt x="6806" y="6490"/>
                </a:cubicBezTo>
                <a:cubicBezTo>
                  <a:pt x="6459" y="6081"/>
                  <a:pt x="6144" y="5640"/>
                  <a:pt x="5829" y="5230"/>
                </a:cubicBezTo>
                <a:cubicBezTo>
                  <a:pt x="6050" y="4915"/>
                  <a:pt x="6428" y="4443"/>
                  <a:pt x="6743" y="3938"/>
                </a:cubicBezTo>
                <a:cubicBezTo>
                  <a:pt x="7215" y="3151"/>
                  <a:pt x="7467" y="2552"/>
                  <a:pt x="7467" y="2143"/>
                </a:cubicBezTo>
                <a:cubicBezTo>
                  <a:pt x="7467" y="1922"/>
                  <a:pt x="7436" y="1733"/>
                  <a:pt x="7404" y="1576"/>
                </a:cubicBezTo>
                <a:close/>
                <a:moveTo>
                  <a:pt x="3970" y="7593"/>
                </a:moveTo>
                <a:cubicBezTo>
                  <a:pt x="4002" y="7656"/>
                  <a:pt x="4033" y="7688"/>
                  <a:pt x="4033" y="7719"/>
                </a:cubicBezTo>
                <a:lnTo>
                  <a:pt x="4947" y="8853"/>
                </a:lnTo>
                <a:lnTo>
                  <a:pt x="3151" y="11153"/>
                </a:lnTo>
                <a:lnTo>
                  <a:pt x="1135" y="11153"/>
                </a:lnTo>
                <a:cubicBezTo>
                  <a:pt x="2300" y="9641"/>
                  <a:pt x="3214" y="8538"/>
                  <a:pt x="3876" y="7719"/>
                </a:cubicBezTo>
                <a:lnTo>
                  <a:pt x="3970" y="7593"/>
                </a:lnTo>
                <a:close/>
                <a:moveTo>
                  <a:pt x="3435" y="1576"/>
                </a:moveTo>
                <a:lnTo>
                  <a:pt x="3435" y="1576"/>
                </a:lnTo>
                <a:cubicBezTo>
                  <a:pt x="3372" y="1765"/>
                  <a:pt x="3340" y="1922"/>
                  <a:pt x="3340" y="2143"/>
                </a:cubicBezTo>
                <a:cubicBezTo>
                  <a:pt x="3340" y="2710"/>
                  <a:pt x="3687" y="3466"/>
                  <a:pt x="4569" y="4663"/>
                </a:cubicBezTo>
                <a:cubicBezTo>
                  <a:pt x="4726" y="4884"/>
                  <a:pt x="5167" y="5482"/>
                  <a:pt x="5199" y="5482"/>
                </a:cubicBezTo>
                <a:cubicBezTo>
                  <a:pt x="5892" y="6396"/>
                  <a:pt x="6774" y="7498"/>
                  <a:pt x="7782" y="8759"/>
                </a:cubicBezTo>
                <a:cubicBezTo>
                  <a:pt x="8381" y="9452"/>
                  <a:pt x="9011" y="10239"/>
                  <a:pt x="9673" y="11122"/>
                </a:cubicBezTo>
                <a:lnTo>
                  <a:pt x="7656" y="11122"/>
                </a:lnTo>
                <a:lnTo>
                  <a:pt x="7656" y="11153"/>
                </a:lnTo>
                <a:lnTo>
                  <a:pt x="5672" y="8633"/>
                </a:lnTo>
                <a:lnTo>
                  <a:pt x="4600" y="7278"/>
                </a:lnTo>
                <a:cubicBezTo>
                  <a:pt x="4474" y="7120"/>
                  <a:pt x="4380" y="7026"/>
                  <a:pt x="4254" y="6868"/>
                </a:cubicBezTo>
                <a:lnTo>
                  <a:pt x="4254" y="6805"/>
                </a:lnTo>
                <a:cubicBezTo>
                  <a:pt x="3214" y="5451"/>
                  <a:pt x="2647" y="4253"/>
                  <a:pt x="2647" y="3497"/>
                </a:cubicBezTo>
                <a:cubicBezTo>
                  <a:pt x="2647" y="2773"/>
                  <a:pt x="2899" y="2048"/>
                  <a:pt x="3435" y="1576"/>
                </a:cubicBezTo>
                <a:close/>
                <a:moveTo>
                  <a:pt x="5388" y="0"/>
                </a:moveTo>
                <a:cubicBezTo>
                  <a:pt x="4474" y="0"/>
                  <a:pt x="3592" y="347"/>
                  <a:pt x="2962" y="1009"/>
                </a:cubicBezTo>
                <a:cubicBezTo>
                  <a:pt x="2269" y="1702"/>
                  <a:pt x="1922" y="2552"/>
                  <a:pt x="1922" y="3497"/>
                </a:cubicBezTo>
                <a:cubicBezTo>
                  <a:pt x="1922" y="4569"/>
                  <a:pt x="2710" y="5892"/>
                  <a:pt x="3498" y="6994"/>
                </a:cubicBezTo>
                <a:lnTo>
                  <a:pt x="3309" y="7246"/>
                </a:lnTo>
                <a:cubicBezTo>
                  <a:pt x="2553" y="8192"/>
                  <a:pt x="1544" y="9452"/>
                  <a:pt x="127" y="11216"/>
                </a:cubicBezTo>
                <a:cubicBezTo>
                  <a:pt x="32" y="11342"/>
                  <a:pt x="1" y="11468"/>
                  <a:pt x="64" y="11563"/>
                </a:cubicBezTo>
                <a:cubicBezTo>
                  <a:pt x="127" y="11689"/>
                  <a:pt x="284" y="11783"/>
                  <a:pt x="379" y="11783"/>
                </a:cubicBezTo>
                <a:lnTo>
                  <a:pt x="3277" y="11783"/>
                </a:lnTo>
                <a:cubicBezTo>
                  <a:pt x="3372" y="11783"/>
                  <a:pt x="3466" y="11720"/>
                  <a:pt x="3529" y="11657"/>
                </a:cubicBezTo>
                <a:lnTo>
                  <a:pt x="5388" y="9357"/>
                </a:lnTo>
                <a:lnTo>
                  <a:pt x="7247" y="11657"/>
                </a:lnTo>
                <a:cubicBezTo>
                  <a:pt x="7310" y="11720"/>
                  <a:pt x="7404" y="11783"/>
                  <a:pt x="7530" y="11783"/>
                </a:cubicBezTo>
                <a:lnTo>
                  <a:pt x="10397" y="11783"/>
                </a:lnTo>
                <a:cubicBezTo>
                  <a:pt x="10523" y="11783"/>
                  <a:pt x="10618" y="11689"/>
                  <a:pt x="10712" y="11563"/>
                </a:cubicBezTo>
                <a:cubicBezTo>
                  <a:pt x="10775" y="11500"/>
                  <a:pt x="10775" y="11374"/>
                  <a:pt x="10649" y="11279"/>
                </a:cubicBezTo>
                <a:cubicBezTo>
                  <a:pt x="9799" y="10208"/>
                  <a:pt x="9011" y="9231"/>
                  <a:pt x="8286" y="8349"/>
                </a:cubicBezTo>
                <a:cubicBezTo>
                  <a:pt x="7940" y="7877"/>
                  <a:pt x="7593" y="7435"/>
                  <a:pt x="7247" y="7057"/>
                </a:cubicBezTo>
                <a:cubicBezTo>
                  <a:pt x="8003" y="5986"/>
                  <a:pt x="8854" y="4600"/>
                  <a:pt x="8854" y="3497"/>
                </a:cubicBezTo>
                <a:cubicBezTo>
                  <a:pt x="8854" y="2552"/>
                  <a:pt x="8507" y="1702"/>
                  <a:pt x="7814" y="1009"/>
                </a:cubicBezTo>
                <a:cubicBezTo>
                  <a:pt x="7152" y="347"/>
                  <a:pt x="6302" y="0"/>
                  <a:pt x="5388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109" name="Google Shape;10109;p75"/>
          <p:cNvGrpSpPr/>
          <p:nvPr/>
        </p:nvGrpSpPr>
        <p:grpSpPr>
          <a:xfrm>
            <a:off x="6487508" y="4164976"/>
            <a:ext cx="475928" cy="443285"/>
            <a:chOff x="-25477800" y="2357750"/>
            <a:chExt cx="298525" cy="278050"/>
          </a:xfrm>
          <a:solidFill>
            <a:srgbClr val="009447"/>
          </a:solidFill>
        </p:grpSpPr>
        <p:sp>
          <p:nvSpPr>
            <p:cNvPr id="10110" name="Google Shape;10110;p75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11" name="Google Shape;10111;p75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112" name="Google Shape;10112;p75"/>
          <p:cNvSpPr/>
          <p:nvPr/>
        </p:nvSpPr>
        <p:spPr>
          <a:xfrm>
            <a:off x="6489346" y="4739308"/>
            <a:ext cx="473417" cy="471105"/>
          </a:xfrm>
          <a:custGeom>
            <a:avLst/>
            <a:gdLst/>
            <a:ahLst/>
            <a:cxnLst/>
            <a:rect l="l" t="t" r="r" b="b"/>
            <a:pathLst>
              <a:path w="11878" h="11820" extrusionOk="0">
                <a:moveTo>
                  <a:pt x="9704" y="729"/>
                </a:moveTo>
                <a:cubicBezTo>
                  <a:pt x="10019" y="729"/>
                  <a:pt x="10303" y="792"/>
                  <a:pt x="10523" y="982"/>
                </a:cubicBezTo>
                <a:cubicBezTo>
                  <a:pt x="10838" y="1234"/>
                  <a:pt x="10996" y="1612"/>
                  <a:pt x="11059" y="2021"/>
                </a:cubicBezTo>
                <a:cubicBezTo>
                  <a:pt x="11153" y="2368"/>
                  <a:pt x="11059" y="2714"/>
                  <a:pt x="10744" y="2998"/>
                </a:cubicBezTo>
                <a:lnTo>
                  <a:pt x="8255" y="5487"/>
                </a:lnTo>
                <a:lnTo>
                  <a:pt x="6270" y="3502"/>
                </a:lnTo>
                <a:lnTo>
                  <a:pt x="6743" y="3029"/>
                </a:lnTo>
                <a:lnTo>
                  <a:pt x="7499" y="3785"/>
                </a:lnTo>
                <a:cubicBezTo>
                  <a:pt x="7593" y="3880"/>
                  <a:pt x="7656" y="3911"/>
                  <a:pt x="7751" y="3911"/>
                </a:cubicBezTo>
                <a:cubicBezTo>
                  <a:pt x="7814" y="3911"/>
                  <a:pt x="7940" y="3880"/>
                  <a:pt x="7971" y="3785"/>
                </a:cubicBezTo>
                <a:cubicBezTo>
                  <a:pt x="8097" y="3659"/>
                  <a:pt x="8097" y="3439"/>
                  <a:pt x="7971" y="3313"/>
                </a:cubicBezTo>
                <a:lnTo>
                  <a:pt x="7215" y="2557"/>
                </a:lnTo>
                <a:lnTo>
                  <a:pt x="7688" y="2084"/>
                </a:lnTo>
                <a:lnTo>
                  <a:pt x="8444" y="2840"/>
                </a:lnTo>
                <a:cubicBezTo>
                  <a:pt x="8538" y="2935"/>
                  <a:pt x="8601" y="2966"/>
                  <a:pt x="8696" y="2966"/>
                </a:cubicBezTo>
                <a:cubicBezTo>
                  <a:pt x="8759" y="2966"/>
                  <a:pt x="8885" y="2935"/>
                  <a:pt x="8916" y="2840"/>
                </a:cubicBezTo>
                <a:cubicBezTo>
                  <a:pt x="9042" y="2714"/>
                  <a:pt x="9042" y="2494"/>
                  <a:pt x="8916" y="2368"/>
                </a:cubicBezTo>
                <a:lnTo>
                  <a:pt x="8160" y="1612"/>
                </a:lnTo>
                <a:lnTo>
                  <a:pt x="8601" y="1202"/>
                </a:lnTo>
                <a:cubicBezTo>
                  <a:pt x="8916" y="887"/>
                  <a:pt x="9326" y="729"/>
                  <a:pt x="9704" y="729"/>
                </a:cubicBezTo>
                <a:close/>
                <a:moveTo>
                  <a:pt x="5766" y="4132"/>
                </a:moveTo>
                <a:lnTo>
                  <a:pt x="7751" y="6117"/>
                </a:lnTo>
                <a:lnTo>
                  <a:pt x="5577" y="8196"/>
                </a:lnTo>
                <a:cubicBezTo>
                  <a:pt x="5230" y="8543"/>
                  <a:pt x="4789" y="8763"/>
                  <a:pt x="4317" y="8826"/>
                </a:cubicBezTo>
                <a:cubicBezTo>
                  <a:pt x="3687" y="8921"/>
                  <a:pt x="3088" y="9236"/>
                  <a:pt x="2678" y="9645"/>
                </a:cubicBezTo>
                <a:lnTo>
                  <a:pt x="1324" y="11000"/>
                </a:lnTo>
                <a:cubicBezTo>
                  <a:pt x="1261" y="11063"/>
                  <a:pt x="1174" y="11095"/>
                  <a:pt x="1087" y="11095"/>
                </a:cubicBezTo>
                <a:cubicBezTo>
                  <a:pt x="1001" y="11095"/>
                  <a:pt x="914" y="11063"/>
                  <a:pt x="851" y="11000"/>
                </a:cubicBezTo>
                <a:cubicBezTo>
                  <a:pt x="725" y="10874"/>
                  <a:pt x="725" y="10653"/>
                  <a:pt x="851" y="10527"/>
                </a:cubicBezTo>
                <a:lnTo>
                  <a:pt x="2206" y="9173"/>
                </a:lnTo>
                <a:cubicBezTo>
                  <a:pt x="2615" y="8763"/>
                  <a:pt x="2931" y="8165"/>
                  <a:pt x="3025" y="7535"/>
                </a:cubicBezTo>
                <a:cubicBezTo>
                  <a:pt x="3088" y="7062"/>
                  <a:pt x="3309" y="6589"/>
                  <a:pt x="3655" y="6274"/>
                </a:cubicBezTo>
                <a:lnTo>
                  <a:pt x="3876" y="6022"/>
                </a:lnTo>
                <a:lnTo>
                  <a:pt x="4632" y="6778"/>
                </a:lnTo>
                <a:cubicBezTo>
                  <a:pt x="4726" y="6873"/>
                  <a:pt x="4789" y="6904"/>
                  <a:pt x="4884" y="6904"/>
                </a:cubicBezTo>
                <a:cubicBezTo>
                  <a:pt x="4947" y="6904"/>
                  <a:pt x="5073" y="6873"/>
                  <a:pt x="5104" y="6778"/>
                </a:cubicBezTo>
                <a:cubicBezTo>
                  <a:pt x="5230" y="6652"/>
                  <a:pt x="5230" y="6432"/>
                  <a:pt x="5104" y="6306"/>
                </a:cubicBezTo>
                <a:lnTo>
                  <a:pt x="4348" y="5550"/>
                </a:lnTo>
                <a:lnTo>
                  <a:pt x="4821" y="5077"/>
                </a:lnTo>
                <a:lnTo>
                  <a:pt x="5577" y="5833"/>
                </a:lnTo>
                <a:cubicBezTo>
                  <a:pt x="5640" y="5928"/>
                  <a:pt x="5734" y="5959"/>
                  <a:pt x="5797" y="5959"/>
                </a:cubicBezTo>
                <a:cubicBezTo>
                  <a:pt x="5892" y="5959"/>
                  <a:pt x="6018" y="5928"/>
                  <a:pt x="6050" y="5833"/>
                </a:cubicBezTo>
                <a:cubicBezTo>
                  <a:pt x="6176" y="5707"/>
                  <a:pt x="6176" y="5487"/>
                  <a:pt x="6050" y="5361"/>
                </a:cubicBezTo>
                <a:lnTo>
                  <a:pt x="5293" y="4605"/>
                </a:lnTo>
                <a:lnTo>
                  <a:pt x="5766" y="4132"/>
                </a:lnTo>
                <a:close/>
                <a:moveTo>
                  <a:pt x="9769" y="1"/>
                </a:moveTo>
                <a:cubicBezTo>
                  <a:pt x="9726" y="1"/>
                  <a:pt x="9683" y="2"/>
                  <a:pt x="9641" y="5"/>
                </a:cubicBezTo>
                <a:cubicBezTo>
                  <a:pt x="9105" y="36"/>
                  <a:pt x="8601" y="288"/>
                  <a:pt x="8255" y="666"/>
                </a:cubicBezTo>
                <a:lnTo>
                  <a:pt x="3183" y="5802"/>
                </a:lnTo>
                <a:cubicBezTo>
                  <a:pt x="2741" y="6211"/>
                  <a:pt x="2426" y="6810"/>
                  <a:pt x="2363" y="7440"/>
                </a:cubicBezTo>
                <a:cubicBezTo>
                  <a:pt x="2269" y="7913"/>
                  <a:pt x="2080" y="8385"/>
                  <a:pt x="1733" y="8700"/>
                </a:cubicBezTo>
                <a:lnTo>
                  <a:pt x="379" y="10055"/>
                </a:lnTo>
                <a:cubicBezTo>
                  <a:pt x="1" y="10433"/>
                  <a:pt x="1" y="11095"/>
                  <a:pt x="379" y="11504"/>
                </a:cubicBezTo>
                <a:cubicBezTo>
                  <a:pt x="568" y="11693"/>
                  <a:pt x="851" y="11819"/>
                  <a:pt x="1135" y="11819"/>
                </a:cubicBezTo>
                <a:cubicBezTo>
                  <a:pt x="1418" y="11819"/>
                  <a:pt x="1670" y="11693"/>
                  <a:pt x="1891" y="11504"/>
                </a:cubicBezTo>
                <a:lnTo>
                  <a:pt x="3214" y="10149"/>
                </a:lnTo>
                <a:cubicBezTo>
                  <a:pt x="3561" y="9803"/>
                  <a:pt x="4002" y="9614"/>
                  <a:pt x="4474" y="9519"/>
                </a:cubicBezTo>
                <a:cubicBezTo>
                  <a:pt x="5104" y="9456"/>
                  <a:pt x="5703" y="9141"/>
                  <a:pt x="6144" y="8700"/>
                </a:cubicBezTo>
                <a:lnTo>
                  <a:pt x="11279" y="3502"/>
                </a:lnTo>
                <a:cubicBezTo>
                  <a:pt x="11657" y="3092"/>
                  <a:pt x="11878" y="2525"/>
                  <a:pt x="11846" y="1927"/>
                </a:cubicBezTo>
                <a:cubicBezTo>
                  <a:pt x="11815" y="1360"/>
                  <a:pt x="11531" y="792"/>
                  <a:pt x="11090" y="446"/>
                </a:cubicBezTo>
                <a:cubicBezTo>
                  <a:pt x="10715" y="157"/>
                  <a:pt x="10234" y="1"/>
                  <a:pt x="9769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113" name="Google Shape;10113;p75"/>
          <p:cNvSpPr/>
          <p:nvPr/>
        </p:nvSpPr>
        <p:spPr>
          <a:xfrm>
            <a:off x="7078259" y="3554699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11815" h="11815" extrusionOk="0">
                <a:moveTo>
                  <a:pt x="6270" y="662"/>
                </a:moveTo>
                <a:lnTo>
                  <a:pt x="6270" y="2048"/>
                </a:lnTo>
                <a:cubicBezTo>
                  <a:pt x="6270" y="2678"/>
                  <a:pt x="6616" y="3245"/>
                  <a:pt x="7247" y="3497"/>
                </a:cubicBezTo>
                <a:cubicBezTo>
                  <a:pt x="7467" y="3623"/>
                  <a:pt x="7625" y="3875"/>
                  <a:pt x="7625" y="4127"/>
                </a:cubicBezTo>
                <a:cubicBezTo>
                  <a:pt x="7625" y="4537"/>
                  <a:pt x="7310" y="4852"/>
                  <a:pt x="6931" y="4852"/>
                </a:cubicBezTo>
                <a:cubicBezTo>
                  <a:pt x="6711" y="4852"/>
                  <a:pt x="6522" y="4758"/>
                  <a:pt x="6396" y="4600"/>
                </a:cubicBezTo>
                <a:cubicBezTo>
                  <a:pt x="6301" y="4443"/>
                  <a:pt x="6081" y="4380"/>
                  <a:pt x="5892" y="4380"/>
                </a:cubicBezTo>
                <a:cubicBezTo>
                  <a:pt x="5703" y="4380"/>
                  <a:pt x="5514" y="4443"/>
                  <a:pt x="5388" y="4600"/>
                </a:cubicBezTo>
                <a:cubicBezTo>
                  <a:pt x="5262" y="4758"/>
                  <a:pt x="5073" y="4852"/>
                  <a:pt x="4884" y="4852"/>
                </a:cubicBezTo>
                <a:cubicBezTo>
                  <a:pt x="4663" y="4852"/>
                  <a:pt x="4474" y="4758"/>
                  <a:pt x="4348" y="4600"/>
                </a:cubicBezTo>
                <a:cubicBezTo>
                  <a:pt x="4254" y="4443"/>
                  <a:pt x="4159" y="4285"/>
                  <a:pt x="4159" y="4096"/>
                </a:cubicBezTo>
                <a:cubicBezTo>
                  <a:pt x="4159" y="3875"/>
                  <a:pt x="4348" y="3623"/>
                  <a:pt x="4600" y="3497"/>
                </a:cubicBezTo>
                <a:cubicBezTo>
                  <a:pt x="5136" y="3277"/>
                  <a:pt x="5545" y="2647"/>
                  <a:pt x="5545" y="1922"/>
                </a:cubicBezTo>
                <a:lnTo>
                  <a:pt x="5545" y="662"/>
                </a:lnTo>
                <a:close/>
                <a:moveTo>
                  <a:pt x="6963" y="788"/>
                </a:moveTo>
                <a:cubicBezTo>
                  <a:pt x="7940" y="977"/>
                  <a:pt x="8885" y="1513"/>
                  <a:pt x="9609" y="2206"/>
                </a:cubicBezTo>
                <a:cubicBezTo>
                  <a:pt x="10586" y="3182"/>
                  <a:pt x="11153" y="4506"/>
                  <a:pt x="11153" y="5923"/>
                </a:cubicBezTo>
                <a:cubicBezTo>
                  <a:pt x="11122" y="7278"/>
                  <a:pt x="10586" y="8633"/>
                  <a:pt x="9609" y="9609"/>
                </a:cubicBezTo>
                <a:cubicBezTo>
                  <a:pt x="8853" y="10365"/>
                  <a:pt x="7940" y="10838"/>
                  <a:pt x="6963" y="11027"/>
                </a:cubicBezTo>
                <a:lnTo>
                  <a:pt x="6963" y="9735"/>
                </a:lnTo>
                <a:cubicBezTo>
                  <a:pt x="6963" y="9357"/>
                  <a:pt x="7215" y="9074"/>
                  <a:pt x="7562" y="8916"/>
                </a:cubicBezTo>
                <a:cubicBezTo>
                  <a:pt x="8034" y="8664"/>
                  <a:pt x="8349" y="8192"/>
                  <a:pt x="8349" y="7656"/>
                </a:cubicBezTo>
                <a:cubicBezTo>
                  <a:pt x="8349" y="6900"/>
                  <a:pt x="7719" y="6270"/>
                  <a:pt x="6963" y="6270"/>
                </a:cubicBezTo>
                <a:cubicBezTo>
                  <a:pt x="6585" y="6270"/>
                  <a:pt x="6175" y="6427"/>
                  <a:pt x="5955" y="6742"/>
                </a:cubicBezTo>
                <a:cubicBezTo>
                  <a:pt x="5671" y="6427"/>
                  <a:pt x="5325" y="6270"/>
                  <a:pt x="4915" y="6270"/>
                </a:cubicBezTo>
                <a:cubicBezTo>
                  <a:pt x="4537" y="6270"/>
                  <a:pt x="4159" y="6427"/>
                  <a:pt x="3907" y="6711"/>
                </a:cubicBezTo>
                <a:cubicBezTo>
                  <a:pt x="3623" y="6963"/>
                  <a:pt x="3497" y="7372"/>
                  <a:pt x="3529" y="7751"/>
                </a:cubicBezTo>
                <a:cubicBezTo>
                  <a:pt x="3592" y="8286"/>
                  <a:pt x="3907" y="8696"/>
                  <a:pt x="4380" y="8948"/>
                </a:cubicBezTo>
                <a:cubicBezTo>
                  <a:pt x="4695" y="9105"/>
                  <a:pt x="4915" y="9483"/>
                  <a:pt x="4915" y="9924"/>
                </a:cubicBezTo>
                <a:lnTo>
                  <a:pt x="4915" y="11059"/>
                </a:lnTo>
                <a:cubicBezTo>
                  <a:pt x="3939" y="10870"/>
                  <a:pt x="2993" y="10365"/>
                  <a:pt x="2269" y="9641"/>
                </a:cubicBezTo>
                <a:cubicBezTo>
                  <a:pt x="1292" y="8664"/>
                  <a:pt x="757" y="7372"/>
                  <a:pt x="757" y="5955"/>
                </a:cubicBezTo>
                <a:cubicBezTo>
                  <a:pt x="757" y="4569"/>
                  <a:pt x="1292" y="3214"/>
                  <a:pt x="2269" y="2237"/>
                </a:cubicBezTo>
                <a:cubicBezTo>
                  <a:pt x="3025" y="1481"/>
                  <a:pt x="3939" y="1040"/>
                  <a:pt x="4915" y="819"/>
                </a:cubicBezTo>
                <a:lnTo>
                  <a:pt x="4915" y="1985"/>
                </a:lnTo>
                <a:cubicBezTo>
                  <a:pt x="4915" y="2395"/>
                  <a:pt x="4695" y="2804"/>
                  <a:pt x="4380" y="2962"/>
                </a:cubicBezTo>
                <a:cubicBezTo>
                  <a:pt x="3907" y="3151"/>
                  <a:pt x="3592" y="3623"/>
                  <a:pt x="3529" y="4127"/>
                </a:cubicBezTo>
                <a:cubicBezTo>
                  <a:pt x="3497" y="4537"/>
                  <a:pt x="3655" y="4884"/>
                  <a:pt x="3907" y="5199"/>
                </a:cubicBezTo>
                <a:cubicBezTo>
                  <a:pt x="4159" y="5482"/>
                  <a:pt x="4537" y="5640"/>
                  <a:pt x="4915" y="5640"/>
                </a:cubicBezTo>
                <a:cubicBezTo>
                  <a:pt x="5325" y="5640"/>
                  <a:pt x="5703" y="5482"/>
                  <a:pt x="5955" y="5167"/>
                </a:cubicBezTo>
                <a:cubicBezTo>
                  <a:pt x="6207" y="5482"/>
                  <a:pt x="6585" y="5640"/>
                  <a:pt x="6963" y="5640"/>
                </a:cubicBezTo>
                <a:cubicBezTo>
                  <a:pt x="7719" y="5640"/>
                  <a:pt x="8349" y="5010"/>
                  <a:pt x="8349" y="4253"/>
                </a:cubicBezTo>
                <a:cubicBezTo>
                  <a:pt x="8349" y="3749"/>
                  <a:pt x="8034" y="3245"/>
                  <a:pt x="7562" y="2993"/>
                </a:cubicBezTo>
                <a:cubicBezTo>
                  <a:pt x="7152" y="2804"/>
                  <a:pt x="6963" y="2489"/>
                  <a:pt x="6963" y="2174"/>
                </a:cubicBezTo>
                <a:lnTo>
                  <a:pt x="6963" y="788"/>
                </a:lnTo>
                <a:close/>
                <a:moveTo>
                  <a:pt x="6931" y="6900"/>
                </a:moveTo>
                <a:cubicBezTo>
                  <a:pt x="7310" y="6900"/>
                  <a:pt x="7625" y="7215"/>
                  <a:pt x="7625" y="7593"/>
                </a:cubicBezTo>
                <a:cubicBezTo>
                  <a:pt x="7625" y="7877"/>
                  <a:pt x="7467" y="8129"/>
                  <a:pt x="7247" y="8223"/>
                </a:cubicBezTo>
                <a:cubicBezTo>
                  <a:pt x="6616" y="8538"/>
                  <a:pt x="6270" y="9105"/>
                  <a:pt x="6270" y="9735"/>
                </a:cubicBezTo>
                <a:lnTo>
                  <a:pt x="6270" y="11090"/>
                </a:lnTo>
                <a:lnTo>
                  <a:pt x="5545" y="11090"/>
                </a:lnTo>
                <a:lnTo>
                  <a:pt x="5545" y="9861"/>
                </a:lnTo>
                <a:cubicBezTo>
                  <a:pt x="5545" y="9137"/>
                  <a:pt x="5136" y="8507"/>
                  <a:pt x="4600" y="8223"/>
                </a:cubicBezTo>
                <a:cubicBezTo>
                  <a:pt x="4348" y="8129"/>
                  <a:pt x="4191" y="7877"/>
                  <a:pt x="4159" y="7656"/>
                </a:cubicBezTo>
                <a:cubicBezTo>
                  <a:pt x="4159" y="7435"/>
                  <a:pt x="4191" y="7246"/>
                  <a:pt x="4348" y="7120"/>
                </a:cubicBezTo>
                <a:cubicBezTo>
                  <a:pt x="4474" y="6963"/>
                  <a:pt x="4695" y="6900"/>
                  <a:pt x="4884" y="6900"/>
                </a:cubicBezTo>
                <a:cubicBezTo>
                  <a:pt x="5073" y="6900"/>
                  <a:pt x="5262" y="6963"/>
                  <a:pt x="5388" y="7120"/>
                </a:cubicBezTo>
                <a:cubicBezTo>
                  <a:pt x="5514" y="7278"/>
                  <a:pt x="5703" y="7372"/>
                  <a:pt x="5892" y="7372"/>
                </a:cubicBezTo>
                <a:cubicBezTo>
                  <a:pt x="6112" y="7372"/>
                  <a:pt x="6301" y="7278"/>
                  <a:pt x="6427" y="7120"/>
                </a:cubicBezTo>
                <a:cubicBezTo>
                  <a:pt x="6522" y="6963"/>
                  <a:pt x="6742" y="6900"/>
                  <a:pt x="6931" y="6900"/>
                </a:cubicBezTo>
                <a:close/>
                <a:moveTo>
                  <a:pt x="5892" y="0"/>
                </a:moveTo>
                <a:cubicBezTo>
                  <a:pt x="4317" y="0"/>
                  <a:pt x="2836" y="630"/>
                  <a:pt x="1733" y="1733"/>
                </a:cubicBezTo>
                <a:cubicBezTo>
                  <a:pt x="630" y="2836"/>
                  <a:pt x="0" y="4348"/>
                  <a:pt x="0" y="5923"/>
                </a:cubicBezTo>
                <a:cubicBezTo>
                  <a:pt x="0" y="7498"/>
                  <a:pt x="630" y="8979"/>
                  <a:pt x="1733" y="10082"/>
                </a:cubicBezTo>
                <a:cubicBezTo>
                  <a:pt x="2836" y="11185"/>
                  <a:pt x="4317" y="11815"/>
                  <a:pt x="5892" y="11815"/>
                </a:cubicBezTo>
                <a:cubicBezTo>
                  <a:pt x="7467" y="11815"/>
                  <a:pt x="8979" y="11185"/>
                  <a:pt x="10082" y="10082"/>
                </a:cubicBezTo>
                <a:cubicBezTo>
                  <a:pt x="11185" y="8979"/>
                  <a:pt x="11815" y="7498"/>
                  <a:pt x="11815" y="5923"/>
                </a:cubicBezTo>
                <a:cubicBezTo>
                  <a:pt x="11815" y="4348"/>
                  <a:pt x="11216" y="2836"/>
                  <a:pt x="10082" y="1733"/>
                </a:cubicBezTo>
                <a:cubicBezTo>
                  <a:pt x="8979" y="630"/>
                  <a:pt x="7467" y="0"/>
                  <a:pt x="5892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114" name="Google Shape;10114;p75"/>
          <p:cNvGrpSpPr/>
          <p:nvPr/>
        </p:nvGrpSpPr>
        <p:grpSpPr>
          <a:xfrm>
            <a:off x="7077687" y="4150549"/>
            <a:ext cx="470907" cy="472143"/>
            <a:chOff x="-25104475" y="2340425"/>
            <a:chExt cx="295375" cy="296150"/>
          </a:xfrm>
          <a:solidFill>
            <a:srgbClr val="009447"/>
          </a:solidFill>
        </p:grpSpPr>
        <p:sp>
          <p:nvSpPr>
            <p:cNvPr id="10115" name="Google Shape;10115;p75"/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16" name="Google Shape;10116;p75"/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17" name="Google Shape;10117;p75"/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18" name="Google Shape;10118;p75"/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19" name="Google Shape;10119;p75"/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20" name="Google Shape;10120;p75"/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21" name="Google Shape;10121;p75"/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22" name="Google Shape;10122;p75"/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23" name="Google Shape;10123;p75"/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124" name="Google Shape;10124;p75"/>
          <p:cNvSpPr/>
          <p:nvPr/>
        </p:nvSpPr>
        <p:spPr>
          <a:xfrm>
            <a:off x="7075748" y="4799051"/>
            <a:ext cx="475928" cy="351616"/>
          </a:xfrm>
          <a:custGeom>
            <a:avLst/>
            <a:gdLst/>
            <a:ahLst/>
            <a:cxnLst/>
            <a:rect l="l" t="t" r="r" b="b"/>
            <a:pathLst>
              <a:path w="11941" h="8822" extrusionOk="0">
                <a:moveTo>
                  <a:pt x="7184" y="1229"/>
                </a:moveTo>
                <a:lnTo>
                  <a:pt x="7184" y="1922"/>
                </a:lnTo>
                <a:lnTo>
                  <a:pt x="6459" y="1922"/>
                </a:lnTo>
                <a:lnTo>
                  <a:pt x="6459" y="1229"/>
                </a:lnTo>
                <a:close/>
                <a:moveTo>
                  <a:pt x="5797" y="1261"/>
                </a:moveTo>
                <a:lnTo>
                  <a:pt x="5797" y="1954"/>
                </a:lnTo>
                <a:lnTo>
                  <a:pt x="5073" y="1954"/>
                </a:lnTo>
                <a:lnTo>
                  <a:pt x="5073" y="1607"/>
                </a:lnTo>
                <a:cubicBezTo>
                  <a:pt x="5073" y="1418"/>
                  <a:pt x="5230" y="1261"/>
                  <a:pt x="5419" y="1261"/>
                </a:cubicBezTo>
                <a:close/>
                <a:moveTo>
                  <a:pt x="8192" y="1261"/>
                </a:moveTo>
                <a:cubicBezTo>
                  <a:pt x="8381" y="1261"/>
                  <a:pt x="8538" y="1418"/>
                  <a:pt x="8538" y="1607"/>
                </a:cubicBezTo>
                <a:lnTo>
                  <a:pt x="8538" y="1954"/>
                </a:lnTo>
                <a:lnTo>
                  <a:pt x="7845" y="1954"/>
                </a:lnTo>
                <a:lnTo>
                  <a:pt x="7845" y="1261"/>
                </a:lnTo>
                <a:close/>
                <a:moveTo>
                  <a:pt x="1450" y="694"/>
                </a:moveTo>
                <a:cubicBezTo>
                  <a:pt x="1607" y="694"/>
                  <a:pt x="1796" y="788"/>
                  <a:pt x="1922" y="914"/>
                </a:cubicBezTo>
                <a:lnTo>
                  <a:pt x="3182" y="2174"/>
                </a:lnTo>
                <a:cubicBezTo>
                  <a:pt x="3497" y="2489"/>
                  <a:pt x="3938" y="2679"/>
                  <a:pt x="4411" y="2679"/>
                </a:cubicBezTo>
                <a:lnTo>
                  <a:pt x="10523" y="2679"/>
                </a:lnTo>
                <a:cubicBezTo>
                  <a:pt x="10901" y="2679"/>
                  <a:pt x="11216" y="2994"/>
                  <a:pt x="11216" y="3372"/>
                </a:cubicBezTo>
                <a:cubicBezTo>
                  <a:pt x="11216" y="3781"/>
                  <a:pt x="10901" y="4096"/>
                  <a:pt x="10523" y="4096"/>
                </a:cubicBezTo>
                <a:lnTo>
                  <a:pt x="3812" y="4096"/>
                </a:lnTo>
                <a:cubicBezTo>
                  <a:pt x="3340" y="4096"/>
                  <a:pt x="2899" y="3907"/>
                  <a:pt x="2584" y="3592"/>
                </a:cubicBezTo>
                <a:lnTo>
                  <a:pt x="977" y="1891"/>
                </a:lnTo>
                <a:cubicBezTo>
                  <a:pt x="693" y="1607"/>
                  <a:pt x="693" y="1166"/>
                  <a:pt x="977" y="914"/>
                </a:cubicBezTo>
                <a:cubicBezTo>
                  <a:pt x="1103" y="788"/>
                  <a:pt x="1292" y="694"/>
                  <a:pt x="1450" y="694"/>
                </a:cubicBezTo>
                <a:close/>
                <a:moveTo>
                  <a:pt x="8255" y="4726"/>
                </a:moveTo>
                <a:lnTo>
                  <a:pt x="6805" y="5545"/>
                </a:lnTo>
                <a:lnTo>
                  <a:pt x="5356" y="4726"/>
                </a:lnTo>
                <a:close/>
                <a:moveTo>
                  <a:pt x="6805" y="6333"/>
                </a:moveTo>
                <a:lnTo>
                  <a:pt x="8822" y="7467"/>
                </a:lnTo>
                <a:lnTo>
                  <a:pt x="4821" y="7467"/>
                </a:lnTo>
                <a:lnTo>
                  <a:pt x="6805" y="6333"/>
                </a:lnTo>
                <a:close/>
                <a:moveTo>
                  <a:pt x="3340" y="7467"/>
                </a:moveTo>
                <a:cubicBezTo>
                  <a:pt x="3529" y="7467"/>
                  <a:pt x="3686" y="7625"/>
                  <a:pt x="3686" y="7845"/>
                </a:cubicBezTo>
                <a:cubicBezTo>
                  <a:pt x="3686" y="8034"/>
                  <a:pt x="3529" y="8192"/>
                  <a:pt x="3340" y="8192"/>
                </a:cubicBezTo>
                <a:cubicBezTo>
                  <a:pt x="3151" y="8192"/>
                  <a:pt x="2993" y="8034"/>
                  <a:pt x="2993" y="7845"/>
                </a:cubicBezTo>
                <a:cubicBezTo>
                  <a:pt x="2993" y="7625"/>
                  <a:pt x="3151" y="7467"/>
                  <a:pt x="3340" y="7467"/>
                </a:cubicBezTo>
                <a:close/>
                <a:moveTo>
                  <a:pt x="10271" y="7467"/>
                </a:moveTo>
                <a:cubicBezTo>
                  <a:pt x="10460" y="7467"/>
                  <a:pt x="10618" y="7625"/>
                  <a:pt x="10618" y="7845"/>
                </a:cubicBezTo>
                <a:cubicBezTo>
                  <a:pt x="10618" y="8034"/>
                  <a:pt x="10460" y="8192"/>
                  <a:pt x="10271" y="8192"/>
                </a:cubicBezTo>
                <a:cubicBezTo>
                  <a:pt x="10082" y="8192"/>
                  <a:pt x="9924" y="8034"/>
                  <a:pt x="9924" y="7845"/>
                </a:cubicBezTo>
                <a:cubicBezTo>
                  <a:pt x="9924" y="7625"/>
                  <a:pt x="10082" y="7467"/>
                  <a:pt x="10271" y="7467"/>
                </a:cubicBezTo>
                <a:close/>
                <a:moveTo>
                  <a:pt x="1544" y="1"/>
                </a:moveTo>
                <a:cubicBezTo>
                  <a:pt x="1166" y="1"/>
                  <a:pt x="820" y="158"/>
                  <a:pt x="536" y="379"/>
                </a:cubicBezTo>
                <a:cubicBezTo>
                  <a:pt x="0" y="946"/>
                  <a:pt x="0" y="1796"/>
                  <a:pt x="536" y="2363"/>
                </a:cubicBezTo>
                <a:lnTo>
                  <a:pt x="2206" y="4002"/>
                </a:lnTo>
                <a:cubicBezTo>
                  <a:pt x="2678" y="4474"/>
                  <a:pt x="3277" y="4726"/>
                  <a:pt x="3938" y="4726"/>
                </a:cubicBezTo>
                <a:lnTo>
                  <a:pt x="4002" y="4726"/>
                </a:lnTo>
                <a:lnTo>
                  <a:pt x="6175" y="5955"/>
                </a:lnTo>
                <a:lnTo>
                  <a:pt x="4128" y="7089"/>
                </a:lnTo>
                <a:cubicBezTo>
                  <a:pt x="3938" y="6900"/>
                  <a:pt x="3686" y="6774"/>
                  <a:pt x="3371" y="6774"/>
                </a:cubicBezTo>
                <a:cubicBezTo>
                  <a:pt x="2804" y="6774"/>
                  <a:pt x="2363" y="7247"/>
                  <a:pt x="2363" y="7782"/>
                </a:cubicBezTo>
                <a:cubicBezTo>
                  <a:pt x="2363" y="8381"/>
                  <a:pt x="2836" y="8822"/>
                  <a:pt x="3371" y="8822"/>
                </a:cubicBezTo>
                <a:cubicBezTo>
                  <a:pt x="3812" y="8822"/>
                  <a:pt x="4222" y="8538"/>
                  <a:pt x="4380" y="8097"/>
                </a:cubicBezTo>
                <a:lnTo>
                  <a:pt x="9326" y="8097"/>
                </a:lnTo>
                <a:cubicBezTo>
                  <a:pt x="9483" y="8507"/>
                  <a:pt x="9830" y="8822"/>
                  <a:pt x="10302" y="8822"/>
                </a:cubicBezTo>
                <a:cubicBezTo>
                  <a:pt x="10901" y="8822"/>
                  <a:pt x="11342" y="8349"/>
                  <a:pt x="11342" y="7782"/>
                </a:cubicBezTo>
                <a:cubicBezTo>
                  <a:pt x="11342" y="7184"/>
                  <a:pt x="10870" y="6774"/>
                  <a:pt x="10302" y="6774"/>
                </a:cubicBezTo>
                <a:cubicBezTo>
                  <a:pt x="10050" y="6774"/>
                  <a:pt x="9767" y="6900"/>
                  <a:pt x="9578" y="7089"/>
                </a:cubicBezTo>
                <a:lnTo>
                  <a:pt x="7530" y="5955"/>
                </a:lnTo>
                <a:lnTo>
                  <a:pt x="9672" y="4726"/>
                </a:lnTo>
                <a:lnTo>
                  <a:pt x="10555" y="4726"/>
                </a:lnTo>
                <a:cubicBezTo>
                  <a:pt x="11311" y="4726"/>
                  <a:pt x="11941" y="4096"/>
                  <a:pt x="11941" y="3340"/>
                </a:cubicBezTo>
                <a:cubicBezTo>
                  <a:pt x="11941" y="2584"/>
                  <a:pt x="11311" y="1954"/>
                  <a:pt x="10555" y="1954"/>
                </a:cubicBezTo>
                <a:lnTo>
                  <a:pt x="9263" y="1954"/>
                </a:lnTo>
                <a:lnTo>
                  <a:pt x="9263" y="1607"/>
                </a:lnTo>
                <a:cubicBezTo>
                  <a:pt x="9263" y="1009"/>
                  <a:pt x="8790" y="599"/>
                  <a:pt x="8223" y="599"/>
                </a:cubicBezTo>
                <a:lnTo>
                  <a:pt x="5482" y="599"/>
                </a:lnTo>
                <a:cubicBezTo>
                  <a:pt x="4884" y="599"/>
                  <a:pt x="4443" y="1072"/>
                  <a:pt x="4443" y="1607"/>
                </a:cubicBezTo>
                <a:lnTo>
                  <a:pt x="4443" y="1954"/>
                </a:lnTo>
                <a:cubicBezTo>
                  <a:pt x="4222" y="1954"/>
                  <a:pt x="3970" y="1859"/>
                  <a:pt x="3781" y="1639"/>
                </a:cubicBezTo>
                <a:lnTo>
                  <a:pt x="2521" y="379"/>
                </a:lnTo>
                <a:cubicBezTo>
                  <a:pt x="2237" y="127"/>
                  <a:pt x="1891" y="1"/>
                  <a:pt x="1544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" name="Google Shape;143;g2862c333c16_0_127">
            <a:extLst>
              <a:ext uri="{FF2B5EF4-FFF2-40B4-BE49-F238E27FC236}">
                <a16:creationId xmlns:a16="http://schemas.microsoft.com/office/drawing/2014/main" id="{8696A7EC-66E9-AFC7-2814-A56D51656E30}"/>
              </a:ext>
            </a:extLst>
          </p:cNvPr>
          <p:cNvSpPr txBox="1"/>
          <p:nvPr/>
        </p:nvSpPr>
        <p:spPr>
          <a:xfrm>
            <a:off x="275542" y="292513"/>
            <a:ext cx="451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800" dirty="0">
                <a:solidFill>
                  <a:srgbClr val="6C2382"/>
                </a:solidFill>
                <a:latin typeface="Poppins"/>
                <a:ea typeface="Poppins"/>
                <a:cs typeface="Poppins"/>
                <a:sym typeface="Poppins"/>
              </a:rPr>
              <a:t>Delete this slide before uploading</a:t>
            </a:r>
            <a:endParaRPr sz="1800" i="0" u="none" strike="noStrike" cap="none" dirty="0">
              <a:solidFill>
                <a:srgbClr val="6C23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1" name="Google Shape;10131;p76"/>
          <p:cNvGrpSpPr/>
          <p:nvPr/>
        </p:nvGrpSpPr>
        <p:grpSpPr>
          <a:xfrm>
            <a:off x="1139158" y="1751893"/>
            <a:ext cx="488359" cy="488320"/>
            <a:chOff x="-65131525" y="1914325"/>
            <a:chExt cx="316650" cy="316625"/>
          </a:xfrm>
          <a:solidFill>
            <a:srgbClr val="009447"/>
          </a:solidFill>
        </p:grpSpPr>
        <p:sp>
          <p:nvSpPr>
            <p:cNvPr id="10132" name="Google Shape;10132;p76"/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33" name="Google Shape;10133;p76"/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34" name="Google Shape;10134;p76"/>
          <p:cNvGrpSpPr/>
          <p:nvPr/>
        </p:nvGrpSpPr>
        <p:grpSpPr>
          <a:xfrm>
            <a:off x="1139158" y="2392277"/>
            <a:ext cx="488359" cy="488359"/>
            <a:chOff x="-65131525" y="2281350"/>
            <a:chExt cx="316650" cy="316650"/>
          </a:xfrm>
          <a:solidFill>
            <a:srgbClr val="009447"/>
          </a:solidFill>
        </p:grpSpPr>
        <p:sp>
          <p:nvSpPr>
            <p:cNvPr id="10135" name="Google Shape;10135;p76"/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36" name="Google Shape;10136;p76"/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37" name="Google Shape;10137;p76"/>
          <p:cNvGrpSpPr/>
          <p:nvPr/>
        </p:nvGrpSpPr>
        <p:grpSpPr>
          <a:xfrm>
            <a:off x="1143419" y="3012276"/>
            <a:ext cx="479837" cy="489553"/>
            <a:chOff x="-65129950" y="2646800"/>
            <a:chExt cx="311125" cy="317425"/>
          </a:xfrm>
          <a:solidFill>
            <a:srgbClr val="009447"/>
          </a:solidFill>
        </p:grpSpPr>
        <p:sp>
          <p:nvSpPr>
            <p:cNvPr id="10138" name="Google Shape;10138;p76"/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39" name="Google Shape;10139;p76"/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40" name="Google Shape;10140;p76"/>
          <p:cNvGrpSpPr/>
          <p:nvPr/>
        </p:nvGrpSpPr>
        <p:grpSpPr>
          <a:xfrm>
            <a:off x="4081197" y="1750043"/>
            <a:ext cx="491983" cy="492021"/>
            <a:chOff x="-63252250" y="1930850"/>
            <a:chExt cx="319000" cy="319025"/>
          </a:xfrm>
          <a:solidFill>
            <a:srgbClr val="009447"/>
          </a:solidFill>
        </p:grpSpPr>
        <p:sp>
          <p:nvSpPr>
            <p:cNvPr id="10141" name="Google Shape;10141;p76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42" name="Google Shape;10142;p76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143" name="Google Shape;10143;p76"/>
          <p:cNvSpPr/>
          <p:nvPr/>
        </p:nvSpPr>
        <p:spPr>
          <a:xfrm>
            <a:off x="4070525" y="2391159"/>
            <a:ext cx="496495" cy="49059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144" name="Google Shape;10144;p76"/>
          <p:cNvGrpSpPr/>
          <p:nvPr/>
        </p:nvGrpSpPr>
        <p:grpSpPr>
          <a:xfrm>
            <a:off x="4082412" y="3011658"/>
            <a:ext cx="489553" cy="490788"/>
            <a:chOff x="-63250675" y="2664125"/>
            <a:chExt cx="317425" cy="318225"/>
          </a:xfrm>
          <a:solidFill>
            <a:srgbClr val="009447"/>
          </a:solidFill>
        </p:grpSpPr>
        <p:sp>
          <p:nvSpPr>
            <p:cNvPr id="10145" name="Google Shape;10145;p76"/>
            <p:cNvSpPr/>
            <p:nvPr/>
          </p:nvSpPr>
          <p:spPr>
            <a:xfrm>
              <a:off x="-63250675" y="2664125"/>
              <a:ext cx="317425" cy="318225"/>
            </a:xfrm>
            <a:custGeom>
              <a:avLst/>
              <a:gdLst/>
              <a:ahLst/>
              <a:cxnLst/>
              <a:rect l="l" t="t" r="r" b="b"/>
              <a:pathLst>
                <a:path w="12697" h="12729" extrusionOk="0">
                  <a:moveTo>
                    <a:pt x="6364" y="2521"/>
                  </a:moveTo>
                  <a:cubicBezTo>
                    <a:pt x="8475" y="2521"/>
                    <a:pt x="10208" y="4254"/>
                    <a:pt x="10208" y="6396"/>
                  </a:cubicBezTo>
                  <a:cubicBezTo>
                    <a:pt x="10208" y="8507"/>
                    <a:pt x="8475" y="10240"/>
                    <a:pt x="6364" y="10240"/>
                  </a:cubicBezTo>
                  <a:cubicBezTo>
                    <a:pt x="4222" y="10240"/>
                    <a:pt x="2489" y="8507"/>
                    <a:pt x="2489" y="6396"/>
                  </a:cubicBezTo>
                  <a:cubicBezTo>
                    <a:pt x="2489" y="4254"/>
                    <a:pt x="4222" y="2521"/>
                    <a:pt x="6364" y="2521"/>
                  </a:cubicBezTo>
                  <a:close/>
                  <a:moveTo>
                    <a:pt x="6364" y="1"/>
                  </a:moveTo>
                  <a:cubicBezTo>
                    <a:pt x="6112" y="1"/>
                    <a:pt x="5923" y="190"/>
                    <a:pt x="5923" y="442"/>
                  </a:cubicBezTo>
                  <a:lnTo>
                    <a:pt x="5923" y="1702"/>
                  </a:lnTo>
                  <a:cubicBezTo>
                    <a:pt x="4946" y="1765"/>
                    <a:pt x="4033" y="2174"/>
                    <a:pt x="3308" y="2773"/>
                  </a:cubicBezTo>
                  <a:lnTo>
                    <a:pt x="2426" y="1859"/>
                  </a:lnTo>
                  <a:cubicBezTo>
                    <a:pt x="2347" y="1781"/>
                    <a:pt x="2237" y="1741"/>
                    <a:pt x="2127" y="1741"/>
                  </a:cubicBezTo>
                  <a:cubicBezTo>
                    <a:pt x="2017" y="1741"/>
                    <a:pt x="1906" y="1781"/>
                    <a:pt x="1827" y="1859"/>
                  </a:cubicBezTo>
                  <a:cubicBezTo>
                    <a:pt x="1670" y="2017"/>
                    <a:pt x="1670" y="2300"/>
                    <a:pt x="1827" y="2458"/>
                  </a:cubicBezTo>
                  <a:lnTo>
                    <a:pt x="2741" y="3340"/>
                  </a:lnTo>
                  <a:cubicBezTo>
                    <a:pt x="2143" y="4065"/>
                    <a:pt x="1733" y="4978"/>
                    <a:pt x="1670" y="5955"/>
                  </a:cubicBezTo>
                  <a:lnTo>
                    <a:pt x="410" y="5955"/>
                  </a:lnTo>
                  <a:cubicBezTo>
                    <a:pt x="158" y="5955"/>
                    <a:pt x="0" y="6144"/>
                    <a:pt x="0" y="6333"/>
                  </a:cubicBezTo>
                  <a:cubicBezTo>
                    <a:pt x="0" y="6585"/>
                    <a:pt x="221" y="6774"/>
                    <a:pt x="410" y="6774"/>
                  </a:cubicBezTo>
                  <a:lnTo>
                    <a:pt x="1670" y="6774"/>
                  </a:lnTo>
                  <a:cubicBezTo>
                    <a:pt x="1733" y="7751"/>
                    <a:pt x="2143" y="8664"/>
                    <a:pt x="2741" y="9389"/>
                  </a:cubicBezTo>
                  <a:lnTo>
                    <a:pt x="1827" y="10271"/>
                  </a:lnTo>
                  <a:cubicBezTo>
                    <a:pt x="1670" y="10429"/>
                    <a:pt x="1670" y="10712"/>
                    <a:pt x="1827" y="10870"/>
                  </a:cubicBezTo>
                  <a:cubicBezTo>
                    <a:pt x="1890" y="10964"/>
                    <a:pt x="2017" y="10996"/>
                    <a:pt x="2111" y="10996"/>
                  </a:cubicBezTo>
                  <a:cubicBezTo>
                    <a:pt x="2174" y="10996"/>
                    <a:pt x="2300" y="10964"/>
                    <a:pt x="2363" y="10870"/>
                  </a:cubicBezTo>
                  <a:lnTo>
                    <a:pt x="3277" y="9956"/>
                  </a:lnTo>
                  <a:cubicBezTo>
                    <a:pt x="4001" y="10555"/>
                    <a:pt x="4883" y="10964"/>
                    <a:pt x="5892" y="11027"/>
                  </a:cubicBezTo>
                  <a:lnTo>
                    <a:pt x="5892" y="12287"/>
                  </a:lnTo>
                  <a:cubicBezTo>
                    <a:pt x="5892" y="12508"/>
                    <a:pt x="6081" y="12729"/>
                    <a:pt x="6301" y="12729"/>
                  </a:cubicBezTo>
                  <a:cubicBezTo>
                    <a:pt x="6553" y="12729"/>
                    <a:pt x="6711" y="12508"/>
                    <a:pt x="6711" y="12287"/>
                  </a:cubicBezTo>
                  <a:lnTo>
                    <a:pt x="6711" y="11027"/>
                  </a:lnTo>
                  <a:cubicBezTo>
                    <a:pt x="7687" y="10964"/>
                    <a:pt x="8601" y="10555"/>
                    <a:pt x="9294" y="9956"/>
                  </a:cubicBezTo>
                  <a:lnTo>
                    <a:pt x="10208" y="10870"/>
                  </a:lnTo>
                  <a:cubicBezTo>
                    <a:pt x="10302" y="10964"/>
                    <a:pt x="10397" y="10996"/>
                    <a:pt x="10491" y="10996"/>
                  </a:cubicBezTo>
                  <a:cubicBezTo>
                    <a:pt x="10617" y="10996"/>
                    <a:pt x="10680" y="10964"/>
                    <a:pt x="10775" y="10870"/>
                  </a:cubicBezTo>
                  <a:cubicBezTo>
                    <a:pt x="10932" y="10712"/>
                    <a:pt x="10932" y="10429"/>
                    <a:pt x="10775" y="10271"/>
                  </a:cubicBezTo>
                  <a:lnTo>
                    <a:pt x="9861" y="9389"/>
                  </a:lnTo>
                  <a:cubicBezTo>
                    <a:pt x="10460" y="8664"/>
                    <a:pt x="10838" y="7751"/>
                    <a:pt x="10932" y="6774"/>
                  </a:cubicBezTo>
                  <a:lnTo>
                    <a:pt x="12193" y="6774"/>
                  </a:lnTo>
                  <a:cubicBezTo>
                    <a:pt x="12413" y="6774"/>
                    <a:pt x="12602" y="6585"/>
                    <a:pt x="12602" y="6333"/>
                  </a:cubicBezTo>
                  <a:cubicBezTo>
                    <a:pt x="12697" y="6144"/>
                    <a:pt x="12508" y="5955"/>
                    <a:pt x="12256" y="5955"/>
                  </a:cubicBezTo>
                  <a:lnTo>
                    <a:pt x="10995" y="5955"/>
                  </a:lnTo>
                  <a:cubicBezTo>
                    <a:pt x="10932" y="4978"/>
                    <a:pt x="10523" y="4065"/>
                    <a:pt x="9924" y="3340"/>
                  </a:cubicBezTo>
                  <a:lnTo>
                    <a:pt x="10838" y="2458"/>
                  </a:lnTo>
                  <a:cubicBezTo>
                    <a:pt x="10995" y="2300"/>
                    <a:pt x="10995" y="2017"/>
                    <a:pt x="10838" y="1859"/>
                  </a:cubicBezTo>
                  <a:cubicBezTo>
                    <a:pt x="10759" y="1781"/>
                    <a:pt x="10649" y="1741"/>
                    <a:pt x="10539" y="1741"/>
                  </a:cubicBezTo>
                  <a:cubicBezTo>
                    <a:pt x="10428" y="1741"/>
                    <a:pt x="10318" y="1781"/>
                    <a:pt x="10239" y="1859"/>
                  </a:cubicBezTo>
                  <a:lnTo>
                    <a:pt x="9357" y="2773"/>
                  </a:lnTo>
                  <a:cubicBezTo>
                    <a:pt x="8633" y="2174"/>
                    <a:pt x="7719" y="1765"/>
                    <a:pt x="6742" y="1702"/>
                  </a:cubicBezTo>
                  <a:lnTo>
                    <a:pt x="6742" y="442"/>
                  </a:lnTo>
                  <a:cubicBezTo>
                    <a:pt x="6742" y="190"/>
                    <a:pt x="6553" y="1"/>
                    <a:pt x="6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46" name="Google Shape;10146;p76"/>
            <p:cNvSpPr/>
            <p:nvPr/>
          </p:nvSpPr>
          <p:spPr>
            <a:xfrm>
              <a:off x="-63167975" y="27476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2615" y="819"/>
                  </a:moveTo>
                  <a:lnTo>
                    <a:pt x="2615" y="1701"/>
                  </a:lnTo>
                  <a:cubicBezTo>
                    <a:pt x="2521" y="1733"/>
                    <a:pt x="2458" y="1733"/>
                    <a:pt x="2363" y="1764"/>
                  </a:cubicBezTo>
                  <a:lnTo>
                    <a:pt x="1796" y="1197"/>
                  </a:lnTo>
                  <a:cubicBezTo>
                    <a:pt x="2017" y="1040"/>
                    <a:pt x="2300" y="914"/>
                    <a:pt x="2615" y="819"/>
                  </a:cubicBezTo>
                  <a:close/>
                  <a:moveTo>
                    <a:pt x="3434" y="882"/>
                  </a:moveTo>
                  <a:cubicBezTo>
                    <a:pt x="3749" y="914"/>
                    <a:pt x="4033" y="1040"/>
                    <a:pt x="4253" y="1229"/>
                  </a:cubicBezTo>
                  <a:lnTo>
                    <a:pt x="3686" y="1827"/>
                  </a:lnTo>
                  <a:cubicBezTo>
                    <a:pt x="3592" y="1796"/>
                    <a:pt x="3529" y="1733"/>
                    <a:pt x="3434" y="1733"/>
                  </a:cubicBezTo>
                  <a:lnTo>
                    <a:pt x="3434" y="882"/>
                  </a:lnTo>
                  <a:close/>
                  <a:moveTo>
                    <a:pt x="1197" y="1796"/>
                  </a:moveTo>
                  <a:lnTo>
                    <a:pt x="1796" y="2363"/>
                  </a:lnTo>
                  <a:cubicBezTo>
                    <a:pt x="1733" y="2457"/>
                    <a:pt x="1701" y="2520"/>
                    <a:pt x="1701" y="2615"/>
                  </a:cubicBezTo>
                  <a:lnTo>
                    <a:pt x="851" y="2615"/>
                  </a:lnTo>
                  <a:cubicBezTo>
                    <a:pt x="914" y="2300"/>
                    <a:pt x="1040" y="2016"/>
                    <a:pt x="1197" y="1796"/>
                  </a:cubicBezTo>
                  <a:close/>
                  <a:moveTo>
                    <a:pt x="4852" y="1796"/>
                  </a:moveTo>
                  <a:cubicBezTo>
                    <a:pt x="5010" y="2016"/>
                    <a:pt x="5136" y="2300"/>
                    <a:pt x="5199" y="2615"/>
                  </a:cubicBezTo>
                  <a:lnTo>
                    <a:pt x="4348" y="2615"/>
                  </a:lnTo>
                  <a:cubicBezTo>
                    <a:pt x="4316" y="2520"/>
                    <a:pt x="4316" y="2457"/>
                    <a:pt x="4253" y="2363"/>
                  </a:cubicBezTo>
                  <a:lnTo>
                    <a:pt x="4852" y="1796"/>
                  </a:lnTo>
                  <a:close/>
                  <a:moveTo>
                    <a:pt x="3056" y="2457"/>
                  </a:moveTo>
                  <a:cubicBezTo>
                    <a:pt x="3214" y="2457"/>
                    <a:pt x="3308" y="2520"/>
                    <a:pt x="3434" y="2615"/>
                  </a:cubicBezTo>
                  <a:cubicBezTo>
                    <a:pt x="3560" y="2741"/>
                    <a:pt x="3592" y="2836"/>
                    <a:pt x="3592" y="2993"/>
                  </a:cubicBezTo>
                  <a:cubicBezTo>
                    <a:pt x="3592" y="3151"/>
                    <a:pt x="3529" y="3308"/>
                    <a:pt x="3434" y="3403"/>
                  </a:cubicBezTo>
                  <a:cubicBezTo>
                    <a:pt x="3308" y="3529"/>
                    <a:pt x="3214" y="3560"/>
                    <a:pt x="3056" y="3560"/>
                  </a:cubicBezTo>
                  <a:cubicBezTo>
                    <a:pt x="2899" y="3560"/>
                    <a:pt x="2773" y="3466"/>
                    <a:pt x="2647" y="3403"/>
                  </a:cubicBezTo>
                  <a:cubicBezTo>
                    <a:pt x="2521" y="3277"/>
                    <a:pt x="2489" y="3151"/>
                    <a:pt x="2489" y="2993"/>
                  </a:cubicBezTo>
                  <a:cubicBezTo>
                    <a:pt x="2489" y="2836"/>
                    <a:pt x="2584" y="2741"/>
                    <a:pt x="2647" y="2615"/>
                  </a:cubicBezTo>
                  <a:cubicBezTo>
                    <a:pt x="2773" y="2489"/>
                    <a:pt x="2899" y="2457"/>
                    <a:pt x="3056" y="2457"/>
                  </a:cubicBezTo>
                  <a:close/>
                  <a:moveTo>
                    <a:pt x="1733" y="3434"/>
                  </a:moveTo>
                  <a:cubicBezTo>
                    <a:pt x="1796" y="3529"/>
                    <a:pt x="1796" y="3592"/>
                    <a:pt x="1828" y="3686"/>
                  </a:cubicBezTo>
                  <a:lnTo>
                    <a:pt x="1229" y="4253"/>
                  </a:lnTo>
                  <a:cubicBezTo>
                    <a:pt x="1040" y="4033"/>
                    <a:pt x="914" y="3749"/>
                    <a:pt x="882" y="3434"/>
                  </a:cubicBezTo>
                  <a:close/>
                  <a:moveTo>
                    <a:pt x="5199" y="3434"/>
                  </a:moveTo>
                  <a:cubicBezTo>
                    <a:pt x="5136" y="3749"/>
                    <a:pt x="5010" y="4033"/>
                    <a:pt x="4852" y="4253"/>
                  </a:cubicBezTo>
                  <a:lnTo>
                    <a:pt x="4253" y="3686"/>
                  </a:lnTo>
                  <a:cubicBezTo>
                    <a:pt x="4316" y="3592"/>
                    <a:pt x="4348" y="3529"/>
                    <a:pt x="4348" y="3434"/>
                  </a:cubicBezTo>
                  <a:close/>
                  <a:moveTo>
                    <a:pt x="2363" y="4253"/>
                  </a:moveTo>
                  <a:cubicBezTo>
                    <a:pt x="2458" y="4316"/>
                    <a:pt x="2521" y="4348"/>
                    <a:pt x="2615" y="4348"/>
                  </a:cubicBezTo>
                  <a:lnTo>
                    <a:pt x="2615" y="5198"/>
                  </a:lnTo>
                  <a:cubicBezTo>
                    <a:pt x="2300" y="5167"/>
                    <a:pt x="2017" y="5041"/>
                    <a:pt x="1796" y="4852"/>
                  </a:cubicBezTo>
                  <a:lnTo>
                    <a:pt x="2363" y="4253"/>
                  </a:lnTo>
                  <a:close/>
                  <a:moveTo>
                    <a:pt x="3686" y="4253"/>
                  </a:moveTo>
                  <a:lnTo>
                    <a:pt x="4253" y="4852"/>
                  </a:lnTo>
                  <a:cubicBezTo>
                    <a:pt x="4033" y="5009"/>
                    <a:pt x="3749" y="5135"/>
                    <a:pt x="3434" y="5198"/>
                  </a:cubicBezTo>
                  <a:lnTo>
                    <a:pt x="3434" y="4348"/>
                  </a:lnTo>
                  <a:cubicBezTo>
                    <a:pt x="3529" y="4316"/>
                    <a:pt x="3592" y="4316"/>
                    <a:pt x="3686" y="4253"/>
                  </a:cubicBezTo>
                  <a:close/>
                  <a:moveTo>
                    <a:pt x="3056" y="0"/>
                  </a:moveTo>
                  <a:cubicBezTo>
                    <a:pt x="1355" y="0"/>
                    <a:pt x="0" y="1386"/>
                    <a:pt x="0" y="3056"/>
                  </a:cubicBezTo>
                  <a:cubicBezTo>
                    <a:pt x="0" y="3875"/>
                    <a:pt x="315" y="4631"/>
                    <a:pt x="882" y="5167"/>
                  </a:cubicBezTo>
                  <a:cubicBezTo>
                    <a:pt x="1229" y="5608"/>
                    <a:pt x="2111" y="6081"/>
                    <a:pt x="3056" y="6081"/>
                  </a:cubicBezTo>
                  <a:cubicBezTo>
                    <a:pt x="4694" y="6081"/>
                    <a:pt x="6081" y="4726"/>
                    <a:pt x="6081" y="3056"/>
                  </a:cubicBezTo>
                  <a:cubicBezTo>
                    <a:pt x="6081" y="1355"/>
                    <a:pt x="4694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47" name="Google Shape;10147;p76"/>
          <p:cNvGrpSpPr/>
          <p:nvPr/>
        </p:nvGrpSpPr>
        <p:grpSpPr>
          <a:xfrm>
            <a:off x="2317961" y="3646867"/>
            <a:ext cx="484696" cy="481688"/>
            <a:chOff x="-61354075" y="1940500"/>
            <a:chExt cx="314275" cy="312325"/>
          </a:xfrm>
          <a:solidFill>
            <a:srgbClr val="009447"/>
          </a:solidFill>
        </p:grpSpPr>
        <p:sp>
          <p:nvSpPr>
            <p:cNvPr id="10148" name="Google Shape;10148;p76"/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49" name="Google Shape;10149;p76"/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50" name="Google Shape;10150;p76"/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51" name="Google Shape;10151;p76"/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52" name="Google Shape;10152;p76"/>
          <p:cNvGrpSpPr/>
          <p:nvPr/>
        </p:nvGrpSpPr>
        <p:grpSpPr>
          <a:xfrm>
            <a:off x="2316131" y="4244937"/>
            <a:ext cx="488359" cy="448260"/>
            <a:chOff x="-61354875" y="2322300"/>
            <a:chExt cx="316650" cy="290650"/>
          </a:xfrm>
          <a:solidFill>
            <a:srgbClr val="009447"/>
          </a:solidFill>
        </p:grpSpPr>
        <p:sp>
          <p:nvSpPr>
            <p:cNvPr id="10153" name="Google Shape;10153;p76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54" name="Google Shape;10154;p76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55" name="Google Shape;10155;p76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56" name="Google Shape;10156;p76"/>
          <p:cNvGrpSpPr/>
          <p:nvPr/>
        </p:nvGrpSpPr>
        <p:grpSpPr>
          <a:xfrm>
            <a:off x="2316131" y="4815022"/>
            <a:ext cx="488359" cy="488359"/>
            <a:chOff x="-61354875" y="2671225"/>
            <a:chExt cx="316650" cy="316650"/>
          </a:xfrm>
          <a:solidFill>
            <a:srgbClr val="009447"/>
          </a:solidFill>
        </p:grpSpPr>
        <p:sp>
          <p:nvSpPr>
            <p:cNvPr id="10157" name="Google Shape;10157;p76"/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58" name="Google Shape;10158;p76"/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59" name="Google Shape;10159;p76"/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60" name="Google Shape;10160;p76"/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61" name="Google Shape;10161;p76"/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62" name="Google Shape;10162;p76"/>
          <p:cNvGrpSpPr/>
          <p:nvPr/>
        </p:nvGrpSpPr>
        <p:grpSpPr>
          <a:xfrm>
            <a:off x="5270003" y="3641335"/>
            <a:ext cx="491983" cy="492755"/>
            <a:chOff x="-59502375" y="1904375"/>
            <a:chExt cx="319000" cy="319500"/>
          </a:xfrm>
          <a:solidFill>
            <a:srgbClr val="009447"/>
          </a:solidFill>
        </p:grpSpPr>
        <p:sp>
          <p:nvSpPr>
            <p:cNvPr id="10163" name="Google Shape;10163;p76"/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64" name="Google Shape;10164;p76"/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65" name="Google Shape;10165;p76"/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66" name="Google Shape;10166;p76"/>
          <p:cNvGrpSpPr/>
          <p:nvPr/>
        </p:nvGrpSpPr>
        <p:grpSpPr>
          <a:xfrm>
            <a:off x="1731495" y="1753609"/>
            <a:ext cx="491983" cy="484888"/>
            <a:chOff x="-64774725" y="1916550"/>
            <a:chExt cx="319000" cy="314400"/>
          </a:xfrm>
          <a:solidFill>
            <a:srgbClr val="009447"/>
          </a:solidFill>
        </p:grpSpPr>
        <p:sp>
          <p:nvSpPr>
            <p:cNvPr id="10167" name="Google Shape;10167;p76"/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68" name="Google Shape;10168;p76"/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69" name="Google Shape;10169;p76"/>
          <p:cNvGrpSpPr/>
          <p:nvPr/>
        </p:nvGrpSpPr>
        <p:grpSpPr>
          <a:xfrm>
            <a:off x="1733306" y="2389849"/>
            <a:ext cx="488359" cy="493217"/>
            <a:chOff x="-64764500" y="2280550"/>
            <a:chExt cx="316650" cy="319800"/>
          </a:xfrm>
          <a:solidFill>
            <a:srgbClr val="009447"/>
          </a:solidFill>
        </p:grpSpPr>
        <p:sp>
          <p:nvSpPr>
            <p:cNvPr id="10170" name="Google Shape;10170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71" name="Google Shape;10171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172" name="Google Shape;10172;p76"/>
          <p:cNvSpPr/>
          <p:nvPr/>
        </p:nvSpPr>
        <p:spPr>
          <a:xfrm>
            <a:off x="1755671" y="3012873"/>
            <a:ext cx="426399" cy="48835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173" name="Google Shape;10173;p76"/>
          <p:cNvGrpSpPr/>
          <p:nvPr/>
        </p:nvGrpSpPr>
        <p:grpSpPr>
          <a:xfrm>
            <a:off x="4682698" y="1802885"/>
            <a:ext cx="487125" cy="386337"/>
            <a:chOff x="-62882850" y="1999375"/>
            <a:chExt cx="315850" cy="250500"/>
          </a:xfrm>
          <a:solidFill>
            <a:srgbClr val="009447"/>
          </a:solidFill>
        </p:grpSpPr>
        <p:sp>
          <p:nvSpPr>
            <p:cNvPr id="10174" name="Google Shape;10174;p76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75" name="Google Shape;10175;p76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76" name="Google Shape;10176;p76"/>
          <p:cNvGrpSpPr/>
          <p:nvPr/>
        </p:nvGrpSpPr>
        <p:grpSpPr>
          <a:xfrm>
            <a:off x="4671150" y="2391660"/>
            <a:ext cx="510220" cy="489592"/>
            <a:chOff x="-62890750" y="2296300"/>
            <a:chExt cx="330825" cy="317450"/>
          </a:xfrm>
          <a:solidFill>
            <a:srgbClr val="009447"/>
          </a:solidFill>
        </p:grpSpPr>
        <p:sp>
          <p:nvSpPr>
            <p:cNvPr id="10177" name="Google Shape;10177;p76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78" name="Google Shape;10178;p76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79" name="Google Shape;10179;p76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80" name="Google Shape;10180;p76"/>
          <p:cNvGrpSpPr/>
          <p:nvPr/>
        </p:nvGrpSpPr>
        <p:grpSpPr>
          <a:xfrm>
            <a:off x="4682698" y="3012276"/>
            <a:ext cx="487125" cy="489553"/>
            <a:chOff x="-62882850" y="2664925"/>
            <a:chExt cx="315850" cy="317425"/>
          </a:xfrm>
          <a:solidFill>
            <a:srgbClr val="009447"/>
          </a:solidFill>
        </p:grpSpPr>
        <p:sp>
          <p:nvSpPr>
            <p:cNvPr id="10181" name="Google Shape;10181;p76"/>
            <p:cNvSpPr/>
            <p:nvPr/>
          </p:nvSpPr>
          <p:spPr>
            <a:xfrm>
              <a:off x="-62882850" y="2664925"/>
              <a:ext cx="315850" cy="317425"/>
            </a:xfrm>
            <a:custGeom>
              <a:avLst/>
              <a:gdLst/>
              <a:ahLst/>
              <a:cxnLst/>
              <a:rect l="l" t="t" r="r" b="b"/>
              <a:pathLst>
                <a:path w="12634" h="12697" extrusionOk="0">
                  <a:moveTo>
                    <a:pt x="11405" y="851"/>
                  </a:moveTo>
                  <a:cubicBezTo>
                    <a:pt x="11657" y="851"/>
                    <a:pt x="11814" y="1040"/>
                    <a:pt x="11814" y="1260"/>
                  </a:cubicBezTo>
                  <a:lnTo>
                    <a:pt x="11814" y="7719"/>
                  </a:lnTo>
                  <a:lnTo>
                    <a:pt x="788" y="7719"/>
                  </a:lnTo>
                  <a:lnTo>
                    <a:pt x="788" y="1260"/>
                  </a:lnTo>
                  <a:cubicBezTo>
                    <a:pt x="788" y="1040"/>
                    <a:pt x="977" y="851"/>
                    <a:pt x="1197" y="851"/>
                  </a:cubicBezTo>
                  <a:close/>
                  <a:moveTo>
                    <a:pt x="11814" y="8506"/>
                  </a:moveTo>
                  <a:lnTo>
                    <a:pt x="11814" y="8947"/>
                  </a:lnTo>
                  <a:cubicBezTo>
                    <a:pt x="11814" y="9199"/>
                    <a:pt x="11594" y="9389"/>
                    <a:pt x="11405" y="9389"/>
                  </a:cubicBezTo>
                  <a:lnTo>
                    <a:pt x="1197" y="9389"/>
                  </a:lnTo>
                  <a:cubicBezTo>
                    <a:pt x="977" y="9389"/>
                    <a:pt x="788" y="9199"/>
                    <a:pt x="788" y="8947"/>
                  </a:cubicBezTo>
                  <a:lnTo>
                    <a:pt x="788" y="8506"/>
                  </a:lnTo>
                  <a:close/>
                  <a:moveTo>
                    <a:pt x="7782" y="10208"/>
                  </a:moveTo>
                  <a:lnTo>
                    <a:pt x="8349" y="11877"/>
                  </a:lnTo>
                  <a:lnTo>
                    <a:pt x="4253" y="11877"/>
                  </a:lnTo>
                  <a:lnTo>
                    <a:pt x="4789" y="10208"/>
                  </a:lnTo>
                  <a:close/>
                  <a:moveTo>
                    <a:pt x="1197" y="0"/>
                  </a:moveTo>
                  <a:cubicBezTo>
                    <a:pt x="536" y="0"/>
                    <a:pt x="0" y="567"/>
                    <a:pt x="0" y="1229"/>
                  </a:cubicBezTo>
                  <a:lnTo>
                    <a:pt x="0" y="8947"/>
                  </a:lnTo>
                  <a:cubicBezTo>
                    <a:pt x="0" y="9609"/>
                    <a:pt x="536" y="10176"/>
                    <a:pt x="1197" y="10176"/>
                  </a:cubicBezTo>
                  <a:lnTo>
                    <a:pt x="3938" y="10176"/>
                  </a:lnTo>
                  <a:lnTo>
                    <a:pt x="3371" y="11814"/>
                  </a:lnTo>
                  <a:lnTo>
                    <a:pt x="2867" y="11814"/>
                  </a:lnTo>
                  <a:cubicBezTo>
                    <a:pt x="2615" y="11814"/>
                    <a:pt x="2457" y="12003"/>
                    <a:pt x="2457" y="12255"/>
                  </a:cubicBezTo>
                  <a:cubicBezTo>
                    <a:pt x="2457" y="12476"/>
                    <a:pt x="2678" y="12697"/>
                    <a:pt x="2867" y="12697"/>
                  </a:cubicBezTo>
                  <a:lnTo>
                    <a:pt x="9767" y="12697"/>
                  </a:lnTo>
                  <a:cubicBezTo>
                    <a:pt x="9987" y="12697"/>
                    <a:pt x="10176" y="12476"/>
                    <a:pt x="10176" y="12255"/>
                  </a:cubicBezTo>
                  <a:cubicBezTo>
                    <a:pt x="10176" y="12003"/>
                    <a:pt x="9987" y="11814"/>
                    <a:pt x="9767" y="11814"/>
                  </a:cubicBezTo>
                  <a:lnTo>
                    <a:pt x="9231" y="11814"/>
                  </a:lnTo>
                  <a:lnTo>
                    <a:pt x="8695" y="10176"/>
                  </a:lnTo>
                  <a:lnTo>
                    <a:pt x="11405" y="10176"/>
                  </a:lnTo>
                  <a:cubicBezTo>
                    <a:pt x="12066" y="10176"/>
                    <a:pt x="12634" y="9609"/>
                    <a:pt x="12634" y="8947"/>
                  </a:cubicBezTo>
                  <a:lnTo>
                    <a:pt x="12634" y="1229"/>
                  </a:lnTo>
                  <a:cubicBezTo>
                    <a:pt x="12634" y="567"/>
                    <a:pt x="12066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82" name="Google Shape;10182;p76"/>
            <p:cNvSpPr/>
            <p:nvPr/>
          </p:nvSpPr>
          <p:spPr>
            <a:xfrm>
              <a:off x="-62756050" y="2702725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3"/>
                  </a:lnTo>
                  <a:cubicBezTo>
                    <a:pt x="347" y="851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9" y="3749"/>
                    <a:pt x="1639" y="3970"/>
                  </a:cubicBezTo>
                  <a:cubicBezTo>
                    <a:pt x="1639" y="4222"/>
                    <a:pt x="1450" y="4411"/>
                    <a:pt x="1229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29"/>
                    <a:pt x="441" y="3529"/>
                  </a:cubicBezTo>
                  <a:cubicBezTo>
                    <a:pt x="189" y="3529"/>
                    <a:pt x="0" y="3749"/>
                    <a:pt x="0" y="3970"/>
                  </a:cubicBezTo>
                  <a:cubicBezTo>
                    <a:pt x="0" y="4537"/>
                    <a:pt x="347" y="4947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229" y="5860"/>
                  </a:cubicBezTo>
                  <a:cubicBezTo>
                    <a:pt x="1450" y="5860"/>
                    <a:pt x="1639" y="5671"/>
                    <a:pt x="1639" y="5419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899"/>
                    <a:pt x="1481" y="2584"/>
                  </a:cubicBezTo>
                  <a:cubicBezTo>
                    <a:pt x="1166" y="2363"/>
                    <a:pt x="819" y="2111"/>
                    <a:pt x="819" y="1891"/>
                  </a:cubicBezTo>
                  <a:cubicBezTo>
                    <a:pt x="819" y="1639"/>
                    <a:pt x="977" y="1450"/>
                    <a:pt x="1229" y="1450"/>
                  </a:cubicBezTo>
                  <a:cubicBezTo>
                    <a:pt x="1450" y="1450"/>
                    <a:pt x="1639" y="1639"/>
                    <a:pt x="1639" y="1891"/>
                  </a:cubicBezTo>
                  <a:cubicBezTo>
                    <a:pt x="1639" y="2111"/>
                    <a:pt x="1859" y="2332"/>
                    <a:pt x="2048" y="2332"/>
                  </a:cubicBezTo>
                  <a:cubicBezTo>
                    <a:pt x="2237" y="2332"/>
                    <a:pt x="2489" y="2111"/>
                    <a:pt x="2489" y="1891"/>
                  </a:cubicBezTo>
                  <a:cubicBezTo>
                    <a:pt x="2489" y="1324"/>
                    <a:pt x="2143" y="914"/>
                    <a:pt x="1639" y="693"/>
                  </a:cubicBezTo>
                  <a:lnTo>
                    <a:pt x="1639" y="441"/>
                  </a:lnTo>
                  <a:cubicBezTo>
                    <a:pt x="1639" y="189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183" name="Google Shape;10183;p76"/>
          <p:cNvSpPr/>
          <p:nvPr/>
        </p:nvSpPr>
        <p:spPr>
          <a:xfrm>
            <a:off x="2900950" y="3644670"/>
            <a:ext cx="492021" cy="486084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184" name="Google Shape;10184;p76"/>
          <p:cNvGrpSpPr/>
          <p:nvPr/>
        </p:nvGrpSpPr>
        <p:grpSpPr>
          <a:xfrm>
            <a:off x="2910897" y="4229129"/>
            <a:ext cx="488359" cy="479876"/>
            <a:chOff x="-60988625" y="2310475"/>
            <a:chExt cx="316650" cy="311150"/>
          </a:xfrm>
          <a:solidFill>
            <a:srgbClr val="009447"/>
          </a:solidFill>
        </p:grpSpPr>
        <p:sp>
          <p:nvSpPr>
            <p:cNvPr id="10185" name="Google Shape;10185;p76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86" name="Google Shape;10186;p76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87" name="Google Shape;10187;p76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88" name="Google Shape;10188;p76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89" name="Google Shape;10189;p76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90" name="Google Shape;10190;p76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91" name="Google Shape;10191;p76"/>
          <p:cNvGrpSpPr/>
          <p:nvPr/>
        </p:nvGrpSpPr>
        <p:grpSpPr>
          <a:xfrm>
            <a:off x="2911512" y="4813346"/>
            <a:ext cx="487125" cy="491713"/>
            <a:chOff x="-60987050" y="2671400"/>
            <a:chExt cx="315850" cy="318825"/>
          </a:xfrm>
          <a:solidFill>
            <a:srgbClr val="009447"/>
          </a:solidFill>
        </p:grpSpPr>
        <p:sp>
          <p:nvSpPr>
            <p:cNvPr id="10192" name="Google Shape;10192;p76"/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93" name="Google Shape;10193;p76"/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194" name="Google Shape;10194;p76"/>
          <p:cNvGrpSpPr/>
          <p:nvPr/>
        </p:nvGrpSpPr>
        <p:grpSpPr>
          <a:xfrm>
            <a:off x="5270001" y="4230361"/>
            <a:ext cx="491983" cy="477408"/>
            <a:chOff x="-59481900" y="2290800"/>
            <a:chExt cx="319000" cy="309550"/>
          </a:xfrm>
          <a:solidFill>
            <a:srgbClr val="009447"/>
          </a:solidFill>
        </p:grpSpPr>
        <p:sp>
          <p:nvSpPr>
            <p:cNvPr id="10195" name="Google Shape;10195;p76"/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96" name="Google Shape;10196;p76"/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97" name="Google Shape;10197;p76"/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98" name="Google Shape;10198;p76"/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99" name="Google Shape;10199;p76"/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00" name="Google Shape;10200;p76"/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01" name="Google Shape;10201;p76"/>
          <p:cNvGrpSpPr/>
          <p:nvPr/>
        </p:nvGrpSpPr>
        <p:grpSpPr>
          <a:xfrm>
            <a:off x="2322407" y="1751392"/>
            <a:ext cx="491983" cy="489323"/>
            <a:chOff x="-64401400" y="1914475"/>
            <a:chExt cx="319000" cy="317275"/>
          </a:xfrm>
          <a:solidFill>
            <a:srgbClr val="009447"/>
          </a:solidFill>
        </p:grpSpPr>
        <p:sp>
          <p:nvSpPr>
            <p:cNvPr id="10202" name="Google Shape;10202;p76"/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03" name="Google Shape;10203;p76"/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04" name="Google Shape;10204;p76"/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05" name="Google Shape;10205;p76"/>
          <p:cNvGrpSpPr/>
          <p:nvPr/>
        </p:nvGrpSpPr>
        <p:grpSpPr>
          <a:xfrm>
            <a:off x="2408657" y="2392778"/>
            <a:ext cx="319480" cy="487356"/>
            <a:chOff x="-64343900" y="2282125"/>
            <a:chExt cx="207150" cy="316000"/>
          </a:xfrm>
          <a:solidFill>
            <a:srgbClr val="009447"/>
          </a:solidFill>
        </p:grpSpPr>
        <p:sp>
          <p:nvSpPr>
            <p:cNvPr id="10206" name="Google Shape;10206;p76"/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07" name="Google Shape;10207;p76"/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208" name="Google Shape;10208;p76"/>
          <p:cNvSpPr/>
          <p:nvPr/>
        </p:nvSpPr>
        <p:spPr>
          <a:xfrm>
            <a:off x="2315052" y="3010445"/>
            <a:ext cx="489553" cy="493217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209" name="Google Shape;10209;p76"/>
          <p:cNvGrpSpPr/>
          <p:nvPr/>
        </p:nvGrpSpPr>
        <p:grpSpPr>
          <a:xfrm>
            <a:off x="5315922" y="1751739"/>
            <a:ext cx="425164" cy="488628"/>
            <a:chOff x="-62496925" y="1931475"/>
            <a:chExt cx="275675" cy="316825"/>
          </a:xfrm>
          <a:solidFill>
            <a:srgbClr val="009447"/>
          </a:solidFill>
        </p:grpSpPr>
        <p:sp>
          <p:nvSpPr>
            <p:cNvPr id="10210" name="Google Shape;10210;p76"/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11" name="Google Shape;10211;p76"/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12" name="Google Shape;10212;p76"/>
          <p:cNvGrpSpPr/>
          <p:nvPr/>
        </p:nvGrpSpPr>
        <p:grpSpPr>
          <a:xfrm>
            <a:off x="5284922" y="2391506"/>
            <a:ext cx="487164" cy="489901"/>
            <a:chOff x="-62516625" y="2297875"/>
            <a:chExt cx="315875" cy="317650"/>
          </a:xfrm>
          <a:solidFill>
            <a:srgbClr val="009447"/>
          </a:solidFill>
        </p:grpSpPr>
        <p:sp>
          <p:nvSpPr>
            <p:cNvPr id="10213" name="Google Shape;10213;p76"/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14" name="Google Shape;10214;p76"/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15" name="Google Shape;10215;p76"/>
          <p:cNvGrpSpPr/>
          <p:nvPr/>
        </p:nvGrpSpPr>
        <p:grpSpPr>
          <a:xfrm>
            <a:off x="5283110" y="3034118"/>
            <a:ext cx="490788" cy="445869"/>
            <a:chOff x="-62518200" y="2692475"/>
            <a:chExt cx="318225" cy="289100"/>
          </a:xfrm>
          <a:solidFill>
            <a:srgbClr val="009447"/>
          </a:solidFill>
        </p:grpSpPr>
        <p:sp>
          <p:nvSpPr>
            <p:cNvPr id="10216" name="Google Shape;10216;p76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17" name="Google Shape;10217;p76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18" name="Google Shape;10218;p76"/>
          <p:cNvGrpSpPr/>
          <p:nvPr/>
        </p:nvGrpSpPr>
        <p:grpSpPr>
          <a:xfrm>
            <a:off x="3531982" y="3644150"/>
            <a:ext cx="413057" cy="487125"/>
            <a:chOff x="-60597975" y="1939525"/>
            <a:chExt cx="267825" cy="315850"/>
          </a:xfrm>
          <a:solidFill>
            <a:srgbClr val="009447"/>
          </a:solidFill>
        </p:grpSpPr>
        <p:sp>
          <p:nvSpPr>
            <p:cNvPr id="10219" name="Google Shape;10219;p76"/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20" name="Google Shape;10220;p76"/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21" name="Google Shape;10221;p76"/>
          <p:cNvGrpSpPr/>
          <p:nvPr/>
        </p:nvGrpSpPr>
        <p:grpSpPr>
          <a:xfrm>
            <a:off x="3492519" y="4223383"/>
            <a:ext cx="491983" cy="491367"/>
            <a:chOff x="-60620800" y="2304600"/>
            <a:chExt cx="319000" cy="318600"/>
          </a:xfrm>
          <a:solidFill>
            <a:srgbClr val="009447"/>
          </a:solidFill>
        </p:grpSpPr>
        <p:sp>
          <p:nvSpPr>
            <p:cNvPr id="10222" name="Google Shape;10222;p76"/>
            <p:cNvSpPr/>
            <p:nvPr/>
          </p:nvSpPr>
          <p:spPr>
            <a:xfrm>
              <a:off x="-60620800" y="2304600"/>
              <a:ext cx="319000" cy="318600"/>
            </a:xfrm>
            <a:custGeom>
              <a:avLst/>
              <a:gdLst/>
              <a:ahLst/>
              <a:cxnLst/>
              <a:rect l="l" t="t" r="r" b="b"/>
              <a:pathLst>
                <a:path w="12760" h="12744" extrusionOk="0">
                  <a:moveTo>
                    <a:pt x="10939" y="845"/>
                  </a:moveTo>
                  <a:cubicBezTo>
                    <a:pt x="10969" y="845"/>
                    <a:pt x="11001" y="853"/>
                    <a:pt x="11027" y="866"/>
                  </a:cubicBezTo>
                  <a:lnTo>
                    <a:pt x="11752" y="1276"/>
                  </a:lnTo>
                  <a:cubicBezTo>
                    <a:pt x="11783" y="1339"/>
                    <a:pt x="11815" y="1433"/>
                    <a:pt x="11783" y="1465"/>
                  </a:cubicBezTo>
                  <a:lnTo>
                    <a:pt x="11437" y="2063"/>
                  </a:lnTo>
                  <a:lnTo>
                    <a:pt x="10491" y="1496"/>
                  </a:lnTo>
                  <a:lnTo>
                    <a:pt x="10838" y="898"/>
                  </a:lnTo>
                  <a:cubicBezTo>
                    <a:pt x="10856" y="861"/>
                    <a:pt x="10897" y="845"/>
                    <a:pt x="10939" y="845"/>
                  </a:cubicBezTo>
                  <a:close/>
                  <a:moveTo>
                    <a:pt x="10050" y="2252"/>
                  </a:moveTo>
                  <a:lnTo>
                    <a:pt x="10995" y="2819"/>
                  </a:lnTo>
                  <a:lnTo>
                    <a:pt x="8916" y="6379"/>
                  </a:lnTo>
                  <a:lnTo>
                    <a:pt x="7971" y="5844"/>
                  </a:lnTo>
                  <a:lnTo>
                    <a:pt x="10050" y="2252"/>
                  </a:lnTo>
                  <a:close/>
                  <a:moveTo>
                    <a:pt x="7813" y="6663"/>
                  </a:moveTo>
                  <a:lnTo>
                    <a:pt x="8318" y="6978"/>
                  </a:lnTo>
                  <a:lnTo>
                    <a:pt x="7782" y="7324"/>
                  </a:lnTo>
                  <a:lnTo>
                    <a:pt x="7813" y="6663"/>
                  </a:lnTo>
                  <a:close/>
                  <a:moveTo>
                    <a:pt x="11342" y="5245"/>
                  </a:moveTo>
                  <a:cubicBezTo>
                    <a:pt x="11594" y="5245"/>
                    <a:pt x="11752" y="5434"/>
                    <a:pt x="11752" y="5686"/>
                  </a:cubicBezTo>
                  <a:lnTo>
                    <a:pt x="11752" y="11483"/>
                  </a:lnTo>
                  <a:cubicBezTo>
                    <a:pt x="11752" y="11704"/>
                    <a:pt x="11531" y="11893"/>
                    <a:pt x="11342" y="11893"/>
                  </a:cubicBezTo>
                  <a:lnTo>
                    <a:pt x="1197" y="11893"/>
                  </a:lnTo>
                  <a:cubicBezTo>
                    <a:pt x="945" y="11893"/>
                    <a:pt x="788" y="11704"/>
                    <a:pt x="788" y="11483"/>
                  </a:cubicBezTo>
                  <a:lnTo>
                    <a:pt x="788" y="5686"/>
                  </a:lnTo>
                  <a:cubicBezTo>
                    <a:pt x="788" y="5434"/>
                    <a:pt x="977" y="5245"/>
                    <a:pt x="1197" y="5245"/>
                  </a:cubicBezTo>
                  <a:lnTo>
                    <a:pt x="7372" y="5245"/>
                  </a:lnTo>
                  <a:lnTo>
                    <a:pt x="7057" y="5749"/>
                  </a:lnTo>
                  <a:cubicBezTo>
                    <a:pt x="7026" y="5812"/>
                    <a:pt x="7026" y="5875"/>
                    <a:pt x="7026" y="5970"/>
                  </a:cubicBezTo>
                  <a:lnTo>
                    <a:pt x="6900" y="7734"/>
                  </a:lnTo>
                  <a:lnTo>
                    <a:pt x="5545" y="7734"/>
                  </a:lnTo>
                  <a:cubicBezTo>
                    <a:pt x="5325" y="7734"/>
                    <a:pt x="5167" y="7923"/>
                    <a:pt x="5167" y="8175"/>
                  </a:cubicBezTo>
                  <a:cubicBezTo>
                    <a:pt x="5167" y="8396"/>
                    <a:pt x="5356" y="8585"/>
                    <a:pt x="5545" y="8585"/>
                  </a:cubicBezTo>
                  <a:lnTo>
                    <a:pt x="10523" y="8585"/>
                  </a:lnTo>
                  <a:cubicBezTo>
                    <a:pt x="10743" y="8585"/>
                    <a:pt x="10964" y="8396"/>
                    <a:pt x="10964" y="8175"/>
                  </a:cubicBezTo>
                  <a:cubicBezTo>
                    <a:pt x="10964" y="7923"/>
                    <a:pt x="10743" y="7734"/>
                    <a:pt x="10523" y="7734"/>
                  </a:cubicBezTo>
                  <a:lnTo>
                    <a:pt x="8633" y="7734"/>
                  </a:lnTo>
                  <a:lnTo>
                    <a:pt x="9294" y="7293"/>
                  </a:lnTo>
                  <a:cubicBezTo>
                    <a:pt x="9326" y="7261"/>
                    <a:pt x="9420" y="7230"/>
                    <a:pt x="9420" y="7135"/>
                  </a:cubicBezTo>
                  <a:lnTo>
                    <a:pt x="10523" y="5245"/>
                  </a:lnTo>
                  <a:close/>
                  <a:moveTo>
                    <a:pt x="10933" y="0"/>
                  </a:moveTo>
                  <a:cubicBezTo>
                    <a:pt x="10599" y="0"/>
                    <a:pt x="10280" y="175"/>
                    <a:pt x="10113" y="488"/>
                  </a:cubicBezTo>
                  <a:lnTo>
                    <a:pt x="9578" y="1433"/>
                  </a:ln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0"/>
                    <a:pt x="0" y="5592"/>
                  </a:cubicBezTo>
                  <a:lnTo>
                    <a:pt x="0" y="11483"/>
                  </a:lnTo>
                  <a:cubicBezTo>
                    <a:pt x="0" y="12145"/>
                    <a:pt x="567" y="12743"/>
                    <a:pt x="1229" y="12743"/>
                  </a:cubicBezTo>
                  <a:lnTo>
                    <a:pt x="11374" y="12743"/>
                  </a:lnTo>
                  <a:cubicBezTo>
                    <a:pt x="12067" y="12743"/>
                    <a:pt x="12602" y="12176"/>
                    <a:pt x="12602" y="11483"/>
                  </a:cubicBezTo>
                  <a:lnTo>
                    <a:pt x="12602" y="5686"/>
                  </a:lnTo>
                  <a:cubicBezTo>
                    <a:pt x="12602" y="5025"/>
                    <a:pt x="12067" y="4458"/>
                    <a:pt x="11374" y="4458"/>
                  </a:cubicBezTo>
                  <a:lnTo>
                    <a:pt x="11027" y="4458"/>
                  </a:lnTo>
                  <a:lnTo>
                    <a:pt x="12508" y="1937"/>
                  </a:lnTo>
                  <a:cubicBezTo>
                    <a:pt x="12760" y="1433"/>
                    <a:pt x="12602" y="835"/>
                    <a:pt x="12130" y="551"/>
                  </a:cubicBezTo>
                  <a:lnTo>
                    <a:pt x="11437" y="141"/>
                  </a:lnTo>
                  <a:cubicBezTo>
                    <a:pt x="11277" y="46"/>
                    <a:pt x="11103" y="0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23" name="Google Shape;10223;p76"/>
            <p:cNvSpPr/>
            <p:nvPr/>
          </p:nvSpPr>
          <p:spPr>
            <a:xfrm>
              <a:off x="-60491625" y="2560150"/>
              <a:ext cx="144925" cy="20525"/>
            </a:xfrm>
            <a:custGeom>
              <a:avLst/>
              <a:gdLst/>
              <a:ahLst/>
              <a:cxnLst/>
              <a:rect l="l" t="t" r="r" b="b"/>
              <a:pathLst>
                <a:path w="5797" h="821" extrusionOk="0">
                  <a:moveTo>
                    <a:pt x="378" y="1"/>
                  </a:moveTo>
                  <a:cubicBezTo>
                    <a:pt x="158" y="1"/>
                    <a:pt x="0" y="190"/>
                    <a:pt x="0" y="411"/>
                  </a:cubicBezTo>
                  <a:cubicBezTo>
                    <a:pt x="0" y="663"/>
                    <a:pt x="189" y="820"/>
                    <a:pt x="378" y="820"/>
                  </a:cubicBezTo>
                  <a:lnTo>
                    <a:pt x="5356" y="820"/>
                  </a:lnTo>
                  <a:cubicBezTo>
                    <a:pt x="5576" y="820"/>
                    <a:pt x="5797" y="631"/>
                    <a:pt x="5797" y="411"/>
                  </a:cubicBezTo>
                  <a:cubicBezTo>
                    <a:pt x="5797" y="190"/>
                    <a:pt x="5576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24" name="Google Shape;10224;p76"/>
            <p:cNvSpPr/>
            <p:nvPr/>
          </p:nvSpPr>
          <p:spPr>
            <a:xfrm>
              <a:off x="-60573550" y="2445950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25" name="Google Shape;10225;p76"/>
          <p:cNvGrpSpPr/>
          <p:nvPr/>
        </p:nvGrpSpPr>
        <p:grpSpPr>
          <a:xfrm>
            <a:off x="3494331" y="4884251"/>
            <a:ext cx="488359" cy="349901"/>
            <a:chOff x="-60621600" y="2716100"/>
            <a:chExt cx="316650" cy="226875"/>
          </a:xfrm>
          <a:solidFill>
            <a:srgbClr val="009447"/>
          </a:solidFill>
        </p:grpSpPr>
        <p:sp>
          <p:nvSpPr>
            <p:cNvPr id="10226" name="Google Shape;10226;p76"/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27" name="Google Shape;10227;p76"/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28" name="Google Shape;10228;p76"/>
          <p:cNvGrpSpPr/>
          <p:nvPr/>
        </p:nvGrpSpPr>
        <p:grpSpPr>
          <a:xfrm>
            <a:off x="5277287" y="4815041"/>
            <a:ext cx="477408" cy="488320"/>
            <a:chOff x="-59475600" y="2658625"/>
            <a:chExt cx="309550" cy="316625"/>
          </a:xfrm>
          <a:solidFill>
            <a:srgbClr val="009447"/>
          </a:solidFill>
        </p:grpSpPr>
        <p:sp>
          <p:nvSpPr>
            <p:cNvPr id="10229" name="Google Shape;10229;p76"/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30" name="Google Shape;10230;p76"/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31" name="Google Shape;10231;p76"/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32" name="Google Shape;10232;p76"/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33" name="Google Shape;10233;p76"/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34" name="Google Shape;10234;p76"/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35" name="Google Shape;10235;p76"/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236" name="Google Shape;10236;p76"/>
          <p:cNvSpPr/>
          <p:nvPr/>
        </p:nvSpPr>
        <p:spPr>
          <a:xfrm>
            <a:off x="2900877" y="1752491"/>
            <a:ext cx="487164" cy="487125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237" name="Google Shape;10237;p76"/>
          <p:cNvSpPr/>
          <p:nvPr/>
        </p:nvSpPr>
        <p:spPr>
          <a:xfrm>
            <a:off x="2937335" y="2390446"/>
            <a:ext cx="414253" cy="492021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238" name="Google Shape;10238;p76"/>
          <p:cNvGrpSpPr/>
          <p:nvPr/>
        </p:nvGrpSpPr>
        <p:grpSpPr>
          <a:xfrm>
            <a:off x="2977448" y="3012276"/>
            <a:ext cx="351059" cy="489553"/>
            <a:chOff x="-63987100" y="2646800"/>
            <a:chExt cx="227625" cy="317425"/>
          </a:xfrm>
          <a:solidFill>
            <a:srgbClr val="009447"/>
          </a:solidFill>
        </p:grpSpPr>
        <p:sp>
          <p:nvSpPr>
            <p:cNvPr id="10239" name="Google Shape;10239;p76"/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40" name="Google Shape;10240;p76"/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41" name="Google Shape;10241;p76"/>
          <p:cNvGrpSpPr/>
          <p:nvPr/>
        </p:nvGrpSpPr>
        <p:grpSpPr>
          <a:xfrm>
            <a:off x="1136571" y="3641104"/>
            <a:ext cx="477408" cy="493217"/>
            <a:chOff x="-62148000" y="1930075"/>
            <a:chExt cx="309550" cy="319800"/>
          </a:xfrm>
          <a:solidFill>
            <a:srgbClr val="009447"/>
          </a:solidFill>
        </p:grpSpPr>
        <p:sp>
          <p:nvSpPr>
            <p:cNvPr id="10242" name="Google Shape;10242;p76"/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43" name="Google Shape;10243;p76"/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44" name="Google Shape;10244;p76"/>
          <p:cNvGrpSpPr/>
          <p:nvPr/>
        </p:nvGrpSpPr>
        <p:grpSpPr>
          <a:xfrm>
            <a:off x="1132927" y="4225485"/>
            <a:ext cx="484696" cy="487164"/>
            <a:chOff x="-62150375" y="2297875"/>
            <a:chExt cx="314275" cy="315875"/>
          </a:xfrm>
          <a:solidFill>
            <a:srgbClr val="009447"/>
          </a:solidFill>
        </p:grpSpPr>
        <p:sp>
          <p:nvSpPr>
            <p:cNvPr id="10245" name="Google Shape;10245;p76"/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46" name="Google Shape;10246;p76"/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47" name="Google Shape;10247;p76"/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48" name="Google Shape;10248;p76"/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49" name="Google Shape;10249;p76"/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50" name="Google Shape;10250;p76"/>
          <p:cNvGrpSpPr/>
          <p:nvPr/>
        </p:nvGrpSpPr>
        <p:grpSpPr>
          <a:xfrm>
            <a:off x="1131097" y="4813809"/>
            <a:ext cx="488359" cy="490788"/>
            <a:chOff x="-62150375" y="2664925"/>
            <a:chExt cx="316650" cy="318225"/>
          </a:xfrm>
          <a:solidFill>
            <a:srgbClr val="009447"/>
          </a:solidFill>
        </p:grpSpPr>
        <p:sp>
          <p:nvSpPr>
            <p:cNvPr id="10251" name="Google Shape;10251;p76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52" name="Google Shape;10252;p76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53" name="Google Shape;10253;p76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54" name="Google Shape;10254;p76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55" name="Google Shape;10255;p76"/>
          <p:cNvGrpSpPr/>
          <p:nvPr/>
        </p:nvGrpSpPr>
        <p:grpSpPr>
          <a:xfrm>
            <a:off x="4087882" y="3641778"/>
            <a:ext cx="489553" cy="491868"/>
            <a:chOff x="-60254550" y="1938025"/>
            <a:chExt cx="317425" cy="318925"/>
          </a:xfrm>
          <a:solidFill>
            <a:srgbClr val="009447"/>
          </a:solidFill>
        </p:grpSpPr>
        <p:sp>
          <p:nvSpPr>
            <p:cNvPr id="10256" name="Google Shape;10256;p76"/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57" name="Google Shape;10257;p76"/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58" name="Google Shape;10258;p76"/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59" name="Google Shape;10259;p76"/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60" name="Google Shape;10260;p76"/>
          <p:cNvGrpSpPr/>
          <p:nvPr/>
        </p:nvGrpSpPr>
        <p:grpSpPr>
          <a:xfrm>
            <a:off x="4125532" y="4813210"/>
            <a:ext cx="414253" cy="491983"/>
            <a:chOff x="-60232500" y="2671225"/>
            <a:chExt cx="268600" cy="319000"/>
          </a:xfrm>
          <a:solidFill>
            <a:srgbClr val="009447"/>
          </a:solidFill>
        </p:grpSpPr>
        <p:sp>
          <p:nvSpPr>
            <p:cNvPr id="10261" name="Google Shape;10261;p76"/>
            <p:cNvSpPr/>
            <p:nvPr/>
          </p:nvSpPr>
          <p:spPr>
            <a:xfrm>
              <a:off x="-60222275" y="2843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40" y="1"/>
                    <a:pt x="851" y="190"/>
                    <a:pt x="851" y="410"/>
                  </a:cubicBezTo>
                  <a:lnTo>
                    <a:pt x="851" y="694"/>
                  </a:lnTo>
                  <a:cubicBezTo>
                    <a:pt x="379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1009" y="3246"/>
                  </a:cubicBezTo>
                  <a:cubicBezTo>
                    <a:pt x="1324" y="3498"/>
                    <a:pt x="1671" y="3718"/>
                    <a:pt x="1671" y="3970"/>
                  </a:cubicBezTo>
                  <a:cubicBezTo>
                    <a:pt x="1671" y="4191"/>
                    <a:pt x="1482" y="4348"/>
                    <a:pt x="1261" y="4348"/>
                  </a:cubicBezTo>
                  <a:cubicBezTo>
                    <a:pt x="1072" y="4348"/>
                    <a:pt x="851" y="4159"/>
                    <a:pt x="851" y="3970"/>
                  </a:cubicBezTo>
                  <a:cubicBezTo>
                    <a:pt x="851" y="3718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70"/>
                  </a:cubicBezTo>
                  <a:cubicBezTo>
                    <a:pt x="64" y="4506"/>
                    <a:pt x="410" y="4947"/>
                    <a:pt x="883" y="5136"/>
                  </a:cubicBezTo>
                  <a:lnTo>
                    <a:pt x="883" y="5419"/>
                  </a:lnTo>
                  <a:cubicBezTo>
                    <a:pt x="883" y="5672"/>
                    <a:pt x="1072" y="5861"/>
                    <a:pt x="1324" y="5861"/>
                  </a:cubicBezTo>
                  <a:cubicBezTo>
                    <a:pt x="1545" y="5861"/>
                    <a:pt x="1702" y="5672"/>
                    <a:pt x="1702" y="5419"/>
                  </a:cubicBezTo>
                  <a:lnTo>
                    <a:pt x="1702" y="5136"/>
                  </a:lnTo>
                  <a:cubicBezTo>
                    <a:pt x="2175" y="4978"/>
                    <a:pt x="2521" y="4506"/>
                    <a:pt x="2521" y="3970"/>
                  </a:cubicBezTo>
                  <a:cubicBezTo>
                    <a:pt x="2521" y="3309"/>
                    <a:pt x="1986" y="2899"/>
                    <a:pt x="1545" y="2584"/>
                  </a:cubicBezTo>
                  <a:cubicBezTo>
                    <a:pt x="1229" y="2364"/>
                    <a:pt x="883" y="2111"/>
                    <a:pt x="883" y="1891"/>
                  </a:cubicBezTo>
                  <a:cubicBezTo>
                    <a:pt x="883" y="1639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91"/>
                  </a:cubicBezTo>
                  <a:cubicBezTo>
                    <a:pt x="1671" y="2111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91"/>
                  </a:cubicBezTo>
                  <a:cubicBezTo>
                    <a:pt x="2490" y="1324"/>
                    <a:pt x="2143" y="883"/>
                    <a:pt x="1671" y="694"/>
                  </a:cubicBezTo>
                  <a:lnTo>
                    <a:pt x="1671" y="410"/>
                  </a:lnTo>
                  <a:cubicBezTo>
                    <a:pt x="1671" y="190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62" name="Google Shape;10262;p76"/>
            <p:cNvSpPr/>
            <p:nvPr/>
          </p:nvSpPr>
          <p:spPr>
            <a:xfrm>
              <a:off x="-60232500" y="2671225"/>
              <a:ext cx="268600" cy="318225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63" name="Google Shape;10263;p76"/>
          <p:cNvGrpSpPr/>
          <p:nvPr/>
        </p:nvGrpSpPr>
        <p:grpSpPr>
          <a:xfrm>
            <a:off x="2906191" y="5411389"/>
            <a:ext cx="487164" cy="491983"/>
            <a:chOff x="-59100700" y="1911950"/>
            <a:chExt cx="315875" cy="319000"/>
          </a:xfrm>
          <a:solidFill>
            <a:srgbClr val="009447"/>
          </a:solidFill>
        </p:grpSpPr>
        <p:sp>
          <p:nvSpPr>
            <p:cNvPr id="10264" name="Google Shape;10264;p76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65" name="Google Shape;10265;p76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66" name="Google Shape;10266;p76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67" name="Google Shape;10267;p76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68" name="Google Shape;10268;p76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69" name="Google Shape;10269;p76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70" name="Google Shape;10270;p76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71" name="Google Shape;10271;p76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72" name="Google Shape;10272;p76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73" name="Google Shape;10273;p76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74" name="Google Shape;10274;p76"/>
          <p:cNvGrpSpPr/>
          <p:nvPr/>
        </p:nvGrpSpPr>
        <p:grpSpPr>
          <a:xfrm>
            <a:off x="3495747" y="1752028"/>
            <a:ext cx="506557" cy="488051"/>
            <a:chOff x="-63665750" y="1914325"/>
            <a:chExt cx="328450" cy="316450"/>
          </a:xfrm>
          <a:solidFill>
            <a:srgbClr val="009447"/>
          </a:solidFill>
        </p:grpSpPr>
        <p:sp>
          <p:nvSpPr>
            <p:cNvPr id="10275" name="Google Shape;10275;p76"/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76" name="Google Shape;10276;p76"/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77" name="Google Shape;10277;p76"/>
          <p:cNvGrpSpPr/>
          <p:nvPr/>
        </p:nvGrpSpPr>
        <p:grpSpPr>
          <a:xfrm>
            <a:off x="3502420" y="2390754"/>
            <a:ext cx="493217" cy="491405"/>
            <a:chOff x="-63666550" y="2278975"/>
            <a:chExt cx="319800" cy="318625"/>
          </a:xfrm>
          <a:solidFill>
            <a:srgbClr val="009447"/>
          </a:solidFill>
        </p:grpSpPr>
        <p:sp>
          <p:nvSpPr>
            <p:cNvPr id="10278" name="Google Shape;10278;p76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79" name="Google Shape;10279;p76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80" name="Google Shape;10280;p76"/>
          <p:cNvGrpSpPr/>
          <p:nvPr/>
        </p:nvGrpSpPr>
        <p:grpSpPr>
          <a:xfrm>
            <a:off x="3498775" y="3012121"/>
            <a:ext cx="500504" cy="489863"/>
            <a:chOff x="-63669700" y="2646600"/>
            <a:chExt cx="324525" cy="317625"/>
          </a:xfrm>
          <a:solidFill>
            <a:srgbClr val="009447"/>
          </a:solidFill>
        </p:grpSpPr>
        <p:sp>
          <p:nvSpPr>
            <p:cNvPr id="10281" name="Google Shape;10281;p76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82" name="Google Shape;10282;p76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83" name="Google Shape;10283;p76"/>
          <p:cNvGrpSpPr/>
          <p:nvPr/>
        </p:nvGrpSpPr>
        <p:grpSpPr>
          <a:xfrm>
            <a:off x="1715149" y="3643224"/>
            <a:ext cx="488359" cy="488976"/>
            <a:chOff x="-61784125" y="1931250"/>
            <a:chExt cx="316650" cy="317050"/>
          </a:xfrm>
          <a:solidFill>
            <a:srgbClr val="009447"/>
          </a:solidFill>
        </p:grpSpPr>
        <p:sp>
          <p:nvSpPr>
            <p:cNvPr id="10284" name="Google Shape;10284;p76"/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85" name="Google Shape;10285;p76"/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86" name="Google Shape;10286;p76"/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87" name="Google Shape;10287;p76"/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88" name="Google Shape;10288;p76"/>
          <p:cNvGrpSpPr/>
          <p:nvPr/>
        </p:nvGrpSpPr>
        <p:grpSpPr>
          <a:xfrm>
            <a:off x="1715147" y="4224887"/>
            <a:ext cx="488359" cy="488359"/>
            <a:chOff x="-61783350" y="2297100"/>
            <a:chExt cx="316650" cy="316650"/>
          </a:xfrm>
          <a:solidFill>
            <a:srgbClr val="009447"/>
          </a:solidFill>
        </p:grpSpPr>
        <p:sp>
          <p:nvSpPr>
            <p:cNvPr id="10289" name="Google Shape;10289;p76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90" name="Google Shape;10290;p76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91" name="Google Shape;10291;p76"/>
          <p:cNvGrpSpPr/>
          <p:nvPr/>
        </p:nvGrpSpPr>
        <p:grpSpPr>
          <a:xfrm>
            <a:off x="1715147" y="4812998"/>
            <a:ext cx="488359" cy="492407"/>
            <a:chOff x="-61782550" y="2664925"/>
            <a:chExt cx="316650" cy="319275"/>
          </a:xfrm>
          <a:solidFill>
            <a:srgbClr val="009447"/>
          </a:solidFill>
        </p:grpSpPr>
        <p:sp>
          <p:nvSpPr>
            <p:cNvPr id="10292" name="Google Shape;10292;p76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93" name="Google Shape;10293;p76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94" name="Google Shape;10294;p76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295" name="Google Shape;10295;p76"/>
          <p:cNvGrpSpPr/>
          <p:nvPr/>
        </p:nvGrpSpPr>
        <p:grpSpPr>
          <a:xfrm>
            <a:off x="4677517" y="3654848"/>
            <a:ext cx="489553" cy="465725"/>
            <a:chOff x="-59889100" y="1945025"/>
            <a:chExt cx="317425" cy="301975"/>
          </a:xfrm>
          <a:solidFill>
            <a:srgbClr val="009447"/>
          </a:solidFill>
        </p:grpSpPr>
        <p:sp>
          <p:nvSpPr>
            <p:cNvPr id="10296" name="Google Shape;10296;p76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97" name="Google Shape;10297;p76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98" name="Google Shape;10298;p76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99" name="Google Shape;10299;p76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00" name="Google Shape;10300;p76"/>
          <p:cNvGrpSpPr/>
          <p:nvPr/>
        </p:nvGrpSpPr>
        <p:grpSpPr>
          <a:xfrm>
            <a:off x="4053665" y="4224785"/>
            <a:ext cx="488864" cy="488560"/>
            <a:chOff x="6479471" y="2079003"/>
            <a:chExt cx="348923" cy="348706"/>
          </a:xfrm>
          <a:solidFill>
            <a:srgbClr val="009447"/>
          </a:solidFill>
        </p:grpSpPr>
        <p:sp>
          <p:nvSpPr>
            <p:cNvPr id="10301" name="Google Shape;10301;p76"/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grpSp>
          <p:nvGrpSpPr>
            <p:cNvPr id="10302" name="Google Shape;10302;p76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  <a:grpFill/>
          </p:grpSpPr>
          <p:sp>
            <p:nvSpPr>
              <p:cNvPr id="10303" name="Google Shape;10303;p76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304" name="Google Shape;10304;p76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305" name="Google Shape;10305;p76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306" name="Google Shape;10306;p76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307" name="Google Shape;10307;p76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308" name="Google Shape;10308;p76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309" name="Google Shape;10309;p76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  <p:sp>
        <p:nvSpPr>
          <p:cNvPr id="10310" name="Google Shape;10310;p76"/>
          <p:cNvSpPr/>
          <p:nvPr/>
        </p:nvSpPr>
        <p:spPr>
          <a:xfrm>
            <a:off x="4668930" y="4277728"/>
            <a:ext cx="490788" cy="38267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311" name="Google Shape;10311;p76"/>
          <p:cNvGrpSpPr/>
          <p:nvPr/>
        </p:nvGrpSpPr>
        <p:grpSpPr>
          <a:xfrm>
            <a:off x="4676302" y="4815562"/>
            <a:ext cx="491983" cy="487279"/>
            <a:chOff x="-59889100" y="2671925"/>
            <a:chExt cx="319000" cy="315950"/>
          </a:xfrm>
          <a:solidFill>
            <a:srgbClr val="009447"/>
          </a:solidFill>
        </p:grpSpPr>
        <p:sp>
          <p:nvSpPr>
            <p:cNvPr id="10312" name="Google Shape;10312;p76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13" name="Google Shape;10313;p76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14" name="Google Shape;10314;p76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15" name="Google Shape;10315;p76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16" name="Google Shape;10316;p76"/>
          <p:cNvGrpSpPr/>
          <p:nvPr/>
        </p:nvGrpSpPr>
        <p:grpSpPr>
          <a:xfrm>
            <a:off x="3493606" y="5405569"/>
            <a:ext cx="489553" cy="488359"/>
            <a:chOff x="-59092025" y="2296300"/>
            <a:chExt cx="317425" cy="316650"/>
          </a:xfrm>
          <a:solidFill>
            <a:srgbClr val="009447"/>
          </a:solidFill>
        </p:grpSpPr>
        <p:sp>
          <p:nvSpPr>
            <p:cNvPr id="10317" name="Google Shape;10317;p76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18" name="Google Shape;10318;p76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19" name="Google Shape;10319;p76"/>
          <p:cNvGrpSpPr/>
          <p:nvPr/>
        </p:nvGrpSpPr>
        <p:grpSpPr>
          <a:xfrm>
            <a:off x="6487481" y="1740128"/>
            <a:ext cx="470899" cy="463465"/>
            <a:chOff x="683125" y="1955275"/>
            <a:chExt cx="299325" cy="294600"/>
          </a:xfrm>
          <a:solidFill>
            <a:srgbClr val="009447"/>
          </a:solidFill>
        </p:grpSpPr>
        <p:sp>
          <p:nvSpPr>
            <p:cNvPr id="10320" name="Google Shape;10320;p76"/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21" name="Google Shape;10321;p76"/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22" name="Google Shape;10322;p76"/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23" name="Google Shape;10323;p76"/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24" name="Google Shape;10324;p76"/>
          <p:cNvGrpSpPr/>
          <p:nvPr/>
        </p:nvGrpSpPr>
        <p:grpSpPr>
          <a:xfrm>
            <a:off x="6488722" y="2340871"/>
            <a:ext cx="468420" cy="465981"/>
            <a:chOff x="685475" y="2318350"/>
            <a:chExt cx="297750" cy="296200"/>
          </a:xfrm>
          <a:solidFill>
            <a:srgbClr val="009447"/>
          </a:solidFill>
        </p:grpSpPr>
        <p:sp>
          <p:nvSpPr>
            <p:cNvPr id="10325" name="Google Shape;10325;p76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26" name="Google Shape;10326;p76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27" name="Google Shape;10327;p76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28" name="Google Shape;10328;p76"/>
          <p:cNvGrpSpPr/>
          <p:nvPr/>
        </p:nvGrpSpPr>
        <p:grpSpPr>
          <a:xfrm>
            <a:off x="9459600" y="1739813"/>
            <a:ext cx="412689" cy="464095"/>
            <a:chOff x="2523000" y="1954875"/>
            <a:chExt cx="262325" cy="295000"/>
          </a:xfrm>
          <a:solidFill>
            <a:srgbClr val="009447"/>
          </a:solidFill>
        </p:grpSpPr>
        <p:sp>
          <p:nvSpPr>
            <p:cNvPr id="10329" name="Google Shape;10329;p76"/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30" name="Google Shape;10330;p76"/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31" name="Google Shape;10331;p76"/>
          <p:cNvGrpSpPr/>
          <p:nvPr/>
        </p:nvGrpSpPr>
        <p:grpSpPr>
          <a:xfrm>
            <a:off x="9431734" y="2341500"/>
            <a:ext cx="468420" cy="464723"/>
            <a:chOff x="2508825" y="2318350"/>
            <a:chExt cx="297750" cy="295400"/>
          </a:xfrm>
          <a:solidFill>
            <a:srgbClr val="009447"/>
          </a:solidFill>
        </p:grpSpPr>
        <p:sp>
          <p:nvSpPr>
            <p:cNvPr id="10332" name="Google Shape;10332;p76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33" name="Google Shape;10333;p76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334" name="Google Shape;10334;p76"/>
          <p:cNvSpPr/>
          <p:nvPr/>
        </p:nvSpPr>
        <p:spPr>
          <a:xfrm>
            <a:off x="9432885" y="2929939"/>
            <a:ext cx="465943" cy="465903"/>
          </a:xfrm>
          <a:custGeom>
            <a:avLst/>
            <a:gdLst/>
            <a:ahLst/>
            <a:cxnLst/>
            <a:rect l="l" t="t" r="r" b="b"/>
            <a:pathLst>
              <a:path w="11847" h="11846" extrusionOk="0">
                <a:moveTo>
                  <a:pt x="10744" y="3718"/>
                </a:moveTo>
                <a:lnTo>
                  <a:pt x="10428" y="4348"/>
                </a:lnTo>
                <a:cubicBezTo>
                  <a:pt x="10397" y="4442"/>
                  <a:pt x="10397" y="4568"/>
                  <a:pt x="10428" y="4663"/>
                </a:cubicBezTo>
                <a:lnTo>
                  <a:pt x="10744" y="5293"/>
                </a:lnTo>
                <a:lnTo>
                  <a:pt x="9483" y="4915"/>
                </a:lnTo>
                <a:lnTo>
                  <a:pt x="9105" y="4505"/>
                </a:lnTo>
                <a:lnTo>
                  <a:pt x="9483" y="4127"/>
                </a:lnTo>
                <a:lnTo>
                  <a:pt x="10744" y="3718"/>
                </a:lnTo>
                <a:close/>
                <a:moveTo>
                  <a:pt x="4443" y="3497"/>
                </a:moveTo>
                <a:cubicBezTo>
                  <a:pt x="4884" y="3497"/>
                  <a:pt x="5262" y="3781"/>
                  <a:pt x="5419" y="4190"/>
                </a:cubicBezTo>
                <a:lnTo>
                  <a:pt x="4443" y="4190"/>
                </a:lnTo>
                <a:cubicBezTo>
                  <a:pt x="4253" y="4190"/>
                  <a:pt x="4096" y="4348"/>
                  <a:pt x="4096" y="4568"/>
                </a:cubicBezTo>
                <a:cubicBezTo>
                  <a:pt x="4096" y="4663"/>
                  <a:pt x="4253" y="4820"/>
                  <a:pt x="4443" y="4820"/>
                </a:cubicBezTo>
                <a:lnTo>
                  <a:pt x="5419" y="4820"/>
                </a:lnTo>
                <a:cubicBezTo>
                  <a:pt x="5262" y="5230"/>
                  <a:pt x="4915" y="5545"/>
                  <a:pt x="4443" y="5545"/>
                </a:cubicBezTo>
                <a:cubicBezTo>
                  <a:pt x="3844" y="5545"/>
                  <a:pt x="3434" y="5072"/>
                  <a:pt x="3434" y="4505"/>
                </a:cubicBezTo>
                <a:cubicBezTo>
                  <a:pt x="3434" y="3970"/>
                  <a:pt x="3907" y="3497"/>
                  <a:pt x="4443" y="3497"/>
                </a:cubicBezTo>
                <a:close/>
                <a:moveTo>
                  <a:pt x="4443" y="2080"/>
                </a:moveTo>
                <a:cubicBezTo>
                  <a:pt x="5671" y="2080"/>
                  <a:pt x="6679" y="2993"/>
                  <a:pt x="6837" y="4159"/>
                </a:cubicBezTo>
                <a:lnTo>
                  <a:pt x="6144" y="4159"/>
                </a:lnTo>
                <a:cubicBezTo>
                  <a:pt x="5986" y="3371"/>
                  <a:pt x="5262" y="2773"/>
                  <a:pt x="4443" y="2773"/>
                </a:cubicBezTo>
                <a:cubicBezTo>
                  <a:pt x="3497" y="2773"/>
                  <a:pt x="2710" y="3560"/>
                  <a:pt x="2710" y="4505"/>
                </a:cubicBezTo>
                <a:cubicBezTo>
                  <a:pt x="2710" y="5451"/>
                  <a:pt x="3497" y="6238"/>
                  <a:pt x="4443" y="6238"/>
                </a:cubicBezTo>
                <a:cubicBezTo>
                  <a:pt x="5262" y="6238"/>
                  <a:pt x="5986" y="5671"/>
                  <a:pt x="6144" y="4883"/>
                </a:cubicBezTo>
                <a:lnTo>
                  <a:pt x="6837" y="4883"/>
                </a:lnTo>
                <a:cubicBezTo>
                  <a:pt x="6679" y="6049"/>
                  <a:pt x="5671" y="6963"/>
                  <a:pt x="4443" y="6963"/>
                </a:cubicBezTo>
                <a:cubicBezTo>
                  <a:pt x="3119" y="6963"/>
                  <a:pt x="2017" y="5860"/>
                  <a:pt x="2017" y="4505"/>
                </a:cubicBezTo>
                <a:cubicBezTo>
                  <a:pt x="2017" y="3182"/>
                  <a:pt x="3119" y="2080"/>
                  <a:pt x="4443" y="2080"/>
                </a:cubicBezTo>
                <a:close/>
                <a:moveTo>
                  <a:pt x="4474" y="662"/>
                </a:moveTo>
                <a:cubicBezTo>
                  <a:pt x="6459" y="662"/>
                  <a:pt x="8097" y="2206"/>
                  <a:pt x="8255" y="4127"/>
                </a:cubicBezTo>
                <a:lnTo>
                  <a:pt x="7562" y="4127"/>
                </a:lnTo>
                <a:cubicBezTo>
                  <a:pt x="7372" y="2584"/>
                  <a:pt x="6049" y="1355"/>
                  <a:pt x="4443" y="1355"/>
                </a:cubicBezTo>
                <a:cubicBezTo>
                  <a:pt x="2710" y="1355"/>
                  <a:pt x="1324" y="2773"/>
                  <a:pt x="1324" y="4474"/>
                </a:cubicBezTo>
                <a:cubicBezTo>
                  <a:pt x="1324" y="6175"/>
                  <a:pt x="2741" y="7593"/>
                  <a:pt x="4443" y="7593"/>
                </a:cubicBezTo>
                <a:cubicBezTo>
                  <a:pt x="6049" y="7593"/>
                  <a:pt x="7372" y="6364"/>
                  <a:pt x="7562" y="4820"/>
                </a:cubicBezTo>
                <a:lnTo>
                  <a:pt x="8255" y="4820"/>
                </a:lnTo>
                <a:cubicBezTo>
                  <a:pt x="8097" y="6774"/>
                  <a:pt x="6459" y="8286"/>
                  <a:pt x="4474" y="8286"/>
                </a:cubicBezTo>
                <a:cubicBezTo>
                  <a:pt x="2395" y="8286"/>
                  <a:pt x="662" y="6616"/>
                  <a:pt x="662" y="4474"/>
                </a:cubicBezTo>
                <a:cubicBezTo>
                  <a:pt x="662" y="2363"/>
                  <a:pt x="2363" y="662"/>
                  <a:pt x="4474" y="662"/>
                </a:cubicBezTo>
                <a:close/>
                <a:moveTo>
                  <a:pt x="5734" y="8822"/>
                </a:moveTo>
                <a:lnTo>
                  <a:pt x="6049" y="9767"/>
                </a:lnTo>
                <a:lnTo>
                  <a:pt x="2836" y="9767"/>
                </a:lnTo>
                <a:lnTo>
                  <a:pt x="3151" y="8822"/>
                </a:lnTo>
                <a:cubicBezTo>
                  <a:pt x="3529" y="8916"/>
                  <a:pt x="4001" y="9011"/>
                  <a:pt x="4443" y="9011"/>
                </a:cubicBezTo>
                <a:cubicBezTo>
                  <a:pt x="4884" y="9011"/>
                  <a:pt x="5356" y="8916"/>
                  <a:pt x="5734" y="8822"/>
                </a:cubicBezTo>
                <a:close/>
                <a:moveTo>
                  <a:pt x="6522" y="10428"/>
                </a:moveTo>
                <a:cubicBezTo>
                  <a:pt x="6963" y="10428"/>
                  <a:pt x="7372" y="10680"/>
                  <a:pt x="7530" y="11121"/>
                </a:cubicBezTo>
                <a:lnTo>
                  <a:pt x="1418" y="11121"/>
                </a:lnTo>
                <a:cubicBezTo>
                  <a:pt x="1576" y="10743"/>
                  <a:pt x="1922" y="10428"/>
                  <a:pt x="2395" y="10428"/>
                </a:cubicBezTo>
                <a:close/>
                <a:moveTo>
                  <a:pt x="4474" y="0"/>
                </a:moveTo>
                <a:cubicBezTo>
                  <a:pt x="1985" y="0"/>
                  <a:pt x="0" y="1985"/>
                  <a:pt x="0" y="4474"/>
                </a:cubicBezTo>
                <a:cubicBezTo>
                  <a:pt x="0" y="6238"/>
                  <a:pt x="1040" y="7813"/>
                  <a:pt x="2552" y="8538"/>
                </a:cubicBezTo>
                <a:lnTo>
                  <a:pt x="2143" y="9767"/>
                </a:lnTo>
                <a:cubicBezTo>
                  <a:pt x="1324" y="9861"/>
                  <a:pt x="693" y="10586"/>
                  <a:pt x="693" y="11499"/>
                </a:cubicBezTo>
                <a:cubicBezTo>
                  <a:pt x="693" y="11688"/>
                  <a:pt x="851" y="11846"/>
                  <a:pt x="1040" y="11846"/>
                </a:cubicBezTo>
                <a:lnTo>
                  <a:pt x="7971" y="11846"/>
                </a:lnTo>
                <a:cubicBezTo>
                  <a:pt x="8192" y="11846"/>
                  <a:pt x="8349" y="11688"/>
                  <a:pt x="8349" y="11499"/>
                </a:cubicBezTo>
                <a:cubicBezTo>
                  <a:pt x="8349" y="10617"/>
                  <a:pt x="7719" y="9924"/>
                  <a:pt x="6900" y="9767"/>
                </a:cubicBezTo>
                <a:lnTo>
                  <a:pt x="6490" y="8538"/>
                </a:lnTo>
                <a:cubicBezTo>
                  <a:pt x="7782" y="7908"/>
                  <a:pt x="8727" y="6679"/>
                  <a:pt x="8979" y="5230"/>
                </a:cubicBezTo>
                <a:lnTo>
                  <a:pt x="9137" y="5388"/>
                </a:lnTo>
                <a:cubicBezTo>
                  <a:pt x="9168" y="5419"/>
                  <a:pt x="9200" y="5451"/>
                  <a:pt x="9263" y="5451"/>
                </a:cubicBezTo>
                <a:lnTo>
                  <a:pt x="11374" y="6175"/>
                </a:lnTo>
                <a:cubicBezTo>
                  <a:pt x="11403" y="6183"/>
                  <a:pt x="11435" y="6186"/>
                  <a:pt x="11466" y="6186"/>
                </a:cubicBezTo>
                <a:cubicBezTo>
                  <a:pt x="11569" y="6186"/>
                  <a:pt x="11672" y="6145"/>
                  <a:pt x="11720" y="6049"/>
                </a:cubicBezTo>
                <a:cubicBezTo>
                  <a:pt x="11815" y="5923"/>
                  <a:pt x="11846" y="5766"/>
                  <a:pt x="11783" y="5671"/>
                </a:cubicBezTo>
                <a:lnTo>
                  <a:pt x="11153" y="4442"/>
                </a:lnTo>
                <a:lnTo>
                  <a:pt x="11783" y="3214"/>
                </a:lnTo>
                <a:cubicBezTo>
                  <a:pt x="11815" y="3151"/>
                  <a:pt x="11783" y="2993"/>
                  <a:pt x="11689" y="2899"/>
                </a:cubicBezTo>
                <a:cubicBezTo>
                  <a:pt x="11641" y="2802"/>
                  <a:pt x="11519" y="2761"/>
                  <a:pt x="11422" y="2761"/>
                </a:cubicBezTo>
                <a:cubicBezTo>
                  <a:pt x="11392" y="2761"/>
                  <a:pt x="11364" y="2765"/>
                  <a:pt x="11342" y="2773"/>
                </a:cubicBezTo>
                <a:lnTo>
                  <a:pt x="9200" y="3497"/>
                </a:lnTo>
                <a:cubicBezTo>
                  <a:pt x="9168" y="3497"/>
                  <a:pt x="9105" y="3529"/>
                  <a:pt x="9105" y="3560"/>
                </a:cubicBezTo>
                <a:lnTo>
                  <a:pt x="8916" y="3718"/>
                </a:lnTo>
                <a:cubicBezTo>
                  <a:pt x="8570" y="1607"/>
                  <a:pt x="6742" y="0"/>
                  <a:pt x="4474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335" name="Google Shape;10335;p76"/>
          <p:cNvGrpSpPr/>
          <p:nvPr/>
        </p:nvGrpSpPr>
        <p:grpSpPr>
          <a:xfrm>
            <a:off x="7663165" y="3560238"/>
            <a:ext cx="463465" cy="464684"/>
            <a:chOff x="4321150" y="1946600"/>
            <a:chExt cx="294600" cy="295375"/>
          </a:xfrm>
          <a:solidFill>
            <a:srgbClr val="009447"/>
          </a:solidFill>
        </p:grpSpPr>
        <p:sp>
          <p:nvSpPr>
            <p:cNvPr id="10336" name="Google Shape;10336;p76"/>
            <p:cNvSpPr/>
            <p:nvPr/>
          </p:nvSpPr>
          <p:spPr>
            <a:xfrm>
              <a:off x="4321150" y="1946600"/>
              <a:ext cx="294600" cy="295375"/>
            </a:xfrm>
            <a:custGeom>
              <a:avLst/>
              <a:gdLst/>
              <a:ahLst/>
              <a:cxnLst/>
              <a:rect l="l" t="t" r="r" b="b"/>
              <a:pathLst>
                <a:path w="11784" h="11815" extrusionOk="0">
                  <a:moveTo>
                    <a:pt x="9043" y="662"/>
                  </a:moveTo>
                  <a:lnTo>
                    <a:pt x="9043" y="2080"/>
                  </a:lnTo>
                  <a:lnTo>
                    <a:pt x="2742" y="2080"/>
                  </a:lnTo>
                  <a:lnTo>
                    <a:pt x="2742" y="662"/>
                  </a:lnTo>
                  <a:close/>
                  <a:moveTo>
                    <a:pt x="10775" y="2742"/>
                  </a:moveTo>
                  <a:cubicBezTo>
                    <a:pt x="10996" y="2742"/>
                    <a:pt x="11153" y="2899"/>
                    <a:pt x="11153" y="3120"/>
                  </a:cubicBezTo>
                  <a:lnTo>
                    <a:pt x="11153" y="6554"/>
                  </a:lnTo>
                  <a:cubicBezTo>
                    <a:pt x="11153" y="6774"/>
                    <a:pt x="10996" y="6932"/>
                    <a:pt x="10775" y="6932"/>
                  </a:cubicBezTo>
                  <a:lnTo>
                    <a:pt x="9767" y="6932"/>
                  </a:lnTo>
                  <a:lnTo>
                    <a:pt x="9767" y="4474"/>
                  </a:lnTo>
                  <a:cubicBezTo>
                    <a:pt x="9767" y="4285"/>
                    <a:pt x="9610" y="4128"/>
                    <a:pt x="9421" y="4128"/>
                  </a:cubicBezTo>
                  <a:lnTo>
                    <a:pt x="2427" y="4128"/>
                  </a:lnTo>
                  <a:cubicBezTo>
                    <a:pt x="2238" y="4128"/>
                    <a:pt x="2080" y="4285"/>
                    <a:pt x="2080" y="4474"/>
                  </a:cubicBezTo>
                  <a:lnTo>
                    <a:pt x="2080" y="6932"/>
                  </a:lnTo>
                  <a:lnTo>
                    <a:pt x="1009" y="6932"/>
                  </a:lnTo>
                  <a:cubicBezTo>
                    <a:pt x="820" y="6932"/>
                    <a:pt x="662" y="6774"/>
                    <a:pt x="662" y="6554"/>
                  </a:cubicBezTo>
                  <a:lnTo>
                    <a:pt x="662" y="3120"/>
                  </a:lnTo>
                  <a:cubicBezTo>
                    <a:pt x="662" y="2899"/>
                    <a:pt x="820" y="2742"/>
                    <a:pt x="1009" y="2742"/>
                  </a:cubicBezTo>
                  <a:close/>
                  <a:moveTo>
                    <a:pt x="9011" y="4821"/>
                  </a:moveTo>
                  <a:lnTo>
                    <a:pt x="9011" y="11090"/>
                  </a:lnTo>
                  <a:lnTo>
                    <a:pt x="2710" y="11090"/>
                  </a:lnTo>
                  <a:lnTo>
                    <a:pt x="2710" y="4821"/>
                  </a:lnTo>
                  <a:close/>
                  <a:moveTo>
                    <a:pt x="2395" y="1"/>
                  </a:moveTo>
                  <a:cubicBezTo>
                    <a:pt x="2206" y="1"/>
                    <a:pt x="2049" y="158"/>
                    <a:pt x="2049" y="347"/>
                  </a:cubicBezTo>
                  <a:lnTo>
                    <a:pt x="2049" y="2112"/>
                  </a:lnTo>
                  <a:lnTo>
                    <a:pt x="1009" y="2112"/>
                  </a:lnTo>
                  <a:cubicBezTo>
                    <a:pt x="442" y="2112"/>
                    <a:pt x="1" y="2584"/>
                    <a:pt x="1" y="3151"/>
                  </a:cubicBezTo>
                  <a:lnTo>
                    <a:pt x="1" y="6617"/>
                  </a:lnTo>
                  <a:cubicBezTo>
                    <a:pt x="1" y="7215"/>
                    <a:pt x="473" y="7625"/>
                    <a:pt x="1009" y="7625"/>
                  </a:cubicBezTo>
                  <a:lnTo>
                    <a:pt x="2049" y="7625"/>
                  </a:lnTo>
                  <a:lnTo>
                    <a:pt x="2049" y="11468"/>
                  </a:lnTo>
                  <a:cubicBezTo>
                    <a:pt x="2049" y="11657"/>
                    <a:pt x="2206" y="11815"/>
                    <a:pt x="2395" y="11815"/>
                  </a:cubicBezTo>
                  <a:lnTo>
                    <a:pt x="9358" y="11815"/>
                  </a:lnTo>
                  <a:cubicBezTo>
                    <a:pt x="9578" y="11815"/>
                    <a:pt x="9736" y="11657"/>
                    <a:pt x="9736" y="11468"/>
                  </a:cubicBezTo>
                  <a:lnTo>
                    <a:pt x="9736" y="7625"/>
                  </a:lnTo>
                  <a:lnTo>
                    <a:pt x="10744" y="7625"/>
                  </a:lnTo>
                  <a:cubicBezTo>
                    <a:pt x="11343" y="7625"/>
                    <a:pt x="11784" y="7152"/>
                    <a:pt x="11784" y="6617"/>
                  </a:cubicBezTo>
                  <a:lnTo>
                    <a:pt x="11784" y="3151"/>
                  </a:lnTo>
                  <a:cubicBezTo>
                    <a:pt x="11784" y="2553"/>
                    <a:pt x="11311" y="2112"/>
                    <a:pt x="10744" y="2112"/>
                  </a:cubicBezTo>
                  <a:lnTo>
                    <a:pt x="9736" y="2112"/>
                  </a:lnTo>
                  <a:lnTo>
                    <a:pt x="9736" y="347"/>
                  </a:lnTo>
                  <a:cubicBezTo>
                    <a:pt x="9736" y="158"/>
                    <a:pt x="9578" y="1"/>
                    <a:pt x="9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37" name="Google Shape;10337;p76"/>
            <p:cNvSpPr/>
            <p:nvPr/>
          </p:nvSpPr>
          <p:spPr>
            <a:xfrm>
              <a:off x="4564525" y="20316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99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38" name="Google Shape;10338;p76"/>
            <p:cNvSpPr/>
            <p:nvPr/>
          </p:nvSpPr>
          <p:spPr>
            <a:xfrm>
              <a:off x="4414100" y="2084450"/>
              <a:ext cx="106350" cy="122100"/>
            </a:xfrm>
            <a:custGeom>
              <a:avLst/>
              <a:gdLst/>
              <a:ahLst/>
              <a:cxnLst/>
              <a:rect l="l" t="t" r="r" b="b"/>
              <a:pathLst>
                <a:path w="4254" h="4884" extrusionOk="0">
                  <a:moveTo>
                    <a:pt x="2174" y="693"/>
                  </a:moveTo>
                  <a:cubicBezTo>
                    <a:pt x="2584" y="693"/>
                    <a:pt x="2899" y="1008"/>
                    <a:pt x="2899" y="1418"/>
                  </a:cubicBezTo>
                  <a:cubicBezTo>
                    <a:pt x="2899" y="1796"/>
                    <a:pt x="2584" y="2111"/>
                    <a:pt x="2174" y="2111"/>
                  </a:cubicBezTo>
                  <a:cubicBezTo>
                    <a:pt x="1796" y="2111"/>
                    <a:pt x="1481" y="1796"/>
                    <a:pt x="1481" y="1418"/>
                  </a:cubicBezTo>
                  <a:cubicBezTo>
                    <a:pt x="1481" y="1008"/>
                    <a:pt x="1796" y="693"/>
                    <a:pt x="2174" y="693"/>
                  </a:cubicBezTo>
                  <a:close/>
                  <a:moveTo>
                    <a:pt x="2174" y="2804"/>
                  </a:moveTo>
                  <a:cubicBezTo>
                    <a:pt x="2930" y="2804"/>
                    <a:pt x="3592" y="3403"/>
                    <a:pt x="3592" y="4190"/>
                  </a:cubicBezTo>
                  <a:lnTo>
                    <a:pt x="756" y="4190"/>
                  </a:lnTo>
                  <a:cubicBezTo>
                    <a:pt x="756" y="3403"/>
                    <a:pt x="1387" y="2804"/>
                    <a:pt x="2174" y="2804"/>
                  </a:cubicBezTo>
                  <a:close/>
                  <a:moveTo>
                    <a:pt x="2143" y="0"/>
                  </a:moveTo>
                  <a:cubicBezTo>
                    <a:pt x="1387" y="0"/>
                    <a:pt x="725" y="630"/>
                    <a:pt x="725" y="1386"/>
                  </a:cubicBezTo>
                  <a:cubicBezTo>
                    <a:pt x="725" y="1733"/>
                    <a:pt x="882" y="2079"/>
                    <a:pt x="1103" y="2331"/>
                  </a:cubicBezTo>
                  <a:cubicBezTo>
                    <a:pt x="473" y="2678"/>
                    <a:pt x="0" y="3340"/>
                    <a:pt x="0" y="4159"/>
                  </a:cubicBezTo>
                  <a:lnTo>
                    <a:pt x="0" y="4537"/>
                  </a:lnTo>
                  <a:cubicBezTo>
                    <a:pt x="63" y="4726"/>
                    <a:pt x="221" y="4883"/>
                    <a:pt x="410" y="4883"/>
                  </a:cubicBezTo>
                  <a:lnTo>
                    <a:pt x="3907" y="4883"/>
                  </a:lnTo>
                  <a:cubicBezTo>
                    <a:pt x="4127" y="4883"/>
                    <a:pt x="4253" y="4726"/>
                    <a:pt x="4253" y="4537"/>
                  </a:cubicBezTo>
                  <a:lnTo>
                    <a:pt x="4253" y="4159"/>
                  </a:lnTo>
                  <a:cubicBezTo>
                    <a:pt x="4253" y="3371"/>
                    <a:pt x="3844" y="2709"/>
                    <a:pt x="3151" y="2331"/>
                  </a:cubicBezTo>
                  <a:cubicBezTo>
                    <a:pt x="3403" y="2048"/>
                    <a:pt x="3560" y="1733"/>
                    <a:pt x="3560" y="1386"/>
                  </a:cubicBezTo>
                  <a:cubicBezTo>
                    <a:pt x="3560" y="599"/>
                    <a:pt x="293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339" name="Google Shape;10339;p76"/>
          <p:cNvSpPr/>
          <p:nvPr/>
        </p:nvSpPr>
        <p:spPr>
          <a:xfrm>
            <a:off x="7658667" y="4227014"/>
            <a:ext cx="472156" cy="434989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340" name="Google Shape;10340;p76"/>
          <p:cNvSpPr/>
          <p:nvPr/>
        </p:nvSpPr>
        <p:spPr>
          <a:xfrm>
            <a:off x="7659296" y="4811234"/>
            <a:ext cx="470899" cy="464684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341" name="Google Shape;10341;p76"/>
          <p:cNvSpPr/>
          <p:nvPr/>
        </p:nvSpPr>
        <p:spPr>
          <a:xfrm>
            <a:off x="10693461" y="3561427"/>
            <a:ext cx="298672" cy="462207"/>
          </a:xfrm>
          <a:custGeom>
            <a:avLst/>
            <a:gdLst/>
            <a:ahLst/>
            <a:cxnLst/>
            <a:rect l="l" t="t" r="r" b="b"/>
            <a:pathLst>
              <a:path w="7594" h="11752" extrusionOk="0">
                <a:moveTo>
                  <a:pt x="6585" y="662"/>
                </a:moveTo>
                <a:cubicBezTo>
                  <a:pt x="6774" y="662"/>
                  <a:pt x="6932" y="819"/>
                  <a:pt x="6932" y="1008"/>
                </a:cubicBezTo>
                <a:cubicBezTo>
                  <a:pt x="6932" y="1197"/>
                  <a:pt x="6774" y="1355"/>
                  <a:pt x="6585" y="1355"/>
                </a:cubicBezTo>
                <a:lnTo>
                  <a:pt x="1040" y="1355"/>
                </a:lnTo>
                <a:cubicBezTo>
                  <a:pt x="820" y="1355"/>
                  <a:pt x="662" y="1197"/>
                  <a:pt x="662" y="1008"/>
                </a:cubicBezTo>
                <a:cubicBezTo>
                  <a:pt x="662" y="819"/>
                  <a:pt x="820" y="662"/>
                  <a:pt x="1040" y="662"/>
                </a:cubicBezTo>
                <a:close/>
                <a:moveTo>
                  <a:pt x="6175" y="2048"/>
                </a:moveTo>
                <a:lnTo>
                  <a:pt x="6175" y="2867"/>
                </a:lnTo>
                <a:cubicBezTo>
                  <a:pt x="5435" y="3277"/>
                  <a:pt x="4600" y="3481"/>
                  <a:pt x="3765" y="3481"/>
                </a:cubicBezTo>
                <a:cubicBezTo>
                  <a:pt x="2930" y="3481"/>
                  <a:pt x="2096" y="3277"/>
                  <a:pt x="1355" y="2867"/>
                </a:cubicBezTo>
                <a:lnTo>
                  <a:pt x="1355" y="2048"/>
                </a:lnTo>
                <a:close/>
                <a:moveTo>
                  <a:pt x="1418" y="3686"/>
                </a:moveTo>
                <a:lnTo>
                  <a:pt x="1418" y="3686"/>
                </a:lnTo>
                <a:cubicBezTo>
                  <a:pt x="2174" y="4001"/>
                  <a:pt x="2962" y="4190"/>
                  <a:pt x="3781" y="4190"/>
                </a:cubicBezTo>
                <a:cubicBezTo>
                  <a:pt x="4600" y="4190"/>
                  <a:pt x="5388" y="4033"/>
                  <a:pt x="6144" y="3686"/>
                </a:cubicBezTo>
                <a:lnTo>
                  <a:pt x="6144" y="3686"/>
                </a:lnTo>
                <a:cubicBezTo>
                  <a:pt x="5860" y="4757"/>
                  <a:pt x="4915" y="5545"/>
                  <a:pt x="3781" y="5545"/>
                </a:cubicBezTo>
                <a:cubicBezTo>
                  <a:pt x="2647" y="5545"/>
                  <a:pt x="1702" y="4757"/>
                  <a:pt x="1418" y="3686"/>
                </a:cubicBezTo>
                <a:close/>
                <a:moveTo>
                  <a:pt x="3435" y="6238"/>
                </a:moveTo>
                <a:lnTo>
                  <a:pt x="3435" y="7813"/>
                </a:lnTo>
                <a:lnTo>
                  <a:pt x="1544" y="9704"/>
                </a:lnTo>
                <a:lnTo>
                  <a:pt x="1355" y="9704"/>
                </a:lnTo>
                <a:lnTo>
                  <a:pt x="1355" y="8695"/>
                </a:lnTo>
                <a:cubicBezTo>
                  <a:pt x="1355" y="7467"/>
                  <a:pt x="2237" y="6427"/>
                  <a:pt x="3435" y="6238"/>
                </a:cubicBezTo>
                <a:close/>
                <a:moveTo>
                  <a:pt x="3781" y="8443"/>
                </a:moveTo>
                <a:lnTo>
                  <a:pt x="5041" y="9704"/>
                </a:lnTo>
                <a:lnTo>
                  <a:pt x="2552" y="9704"/>
                </a:lnTo>
                <a:lnTo>
                  <a:pt x="3781" y="8443"/>
                </a:lnTo>
                <a:close/>
                <a:moveTo>
                  <a:pt x="4128" y="6238"/>
                </a:moveTo>
                <a:cubicBezTo>
                  <a:pt x="5325" y="6396"/>
                  <a:pt x="6207" y="7435"/>
                  <a:pt x="6207" y="8695"/>
                </a:cubicBezTo>
                <a:lnTo>
                  <a:pt x="6207" y="9704"/>
                </a:lnTo>
                <a:lnTo>
                  <a:pt x="6018" y="9704"/>
                </a:lnTo>
                <a:lnTo>
                  <a:pt x="4128" y="7813"/>
                </a:lnTo>
                <a:lnTo>
                  <a:pt x="4128" y="6238"/>
                </a:lnTo>
                <a:close/>
                <a:moveTo>
                  <a:pt x="6553" y="10397"/>
                </a:moveTo>
                <a:cubicBezTo>
                  <a:pt x="6743" y="10428"/>
                  <a:pt x="6900" y="10586"/>
                  <a:pt x="6900" y="10743"/>
                </a:cubicBezTo>
                <a:cubicBezTo>
                  <a:pt x="6900" y="10932"/>
                  <a:pt x="6743" y="11090"/>
                  <a:pt x="6553" y="11090"/>
                </a:cubicBezTo>
                <a:lnTo>
                  <a:pt x="977" y="11090"/>
                </a:lnTo>
                <a:cubicBezTo>
                  <a:pt x="788" y="11090"/>
                  <a:pt x="631" y="10932"/>
                  <a:pt x="631" y="10743"/>
                </a:cubicBezTo>
                <a:cubicBezTo>
                  <a:pt x="631" y="10554"/>
                  <a:pt x="788" y="10397"/>
                  <a:pt x="977" y="10397"/>
                </a:cubicBezTo>
                <a:close/>
                <a:moveTo>
                  <a:pt x="1009" y="0"/>
                </a:moveTo>
                <a:cubicBezTo>
                  <a:pt x="442" y="0"/>
                  <a:pt x="0" y="473"/>
                  <a:pt x="0" y="1008"/>
                </a:cubicBezTo>
                <a:cubicBezTo>
                  <a:pt x="0" y="1449"/>
                  <a:pt x="284" y="1827"/>
                  <a:pt x="694" y="1985"/>
                </a:cubicBezTo>
                <a:lnTo>
                  <a:pt x="694" y="3088"/>
                </a:lnTo>
                <a:cubicBezTo>
                  <a:pt x="694" y="4316"/>
                  <a:pt x="1387" y="5356"/>
                  <a:pt x="2395" y="5860"/>
                </a:cubicBezTo>
                <a:cubicBezTo>
                  <a:pt x="1387" y="6364"/>
                  <a:pt x="694" y="7435"/>
                  <a:pt x="694" y="8664"/>
                </a:cubicBezTo>
                <a:lnTo>
                  <a:pt x="694" y="9767"/>
                </a:lnTo>
                <a:cubicBezTo>
                  <a:pt x="316" y="9924"/>
                  <a:pt x="0" y="10271"/>
                  <a:pt x="0" y="10743"/>
                </a:cubicBezTo>
                <a:cubicBezTo>
                  <a:pt x="0" y="11342"/>
                  <a:pt x="473" y="11751"/>
                  <a:pt x="1009" y="11751"/>
                </a:cubicBezTo>
                <a:lnTo>
                  <a:pt x="6585" y="11751"/>
                </a:lnTo>
                <a:cubicBezTo>
                  <a:pt x="7152" y="11751"/>
                  <a:pt x="7593" y="11279"/>
                  <a:pt x="7593" y="10743"/>
                </a:cubicBezTo>
                <a:cubicBezTo>
                  <a:pt x="7593" y="10302"/>
                  <a:pt x="7310" y="9924"/>
                  <a:pt x="6900" y="9767"/>
                </a:cubicBezTo>
                <a:lnTo>
                  <a:pt x="6900" y="8664"/>
                </a:lnTo>
                <a:cubicBezTo>
                  <a:pt x="6900" y="7435"/>
                  <a:pt x="6207" y="6364"/>
                  <a:pt x="5199" y="5860"/>
                </a:cubicBezTo>
                <a:cubicBezTo>
                  <a:pt x="6207" y="5387"/>
                  <a:pt x="6900" y="4316"/>
                  <a:pt x="6900" y="3088"/>
                </a:cubicBezTo>
                <a:lnTo>
                  <a:pt x="6900" y="1985"/>
                </a:lnTo>
                <a:cubicBezTo>
                  <a:pt x="7278" y="1827"/>
                  <a:pt x="7593" y="1481"/>
                  <a:pt x="7593" y="1008"/>
                </a:cubicBezTo>
                <a:cubicBezTo>
                  <a:pt x="7593" y="410"/>
                  <a:pt x="7121" y="0"/>
                  <a:pt x="6585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342" name="Google Shape;10342;p76"/>
          <p:cNvSpPr/>
          <p:nvPr/>
        </p:nvSpPr>
        <p:spPr>
          <a:xfrm>
            <a:off x="7080487" y="1738839"/>
            <a:ext cx="468381" cy="465943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343" name="Google Shape;10343;p76"/>
          <p:cNvGrpSpPr/>
          <p:nvPr/>
        </p:nvGrpSpPr>
        <p:grpSpPr>
          <a:xfrm>
            <a:off x="7079895" y="2341500"/>
            <a:ext cx="469640" cy="464723"/>
            <a:chOff x="1049375" y="2318350"/>
            <a:chExt cx="298525" cy="295400"/>
          </a:xfrm>
          <a:solidFill>
            <a:srgbClr val="009447"/>
          </a:solidFill>
        </p:grpSpPr>
        <p:sp>
          <p:nvSpPr>
            <p:cNvPr id="10344" name="Google Shape;10344;p76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45" name="Google Shape;10345;p76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46" name="Google Shape;10346;p76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47" name="Google Shape;10347;p76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48" name="Google Shape;10348;p76"/>
          <p:cNvGrpSpPr/>
          <p:nvPr/>
        </p:nvGrpSpPr>
        <p:grpSpPr>
          <a:xfrm>
            <a:off x="7080524" y="2928768"/>
            <a:ext cx="468381" cy="468381"/>
            <a:chOff x="1049375" y="2680675"/>
            <a:chExt cx="297725" cy="297725"/>
          </a:xfrm>
          <a:solidFill>
            <a:srgbClr val="009447"/>
          </a:solidFill>
        </p:grpSpPr>
        <p:sp>
          <p:nvSpPr>
            <p:cNvPr id="10349" name="Google Shape;10349;p76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50" name="Google Shape;10350;p76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51" name="Google Shape;10351;p76"/>
          <p:cNvGrpSpPr/>
          <p:nvPr/>
        </p:nvGrpSpPr>
        <p:grpSpPr>
          <a:xfrm>
            <a:off x="10031794" y="1739497"/>
            <a:ext cx="464684" cy="464723"/>
            <a:chOff x="2872725" y="1954475"/>
            <a:chExt cx="295375" cy="295400"/>
          </a:xfrm>
          <a:solidFill>
            <a:srgbClr val="009447"/>
          </a:solidFill>
        </p:grpSpPr>
        <p:sp>
          <p:nvSpPr>
            <p:cNvPr id="10352" name="Google Shape;10352;p76"/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53" name="Google Shape;10353;p76"/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54" name="Google Shape;10354;p76"/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55" name="Google Shape;10355;p76"/>
          <p:cNvGrpSpPr/>
          <p:nvPr/>
        </p:nvGrpSpPr>
        <p:grpSpPr>
          <a:xfrm>
            <a:off x="10060289" y="2340262"/>
            <a:ext cx="407695" cy="467201"/>
            <a:chOff x="2890050" y="2318350"/>
            <a:chExt cx="259150" cy="296975"/>
          </a:xfrm>
          <a:solidFill>
            <a:srgbClr val="009447"/>
          </a:solidFill>
        </p:grpSpPr>
        <p:sp>
          <p:nvSpPr>
            <p:cNvPr id="10356" name="Google Shape;10356;p76"/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57" name="Google Shape;10357;p76"/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358" name="Google Shape;10358;p76"/>
          <p:cNvSpPr/>
          <p:nvPr/>
        </p:nvSpPr>
        <p:spPr>
          <a:xfrm>
            <a:off x="10113458" y="2929310"/>
            <a:ext cx="301149" cy="467161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359" name="Google Shape;10359;p76"/>
          <p:cNvGrpSpPr/>
          <p:nvPr/>
        </p:nvGrpSpPr>
        <p:grpSpPr>
          <a:xfrm>
            <a:off x="8250310" y="3560868"/>
            <a:ext cx="463425" cy="463425"/>
            <a:chOff x="4685050" y="1945825"/>
            <a:chExt cx="294575" cy="294575"/>
          </a:xfrm>
          <a:solidFill>
            <a:srgbClr val="009447"/>
          </a:solidFill>
        </p:grpSpPr>
        <p:sp>
          <p:nvSpPr>
            <p:cNvPr id="10360" name="Google Shape;10360;p76"/>
            <p:cNvSpPr/>
            <p:nvPr/>
          </p:nvSpPr>
          <p:spPr>
            <a:xfrm>
              <a:off x="4720475" y="2086025"/>
              <a:ext cx="104775" cy="121300"/>
            </a:xfrm>
            <a:custGeom>
              <a:avLst/>
              <a:gdLst/>
              <a:ahLst/>
              <a:cxnLst/>
              <a:rect l="l" t="t" r="r" b="b"/>
              <a:pathLst>
                <a:path w="4191" h="4852" extrusionOk="0">
                  <a:moveTo>
                    <a:pt x="2017" y="693"/>
                  </a:moveTo>
                  <a:cubicBezTo>
                    <a:pt x="2427" y="693"/>
                    <a:pt x="2742" y="1008"/>
                    <a:pt x="2742" y="1386"/>
                  </a:cubicBezTo>
                  <a:cubicBezTo>
                    <a:pt x="2742" y="1796"/>
                    <a:pt x="2427" y="2111"/>
                    <a:pt x="2017" y="2111"/>
                  </a:cubicBezTo>
                  <a:cubicBezTo>
                    <a:pt x="1639" y="2111"/>
                    <a:pt x="1324" y="1796"/>
                    <a:pt x="1324" y="1386"/>
                  </a:cubicBezTo>
                  <a:cubicBezTo>
                    <a:pt x="1324" y="1008"/>
                    <a:pt x="1639" y="693"/>
                    <a:pt x="2017" y="693"/>
                  </a:cubicBezTo>
                  <a:close/>
                  <a:moveTo>
                    <a:pt x="2017" y="2772"/>
                  </a:moveTo>
                  <a:cubicBezTo>
                    <a:pt x="2773" y="2772"/>
                    <a:pt x="3403" y="3403"/>
                    <a:pt x="3403" y="4127"/>
                  </a:cubicBezTo>
                  <a:lnTo>
                    <a:pt x="631" y="4127"/>
                  </a:lnTo>
                  <a:cubicBezTo>
                    <a:pt x="631" y="3403"/>
                    <a:pt x="1261" y="2772"/>
                    <a:pt x="2017" y="2772"/>
                  </a:cubicBezTo>
                  <a:close/>
                  <a:moveTo>
                    <a:pt x="2049" y="0"/>
                  </a:moveTo>
                  <a:cubicBezTo>
                    <a:pt x="1324" y="0"/>
                    <a:pt x="694" y="630"/>
                    <a:pt x="694" y="1386"/>
                  </a:cubicBezTo>
                  <a:cubicBezTo>
                    <a:pt x="694" y="1733"/>
                    <a:pt x="851" y="2111"/>
                    <a:pt x="1072" y="2331"/>
                  </a:cubicBezTo>
                  <a:cubicBezTo>
                    <a:pt x="442" y="2678"/>
                    <a:pt x="1" y="3340"/>
                    <a:pt x="1" y="4127"/>
                  </a:cubicBezTo>
                  <a:lnTo>
                    <a:pt x="1" y="4505"/>
                  </a:lnTo>
                  <a:cubicBezTo>
                    <a:pt x="1" y="4694"/>
                    <a:pt x="158" y="4852"/>
                    <a:pt x="379" y="4852"/>
                  </a:cubicBezTo>
                  <a:lnTo>
                    <a:pt x="3844" y="4852"/>
                  </a:lnTo>
                  <a:cubicBezTo>
                    <a:pt x="4033" y="4852"/>
                    <a:pt x="4191" y="4694"/>
                    <a:pt x="4191" y="4505"/>
                  </a:cubicBezTo>
                  <a:lnTo>
                    <a:pt x="4191" y="4127"/>
                  </a:lnTo>
                  <a:cubicBezTo>
                    <a:pt x="4096" y="3340"/>
                    <a:pt x="3687" y="2678"/>
                    <a:pt x="3057" y="2331"/>
                  </a:cubicBezTo>
                  <a:cubicBezTo>
                    <a:pt x="3277" y="2111"/>
                    <a:pt x="3435" y="1733"/>
                    <a:pt x="3435" y="1386"/>
                  </a:cubicBezTo>
                  <a:cubicBezTo>
                    <a:pt x="3435" y="630"/>
                    <a:pt x="2805" y="0"/>
                    <a:pt x="2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61" name="Google Shape;10361;p76"/>
            <p:cNvSpPr/>
            <p:nvPr/>
          </p:nvSpPr>
          <p:spPr>
            <a:xfrm>
              <a:off x="4685050" y="1945825"/>
              <a:ext cx="294575" cy="294575"/>
            </a:xfrm>
            <a:custGeom>
              <a:avLst/>
              <a:gdLst/>
              <a:ahLst/>
              <a:cxnLst/>
              <a:rect l="l" t="t" r="r" b="b"/>
              <a:pathLst>
                <a:path w="11783" h="11783" extrusionOk="0">
                  <a:moveTo>
                    <a:pt x="6900" y="693"/>
                  </a:moveTo>
                  <a:lnTo>
                    <a:pt x="6900" y="1418"/>
                  </a:lnTo>
                  <a:lnTo>
                    <a:pt x="4820" y="1418"/>
                  </a:lnTo>
                  <a:lnTo>
                    <a:pt x="4820" y="693"/>
                  </a:lnTo>
                  <a:close/>
                  <a:moveTo>
                    <a:pt x="7215" y="2111"/>
                  </a:moveTo>
                  <a:cubicBezTo>
                    <a:pt x="7404" y="2111"/>
                    <a:pt x="7561" y="2269"/>
                    <a:pt x="7561" y="2458"/>
                  </a:cubicBezTo>
                  <a:cubicBezTo>
                    <a:pt x="7561" y="2678"/>
                    <a:pt x="7404" y="2836"/>
                    <a:pt x="7215" y="2836"/>
                  </a:cubicBezTo>
                  <a:lnTo>
                    <a:pt x="4474" y="2836"/>
                  </a:lnTo>
                  <a:cubicBezTo>
                    <a:pt x="4253" y="2836"/>
                    <a:pt x="4096" y="2678"/>
                    <a:pt x="4096" y="2458"/>
                  </a:cubicBezTo>
                  <a:cubicBezTo>
                    <a:pt x="4096" y="2269"/>
                    <a:pt x="4316" y="2111"/>
                    <a:pt x="4474" y="2111"/>
                  </a:cubicBezTo>
                  <a:close/>
                  <a:moveTo>
                    <a:pt x="6900" y="3497"/>
                  </a:moveTo>
                  <a:lnTo>
                    <a:pt x="6900" y="4568"/>
                  </a:lnTo>
                  <a:cubicBezTo>
                    <a:pt x="6900" y="4757"/>
                    <a:pt x="6742" y="4915"/>
                    <a:pt x="6553" y="4915"/>
                  </a:cubicBezTo>
                  <a:lnTo>
                    <a:pt x="5167" y="4915"/>
                  </a:lnTo>
                  <a:cubicBezTo>
                    <a:pt x="4978" y="4915"/>
                    <a:pt x="4820" y="4757"/>
                    <a:pt x="4820" y="4568"/>
                  </a:cubicBezTo>
                  <a:lnTo>
                    <a:pt x="4820" y="3497"/>
                  </a:lnTo>
                  <a:close/>
                  <a:moveTo>
                    <a:pt x="10775" y="4883"/>
                  </a:moveTo>
                  <a:cubicBezTo>
                    <a:pt x="10964" y="4883"/>
                    <a:pt x="11121" y="5041"/>
                    <a:pt x="11121" y="5230"/>
                  </a:cubicBezTo>
                  <a:lnTo>
                    <a:pt x="11121" y="10775"/>
                  </a:lnTo>
                  <a:cubicBezTo>
                    <a:pt x="11121" y="10964"/>
                    <a:pt x="10964" y="11121"/>
                    <a:pt x="10775" y="11121"/>
                  </a:cubicBezTo>
                  <a:lnTo>
                    <a:pt x="1008" y="11121"/>
                  </a:lnTo>
                  <a:cubicBezTo>
                    <a:pt x="788" y="11121"/>
                    <a:pt x="630" y="10964"/>
                    <a:pt x="630" y="10775"/>
                  </a:cubicBezTo>
                  <a:lnTo>
                    <a:pt x="630" y="5230"/>
                  </a:lnTo>
                  <a:cubicBezTo>
                    <a:pt x="630" y="5041"/>
                    <a:pt x="788" y="4883"/>
                    <a:pt x="1008" y="4883"/>
                  </a:cubicBezTo>
                  <a:lnTo>
                    <a:pt x="4190" y="4883"/>
                  </a:lnTo>
                  <a:cubicBezTo>
                    <a:pt x="4348" y="5261"/>
                    <a:pt x="4694" y="5577"/>
                    <a:pt x="5167" y="5577"/>
                  </a:cubicBezTo>
                  <a:lnTo>
                    <a:pt x="6553" y="5577"/>
                  </a:lnTo>
                  <a:cubicBezTo>
                    <a:pt x="6994" y="5577"/>
                    <a:pt x="7372" y="5293"/>
                    <a:pt x="7530" y="4883"/>
                  </a:cubicBezTo>
                  <a:close/>
                  <a:moveTo>
                    <a:pt x="4505" y="0"/>
                  </a:moveTo>
                  <a:cubicBezTo>
                    <a:pt x="4316" y="0"/>
                    <a:pt x="4159" y="158"/>
                    <a:pt x="4159" y="347"/>
                  </a:cubicBezTo>
                  <a:lnTo>
                    <a:pt x="4159" y="1449"/>
                  </a:lnTo>
                  <a:cubicBezTo>
                    <a:pt x="3749" y="1607"/>
                    <a:pt x="3434" y="1953"/>
                    <a:pt x="3434" y="2426"/>
                  </a:cubicBezTo>
                  <a:cubicBezTo>
                    <a:pt x="3434" y="2867"/>
                    <a:pt x="3718" y="3245"/>
                    <a:pt x="4159" y="3403"/>
                  </a:cubicBezTo>
                  <a:lnTo>
                    <a:pt x="4159" y="4190"/>
                  </a:lnTo>
                  <a:lnTo>
                    <a:pt x="1040" y="4190"/>
                  </a:lnTo>
                  <a:cubicBezTo>
                    <a:pt x="441" y="4190"/>
                    <a:pt x="0" y="4663"/>
                    <a:pt x="0" y="5230"/>
                  </a:cubicBezTo>
                  <a:lnTo>
                    <a:pt x="0" y="10775"/>
                  </a:lnTo>
                  <a:cubicBezTo>
                    <a:pt x="0" y="11373"/>
                    <a:pt x="473" y="11783"/>
                    <a:pt x="1040" y="11783"/>
                  </a:cubicBezTo>
                  <a:lnTo>
                    <a:pt x="10775" y="11783"/>
                  </a:lnTo>
                  <a:cubicBezTo>
                    <a:pt x="11342" y="11783"/>
                    <a:pt x="11783" y="11310"/>
                    <a:pt x="11783" y="10775"/>
                  </a:cubicBezTo>
                  <a:lnTo>
                    <a:pt x="11783" y="5230"/>
                  </a:lnTo>
                  <a:cubicBezTo>
                    <a:pt x="11783" y="4663"/>
                    <a:pt x="11342" y="4190"/>
                    <a:pt x="10775" y="4190"/>
                  </a:cubicBezTo>
                  <a:lnTo>
                    <a:pt x="7624" y="4190"/>
                  </a:lnTo>
                  <a:lnTo>
                    <a:pt x="7624" y="3403"/>
                  </a:lnTo>
                  <a:cubicBezTo>
                    <a:pt x="8002" y="3245"/>
                    <a:pt x="8317" y="2899"/>
                    <a:pt x="8317" y="2426"/>
                  </a:cubicBezTo>
                  <a:cubicBezTo>
                    <a:pt x="8317" y="1985"/>
                    <a:pt x="8034" y="1607"/>
                    <a:pt x="7624" y="1449"/>
                  </a:cubicBezTo>
                  <a:lnTo>
                    <a:pt x="7624" y="347"/>
                  </a:lnTo>
                  <a:cubicBezTo>
                    <a:pt x="7624" y="158"/>
                    <a:pt x="7467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62" name="Google Shape;10362;p76"/>
            <p:cNvSpPr/>
            <p:nvPr/>
          </p:nvSpPr>
          <p:spPr>
            <a:xfrm>
              <a:off x="4840200" y="2103350"/>
              <a:ext cx="104775" cy="17350"/>
            </a:xfrm>
            <a:custGeom>
              <a:avLst/>
              <a:gdLst/>
              <a:ahLst/>
              <a:cxnLst/>
              <a:rect l="l" t="t" r="r" b="b"/>
              <a:pathLst>
                <a:path w="419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844" y="693"/>
                  </a:lnTo>
                  <a:cubicBezTo>
                    <a:pt x="4033" y="693"/>
                    <a:pt x="4191" y="536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63" name="Google Shape;10363;p76"/>
            <p:cNvSpPr/>
            <p:nvPr/>
          </p:nvSpPr>
          <p:spPr>
            <a:xfrm>
              <a:off x="4840200" y="2137200"/>
              <a:ext cx="104775" cy="18150"/>
            </a:xfrm>
            <a:custGeom>
              <a:avLst/>
              <a:gdLst/>
              <a:ahLst/>
              <a:cxnLst/>
              <a:rect l="l" t="t" r="r" b="b"/>
              <a:pathLst>
                <a:path w="419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8"/>
                    <a:pt x="4191" y="379"/>
                  </a:cubicBezTo>
                  <a:cubicBezTo>
                    <a:pt x="4191" y="158"/>
                    <a:pt x="4033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64" name="Google Shape;10364;p76"/>
            <p:cNvSpPr/>
            <p:nvPr/>
          </p:nvSpPr>
          <p:spPr>
            <a:xfrm>
              <a:off x="4840200" y="2171875"/>
              <a:ext cx="104775" cy="18125"/>
            </a:xfrm>
            <a:custGeom>
              <a:avLst/>
              <a:gdLst/>
              <a:ahLst/>
              <a:cxnLst/>
              <a:rect l="l" t="t" r="r" b="b"/>
              <a:pathLst>
                <a:path w="419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7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365" name="Google Shape;10365;p76"/>
          <p:cNvSpPr/>
          <p:nvPr/>
        </p:nvSpPr>
        <p:spPr>
          <a:xfrm>
            <a:off x="8249517" y="4212777"/>
            <a:ext cx="464684" cy="463465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5923" y="2080"/>
                </a:moveTo>
                <a:cubicBezTo>
                  <a:pt x="6459" y="2080"/>
                  <a:pt x="6932" y="2552"/>
                  <a:pt x="6932" y="3119"/>
                </a:cubicBezTo>
                <a:lnTo>
                  <a:pt x="6932" y="3466"/>
                </a:lnTo>
                <a:lnTo>
                  <a:pt x="4884" y="3466"/>
                </a:lnTo>
                <a:lnTo>
                  <a:pt x="4884" y="3119"/>
                </a:lnTo>
                <a:cubicBezTo>
                  <a:pt x="4884" y="2521"/>
                  <a:pt x="5356" y="2080"/>
                  <a:pt x="5923" y="2080"/>
                </a:cubicBezTo>
                <a:close/>
                <a:moveTo>
                  <a:pt x="5923" y="662"/>
                </a:moveTo>
                <a:cubicBezTo>
                  <a:pt x="7247" y="662"/>
                  <a:pt x="8349" y="1765"/>
                  <a:pt x="8349" y="3119"/>
                </a:cubicBezTo>
                <a:lnTo>
                  <a:pt x="8349" y="3466"/>
                </a:lnTo>
                <a:lnTo>
                  <a:pt x="7656" y="3466"/>
                </a:lnTo>
                <a:lnTo>
                  <a:pt x="7656" y="3119"/>
                </a:lnTo>
                <a:cubicBezTo>
                  <a:pt x="7656" y="2174"/>
                  <a:pt x="6869" y="1387"/>
                  <a:pt x="5923" y="1387"/>
                </a:cubicBezTo>
                <a:cubicBezTo>
                  <a:pt x="4978" y="1387"/>
                  <a:pt x="4191" y="2174"/>
                  <a:pt x="4191" y="3119"/>
                </a:cubicBezTo>
                <a:lnTo>
                  <a:pt x="4191" y="3466"/>
                </a:lnTo>
                <a:lnTo>
                  <a:pt x="3466" y="3466"/>
                </a:lnTo>
                <a:lnTo>
                  <a:pt x="3466" y="3119"/>
                </a:lnTo>
                <a:cubicBezTo>
                  <a:pt x="3466" y="1765"/>
                  <a:pt x="4569" y="662"/>
                  <a:pt x="5923" y="662"/>
                </a:cubicBezTo>
                <a:close/>
                <a:moveTo>
                  <a:pt x="1387" y="4191"/>
                </a:moveTo>
                <a:lnTo>
                  <a:pt x="1387" y="6742"/>
                </a:lnTo>
                <a:cubicBezTo>
                  <a:pt x="946" y="6490"/>
                  <a:pt x="662" y="6018"/>
                  <a:pt x="662" y="5545"/>
                </a:cubicBezTo>
                <a:lnTo>
                  <a:pt x="662" y="4537"/>
                </a:lnTo>
                <a:cubicBezTo>
                  <a:pt x="662" y="4348"/>
                  <a:pt x="820" y="4191"/>
                  <a:pt x="1040" y="4191"/>
                </a:cubicBezTo>
                <a:close/>
                <a:moveTo>
                  <a:pt x="10775" y="4128"/>
                </a:moveTo>
                <a:cubicBezTo>
                  <a:pt x="10996" y="4128"/>
                  <a:pt x="11153" y="4285"/>
                  <a:pt x="11153" y="4506"/>
                </a:cubicBezTo>
                <a:lnTo>
                  <a:pt x="11153" y="5545"/>
                </a:lnTo>
                <a:cubicBezTo>
                  <a:pt x="11153" y="6081"/>
                  <a:pt x="10870" y="6490"/>
                  <a:pt x="10429" y="6742"/>
                </a:cubicBezTo>
                <a:lnTo>
                  <a:pt x="10429" y="4128"/>
                </a:lnTo>
                <a:close/>
                <a:moveTo>
                  <a:pt x="8349" y="4191"/>
                </a:moveTo>
                <a:lnTo>
                  <a:pt x="8349" y="6931"/>
                </a:lnTo>
                <a:lnTo>
                  <a:pt x="3498" y="6931"/>
                </a:lnTo>
                <a:lnTo>
                  <a:pt x="3498" y="4191"/>
                </a:lnTo>
                <a:close/>
                <a:moveTo>
                  <a:pt x="6270" y="7593"/>
                </a:moveTo>
                <a:lnTo>
                  <a:pt x="6270" y="7971"/>
                </a:lnTo>
                <a:cubicBezTo>
                  <a:pt x="6270" y="8160"/>
                  <a:pt x="6112" y="8318"/>
                  <a:pt x="5923" y="8318"/>
                </a:cubicBezTo>
                <a:cubicBezTo>
                  <a:pt x="5703" y="8318"/>
                  <a:pt x="5545" y="8160"/>
                  <a:pt x="5545" y="7971"/>
                </a:cubicBezTo>
                <a:lnTo>
                  <a:pt x="5545" y="7593"/>
                </a:lnTo>
                <a:close/>
                <a:moveTo>
                  <a:pt x="662" y="7089"/>
                </a:moveTo>
                <a:cubicBezTo>
                  <a:pt x="883" y="7278"/>
                  <a:pt x="1103" y="7404"/>
                  <a:pt x="1387" y="7467"/>
                </a:cubicBezTo>
                <a:lnTo>
                  <a:pt x="1387" y="11153"/>
                </a:lnTo>
                <a:lnTo>
                  <a:pt x="1040" y="11153"/>
                </a:lnTo>
                <a:cubicBezTo>
                  <a:pt x="820" y="11153"/>
                  <a:pt x="662" y="10996"/>
                  <a:pt x="662" y="10807"/>
                </a:cubicBezTo>
                <a:lnTo>
                  <a:pt x="662" y="7089"/>
                </a:lnTo>
                <a:close/>
                <a:moveTo>
                  <a:pt x="2804" y="4191"/>
                </a:moveTo>
                <a:lnTo>
                  <a:pt x="2804" y="11153"/>
                </a:lnTo>
                <a:lnTo>
                  <a:pt x="2080" y="11153"/>
                </a:lnTo>
                <a:lnTo>
                  <a:pt x="2080" y="4191"/>
                </a:lnTo>
                <a:close/>
                <a:moveTo>
                  <a:pt x="8318" y="7656"/>
                </a:moveTo>
                <a:lnTo>
                  <a:pt x="8318" y="11153"/>
                </a:lnTo>
                <a:lnTo>
                  <a:pt x="3498" y="11153"/>
                </a:lnTo>
                <a:lnTo>
                  <a:pt x="3498" y="7656"/>
                </a:lnTo>
                <a:lnTo>
                  <a:pt x="4884" y="7656"/>
                </a:lnTo>
                <a:lnTo>
                  <a:pt x="4884" y="8003"/>
                </a:lnTo>
                <a:cubicBezTo>
                  <a:pt x="4884" y="8601"/>
                  <a:pt x="5356" y="9011"/>
                  <a:pt x="5923" y="9011"/>
                </a:cubicBezTo>
                <a:cubicBezTo>
                  <a:pt x="6459" y="9011"/>
                  <a:pt x="6932" y="8538"/>
                  <a:pt x="6932" y="8003"/>
                </a:cubicBezTo>
                <a:lnTo>
                  <a:pt x="6932" y="7656"/>
                </a:lnTo>
                <a:close/>
                <a:moveTo>
                  <a:pt x="9767" y="4191"/>
                </a:moveTo>
                <a:lnTo>
                  <a:pt x="9767" y="11153"/>
                </a:lnTo>
                <a:lnTo>
                  <a:pt x="9074" y="11153"/>
                </a:lnTo>
                <a:lnTo>
                  <a:pt x="9074" y="4191"/>
                </a:lnTo>
                <a:close/>
                <a:moveTo>
                  <a:pt x="11153" y="7120"/>
                </a:moveTo>
                <a:lnTo>
                  <a:pt x="11153" y="10807"/>
                </a:lnTo>
                <a:cubicBezTo>
                  <a:pt x="11153" y="10996"/>
                  <a:pt x="10996" y="11153"/>
                  <a:pt x="10807" y="11153"/>
                </a:cubicBezTo>
                <a:lnTo>
                  <a:pt x="10429" y="11153"/>
                </a:lnTo>
                <a:lnTo>
                  <a:pt x="10429" y="7530"/>
                </a:lnTo>
                <a:cubicBezTo>
                  <a:pt x="10712" y="7436"/>
                  <a:pt x="10964" y="7278"/>
                  <a:pt x="11153" y="7120"/>
                </a:cubicBezTo>
                <a:close/>
                <a:moveTo>
                  <a:pt x="5923" y="0"/>
                </a:moveTo>
                <a:cubicBezTo>
                  <a:pt x="4191" y="0"/>
                  <a:pt x="2804" y="1418"/>
                  <a:pt x="2804" y="3119"/>
                </a:cubicBezTo>
                <a:lnTo>
                  <a:pt x="2804" y="3466"/>
                </a:lnTo>
                <a:lnTo>
                  <a:pt x="1040" y="3466"/>
                </a:lnTo>
                <a:cubicBezTo>
                  <a:pt x="442" y="3466"/>
                  <a:pt x="1" y="3939"/>
                  <a:pt x="1" y="4474"/>
                </a:cubicBezTo>
                <a:lnTo>
                  <a:pt x="1" y="5514"/>
                </a:lnTo>
                <a:lnTo>
                  <a:pt x="1" y="10744"/>
                </a:lnTo>
                <a:cubicBezTo>
                  <a:pt x="1" y="11342"/>
                  <a:pt x="473" y="11783"/>
                  <a:pt x="1040" y="11783"/>
                </a:cubicBezTo>
                <a:lnTo>
                  <a:pt x="10807" y="11783"/>
                </a:lnTo>
                <a:cubicBezTo>
                  <a:pt x="11374" y="11783"/>
                  <a:pt x="11815" y="11311"/>
                  <a:pt x="11815" y="10744"/>
                </a:cubicBezTo>
                <a:lnTo>
                  <a:pt x="11815" y="5514"/>
                </a:lnTo>
                <a:lnTo>
                  <a:pt x="11815" y="4474"/>
                </a:lnTo>
                <a:cubicBezTo>
                  <a:pt x="11815" y="3939"/>
                  <a:pt x="11374" y="3466"/>
                  <a:pt x="10807" y="3466"/>
                </a:cubicBezTo>
                <a:lnTo>
                  <a:pt x="9011" y="3466"/>
                </a:lnTo>
                <a:lnTo>
                  <a:pt x="9011" y="3119"/>
                </a:lnTo>
                <a:cubicBezTo>
                  <a:pt x="9011" y="1387"/>
                  <a:pt x="7593" y="0"/>
                  <a:pt x="5923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366" name="Google Shape;10366;p76"/>
          <p:cNvSpPr/>
          <p:nvPr/>
        </p:nvSpPr>
        <p:spPr>
          <a:xfrm>
            <a:off x="8277400" y="4809996"/>
            <a:ext cx="408915" cy="467161"/>
          </a:xfrm>
          <a:custGeom>
            <a:avLst/>
            <a:gdLst/>
            <a:ahLst/>
            <a:cxnLst/>
            <a:rect l="l" t="t" r="r" b="b"/>
            <a:pathLst>
              <a:path w="10397" h="11878" extrusionOk="0">
                <a:moveTo>
                  <a:pt x="5135" y="725"/>
                </a:moveTo>
                <a:cubicBezTo>
                  <a:pt x="6868" y="725"/>
                  <a:pt x="8254" y="2142"/>
                  <a:pt x="8254" y="3844"/>
                </a:cubicBezTo>
                <a:lnTo>
                  <a:pt x="8254" y="5923"/>
                </a:lnTo>
                <a:cubicBezTo>
                  <a:pt x="8254" y="6112"/>
                  <a:pt x="8097" y="6270"/>
                  <a:pt x="7908" y="6270"/>
                </a:cubicBezTo>
                <a:lnTo>
                  <a:pt x="7498" y="6270"/>
                </a:lnTo>
                <a:cubicBezTo>
                  <a:pt x="7561" y="6144"/>
                  <a:pt x="7561" y="6049"/>
                  <a:pt x="7561" y="5923"/>
                </a:cubicBezTo>
                <a:lnTo>
                  <a:pt x="7561" y="3844"/>
                </a:lnTo>
                <a:cubicBezTo>
                  <a:pt x="7561" y="3623"/>
                  <a:pt x="7404" y="3466"/>
                  <a:pt x="7183" y="3466"/>
                </a:cubicBezTo>
                <a:lnTo>
                  <a:pt x="6490" y="3466"/>
                </a:lnTo>
                <a:cubicBezTo>
                  <a:pt x="5892" y="3466"/>
                  <a:pt x="5450" y="2993"/>
                  <a:pt x="5450" y="2458"/>
                </a:cubicBezTo>
                <a:lnTo>
                  <a:pt x="5450" y="1733"/>
                </a:lnTo>
                <a:cubicBezTo>
                  <a:pt x="5450" y="1544"/>
                  <a:pt x="5293" y="1386"/>
                  <a:pt x="5104" y="1386"/>
                </a:cubicBezTo>
                <a:cubicBezTo>
                  <a:pt x="4915" y="1386"/>
                  <a:pt x="4757" y="1544"/>
                  <a:pt x="4757" y="1733"/>
                </a:cubicBezTo>
                <a:lnTo>
                  <a:pt x="4757" y="2458"/>
                </a:lnTo>
                <a:cubicBezTo>
                  <a:pt x="4757" y="3056"/>
                  <a:pt x="4285" y="3466"/>
                  <a:pt x="3718" y="3466"/>
                </a:cubicBezTo>
                <a:lnTo>
                  <a:pt x="3088" y="3466"/>
                </a:lnTo>
                <a:cubicBezTo>
                  <a:pt x="2899" y="3466"/>
                  <a:pt x="2741" y="3623"/>
                  <a:pt x="2741" y="3844"/>
                </a:cubicBezTo>
                <a:lnTo>
                  <a:pt x="2741" y="5923"/>
                </a:lnTo>
                <a:cubicBezTo>
                  <a:pt x="2741" y="6049"/>
                  <a:pt x="2741" y="6144"/>
                  <a:pt x="2773" y="6270"/>
                </a:cubicBezTo>
                <a:lnTo>
                  <a:pt x="2395" y="6270"/>
                </a:lnTo>
                <a:cubicBezTo>
                  <a:pt x="2205" y="6270"/>
                  <a:pt x="2048" y="6112"/>
                  <a:pt x="2048" y="5923"/>
                </a:cubicBezTo>
                <a:lnTo>
                  <a:pt x="2048" y="3844"/>
                </a:lnTo>
                <a:cubicBezTo>
                  <a:pt x="2048" y="2111"/>
                  <a:pt x="3466" y="725"/>
                  <a:pt x="5135" y="725"/>
                </a:cubicBezTo>
                <a:close/>
                <a:moveTo>
                  <a:pt x="5230" y="3466"/>
                </a:moveTo>
                <a:cubicBezTo>
                  <a:pt x="5545" y="3907"/>
                  <a:pt x="6049" y="4190"/>
                  <a:pt x="6585" y="4190"/>
                </a:cubicBezTo>
                <a:lnTo>
                  <a:pt x="6963" y="4190"/>
                </a:lnTo>
                <a:lnTo>
                  <a:pt x="6963" y="5955"/>
                </a:lnTo>
                <a:lnTo>
                  <a:pt x="6931" y="5955"/>
                </a:lnTo>
                <a:cubicBezTo>
                  <a:pt x="6931" y="6553"/>
                  <a:pt x="6459" y="6994"/>
                  <a:pt x="5892" y="6994"/>
                </a:cubicBezTo>
                <a:lnTo>
                  <a:pt x="4505" y="6994"/>
                </a:lnTo>
                <a:cubicBezTo>
                  <a:pt x="3938" y="6994"/>
                  <a:pt x="3497" y="6522"/>
                  <a:pt x="3497" y="5955"/>
                </a:cubicBezTo>
                <a:lnTo>
                  <a:pt x="3497" y="4190"/>
                </a:lnTo>
                <a:lnTo>
                  <a:pt x="3844" y="4190"/>
                </a:lnTo>
                <a:cubicBezTo>
                  <a:pt x="4379" y="4190"/>
                  <a:pt x="4915" y="3907"/>
                  <a:pt x="5230" y="3466"/>
                </a:cubicBezTo>
                <a:close/>
                <a:moveTo>
                  <a:pt x="6301" y="7624"/>
                </a:moveTo>
                <a:cubicBezTo>
                  <a:pt x="6396" y="8034"/>
                  <a:pt x="6805" y="8349"/>
                  <a:pt x="7278" y="8349"/>
                </a:cubicBezTo>
                <a:lnTo>
                  <a:pt x="7624" y="8349"/>
                </a:lnTo>
                <a:lnTo>
                  <a:pt x="7624" y="9200"/>
                </a:lnTo>
                <a:cubicBezTo>
                  <a:pt x="6852" y="9546"/>
                  <a:pt x="6025" y="9719"/>
                  <a:pt x="5198" y="9719"/>
                </a:cubicBezTo>
                <a:cubicBezTo>
                  <a:pt x="4371" y="9719"/>
                  <a:pt x="3544" y="9546"/>
                  <a:pt x="2773" y="9200"/>
                </a:cubicBezTo>
                <a:lnTo>
                  <a:pt x="2773" y="8349"/>
                </a:lnTo>
                <a:lnTo>
                  <a:pt x="3119" y="8349"/>
                </a:lnTo>
                <a:cubicBezTo>
                  <a:pt x="3560" y="8349"/>
                  <a:pt x="3970" y="8034"/>
                  <a:pt x="4127" y="7624"/>
                </a:cubicBezTo>
                <a:cubicBezTo>
                  <a:pt x="4253" y="7656"/>
                  <a:pt x="4411" y="7656"/>
                  <a:pt x="4505" y="7656"/>
                </a:cubicBezTo>
                <a:lnTo>
                  <a:pt x="5892" y="7656"/>
                </a:lnTo>
                <a:cubicBezTo>
                  <a:pt x="6018" y="7656"/>
                  <a:pt x="6175" y="7656"/>
                  <a:pt x="6301" y="7624"/>
                </a:cubicBezTo>
                <a:close/>
                <a:moveTo>
                  <a:pt x="2079" y="8349"/>
                </a:moveTo>
                <a:lnTo>
                  <a:pt x="2079" y="11153"/>
                </a:lnTo>
                <a:lnTo>
                  <a:pt x="693" y="11153"/>
                </a:lnTo>
                <a:lnTo>
                  <a:pt x="693" y="9389"/>
                </a:lnTo>
                <a:cubicBezTo>
                  <a:pt x="693" y="8790"/>
                  <a:pt x="1166" y="8349"/>
                  <a:pt x="1733" y="8349"/>
                </a:cubicBezTo>
                <a:close/>
                <a:moveTo>
                  <a:pt x="7656" y="9924"/>
                </a:moveTo>
                <a:lnTo>
                  <a:pt x="7656" y="11153"/>
                </a:lnTo>
                <a:lnTo>
                  <a:pt x="2773" y="11153"/>
                </a:lnTo>
                <a:lnTo>
                  <a:pt x="2773" y="9924"/>
                </a:lnTo>
                <a:cubicBezTo>
                  <a:pt x="3560" y="10239"/>
                  <a:pt x="4411" y="10397"/>
                  <a:pt x="5230" y="10397"/>
                </a:cubicBezTo>
                <a:cubicBezTo>
                  <a:pt x="6049" y="10397"/>
                  <a:pt x="6868" y="10239"/>
                  <a:pt x="7656" y="9924"/>
                </a:cubicBezTo>
                <a:close/>
                <a:moveTo>
                  <a:pt x="8664" y="8349"/>
                </a:moveTo>
                <a:cubicBezTo>
                  <a:pt x="9231" y="8349"/>
                  <a:pt x="9672" y="8821"/>
                  <a:pt x="9672" y="9389"/>
                </a:cubicBezTo>
                <a:lnTo>
                  <a:pt x="9672" y="11153"/>
                </a:lnTo>
                <a:lnTo>
                  <a:pt x="8286" y="11153"/>
                </a:lnTo>
                <a:lnTo>
                  <a:pt x="8286" y="8349"/>
                </a:lnTo>
                <a:close/>
                <a:moveTo>
                  <a:pt x="5198" y="0"/>
                </a:moveTo>
                <a:cubicBezTo>
                  <a:pt x="3088" y="0"/>
                  <a:pt x="1355" y="1701"/>
                  <a:pt x="1355" y="3844"/>
                </a:cubicBezTo>
                <a:lnTo>
                  <a:pt x="1355" y="5923"/>
                </a:lnTo>
                <a:cubicBezTo>
                  <a:pt x="1355" y="6522"/>
                  <a:pt x="1827" y="6931"/>
                  <a:pt x="2395" y="6931"/>
                </a:cubicBezTo>
                <a:lnTo>
                  <a:pt x="3088" y="6931"/>
                </a:lnTo>
                <a:cubicBezTo>
                  <a:pt x="3182" y="7057"/>
                  <a:pt x="3308" y="7183"/>
                  <a:pt x="3466" y="7309"/>
                </a:cubicBezTo>
                <a:cubicBezTo>
                  <a:pt x="3466" y="7530"/>
                  <a:pt x="3308" y="7687"/>
                  <a:pt x="3088" y="7687"/>
                </a:cubicBezTo>
                <a:lnTo>
                  <a:pt x="1733" y="7687"/>
                </a:lnTo>
                <a:cubicBezTo>
                  <a:pt x="788" y="7687"/>
                  <a:pt x="0" y="8475"/>
                  <a:pt x="0" y="9420"/>
                </a:cubicBezTo>
                <a:lnTo>
                  <a:pt x="0" y="11499"/>
                </a:lnTo>
                <a:cubicBezTo>
                  <a:pt x="0" y="11720"/>
                  <a:pt x="158" y="11877"/>
                  <a:pt x="347" y="11877"/>
                </a:cubicBezTo>
                <a:lnTo>
                  <a:pt x="10019" y="11877"/>
                </a:lnTo>
                <a:cubicBezTo>
                  <a:pt x="10239" y="11877"/>
                  <a:pt x="10397" y="11720"/>
                  <a:pt x="10397" y="11499"/>
                </a:cubicBezTo>
                <a:lnTo>
                  <a:pt x="10397" y="9420"/>
                </a:lnTo>
                <a:cubicBezTo>
                  <a:pt x="10397" y="8475"/>
                  <a:pt x="9609" y="7687"/>
                  <a:pt x="8664" y="7687"/>
                </a:cubicBezTo>
                <a:lnTo>
                  <a:pt x="7278" y="7687"/>
                </a:lnTo>
                <a:cubicBezTo>
                  <a:pt x="7089" y="7687"/>
                  <a:pt x="6931" y="7530"/>
                  <a:pt x="6931" y="7341"/>
                </a:cubicBezTo>
                <a:cubicBezTo>
                  <a:pt x="7026" y="7246"/>
                  <a:pt x="7152" y="7152"/>
                  <a:pt x="7278" y="6994"/>
                </a:cubicBezTo>
                <a:lnTo>
                  <a:pt x="7971" y="6994"/>
                </a:lnTo>
                <a:cubicBezTo>
                  <a:pt x="8569" y="6994"/>
                  <a:pt x="9011" y="6522"/>
                  <a:pt x="9011" y="5955"/>
                </a:cubicBezTo>
                <a:lnTo>
                  <a:pt x="9011" y="3844"/>
                </a:lnTo>
                <a:cubicBezTo>
                  <a:pt x="9011" y="1733"/>
                  <a:pt x="7309" y="0"/>
                  <a:pt x="5198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367" name="Google Shape;10367;p76"/>
          <p:cNvGrpSpPr/>
          <p:nvPr/>
        </p:nvGrpSpPr>
        <p:grpSpPr>
          <a:xfrm>
            <a:off x="10610673" y="4212834"/>
            <a:ext cx="464684" cy="463465"/>
            <a:chOff x="6131900" y="2301825"/>
            <a:chExt cx="295375" cy="294600"/>
          </a:xfrm>
          <a:solidFill>
            <a:srgbClr val="009447"/>
          </a:solidFill>
        </p:grpSpPr>
        <p:sp>
          <p:nvSpPr>
            <p:cNvPr id="10368" name="Google Shape;10368;p76"/>
            <p:cNvSpPr/>
            <p:nvPr/>
          </p:nvSpPr>
          <p:spPr>
            <a:xfrm>
              <a:off x="6131900" y="2301825"/>
              <a:ext cx="295375" cy="294600"/>
            </a:xfrm>
            <a:custGeom>
              <a:avLst/>
              <a:gdLst/>
              <a:ahLst/>
              <a:cxnLst/>
              <a:rect l="l" t="t" r="r" b="b"/>
              <a:pathLst>
                <a:path w="11815" h="11784" extrusionOk="0">
                  <a:moveTo>
                    <a:pt x="3813" y="630"/>
                  </a:moveTo>
                  <a:cubicBezTo>
                    <a:pt x="4002" y="630"/>
                    <a:pt x="4159" y="788"/>
                    <a:pt x="4159" y="977"/>
                  </a:cubicBezTo>
                  <a:lnTo>
                    <a:pt x="4159" y="1355"/>
                  </a:lnTo>
                  <a:lnTo>
                    <a:pt x="1387" y="1355"/>
                  </a:lnTo>
                  <a:lnTo>
                    <a:pt x="1387" y="977"/>
                  </a:lnTo>
                  <a:lnTo>
                    <a:pt x="1355" y="977"/>
                  </a:lnTo>
                  <a:cubicBezTo>
                    <a:pt x="1355" y="788"/>
                    <a:pt x="1513" y="630"/>
                    <a:pt x="1733" y="630"/>
                  </a:cubicBezTo>
                  <a:close/>
                  <a:moveTo>
                    <a:pt x="10114" y="1355"/>
                  </a:moveTo>
                  <a:cubicBezTo>
                    <a:pt x="10303" y="1355"/>
                    <a:pt x="10460" y="1513"/>
                    <a:pt x="10460" y="1702"/>
                  </a:cubicBezTo>
                  <a:lnTo>
                    <a:pt x="10460" y="3434"/>
                  </a:lnTo>
                  <a:lnTo>
                    <a:pt x="7688" y="3434"/>
                  </a:lnTo>
                  <a:cubicBezTo>
                    <a:pt x="7656" y="3277"/>
                    <a:pt x="7656" y="1859"/>
                    <a:pt x="7656" y="1702"/>
                  </a:cubicBezTo>
                  <a:cubicBezTo>
                    <a:pt x="7656" y="1513"/>
                    <a:pt x="7814" y="1355"/>
                    <a:pt x="8034" y="1355"/>
                  </a:cubicBezTo>
                  <a:close/>
                  <a:moveTo>
                    <a:pt x="4128" y="2048"/>
                  </a:moveTo>
                  <a:lnTo>
                    <a:pt x="4128" y="4821"/>
                  </a:lnTo>
                  <a:lnTo>
                    <a:pt x="1355" y="4821"/>
                  </a:lnTo>
                  <a:lnTo>
                    <a:pt x="1355" y="2048"/>
                  </a:lnTo>
                  <a:close/>
                  <a:moveTo>
                    <a:pt x="6617" y="2048"/>
                  </a:moveTo>
                  <a:cubicBezTo>
                    <a:pt x="6806" y="2048"/>
                    <a:pt x="6963" y="2206"/>
                    <a:pt x="6963" y="2395"/>
                  </a:cubicBezTo>
                  <a:lnTo>
                    <a:pt x="6963" y="4852"/>
                  </a:lnTo>
                  <a:lnTo>
                    <a:pt x="4821" y="4852"/>
                  </a:lnTo>
                  <a:lnTo>
                    <a:pt x="4821" y="2395"/>
                  </a:lnTo>
                  <a:cubicBezTo>
                    <a:pt x="4821" y="2206"/>
                    <a:pt x="4978" y="2048"/>
                    <a:pt x="5167" y="2048"/>
                  </a:cubicBezTo>
                  <a:close/>
                  <a:moveTo>
                    <a:pt x="10429" y="4127"/>
                  </a:moveTo>
                  <a:lnTo>
                    <a:pt x="10429" y="4852"/>
                  </a:lnTo>
                  <a:lnTo>
                    <a:pt x="7656" y="4852"/>
                  </a:lnTo>
                  <a:lnTo>
                    <a:pt x="7656" y="4127"/>
                  </a:lnTo>
                  <a:close/>
                  <a:moveTo>
                    <a:pt x="10775" y="5514"/>
                  </a:moveTo>
                  <a:cubicBezTo>
                    <a:pt x="10964" y="5514"/>
                    <a:pt x="11122" y="5671"/>
                    <a:pt x="11122" y="5860"/>
                  </a:cubicBezTo>
                  <a:lnTo>
                    <a:pt x="11122" y="10744"/>
                  </a:lnTo>
                  <a:cubicBezTo>
                    <a:pt x="11122" y="10964"/>
                    <a:pt x="10964" y="11122"/>
                    <a:pt x="10775" y="11122"/>
                  </a:cubicBezTo>
                  <a:lnTo>
                    <a:pt x="1009" y="11122"/>
                  </a:lnTo>
                  <a:cubicBezTo>
                    <a:pt x="820" y="11122"/>
                    <a:pt x="662" y="10964"/>
                    <a:pt x="662" y="10744"/>
                  </a:cubicBezTo>
                  <a:lnTo>
                    <a:pt x="662" y="5860"/>
                  </a:lnTo>
                  <a:cubicBezTo>
                    <a:pt x="662" y="5671"/>
                    <a:pt x="820" y="5514"/>
                    <a:pt x="1009" y="5514"/>
                  </a:cubicBezTo>
                  <a:close/>
                  <a:moveTo>
                    <a:pt x="1733" y="0"/>
                  </a:moveTo>
                  <a:cubicBezTo>
                    <a:pt x="1135" y="0"/>
                    <a:pt x="694" y="473"/>
                    <a:pt x="694" y="1040"/>
                  </a:cubicBezTo>
                  <a:lnTo>
                    <a:pt x="694" y="4884"/>
                  </a:lnTo>
                  <a:cubicBezTo>
                    <a:pt x="316" y="5041"/>
                    <a:pt x="1" y="5388"/>
                    <a:pt x="1" y="5860"/>
                  </a:cubicBezTo>
                  <a:lnTo>
                    <a:pt x="1" y="10744"/>
                  </a:lnTo>
                  <a:cubicBezTo>
                    <a:pt x="1" y="11342"/>
                    <a:pt x="473" y="11783"/>
                    <a:pt x="1009" y="11783"/>
                  </a:cubicBezTo>
                  <a:lnTo>
                    <a:pt x="10775" y="11783"/>
                  </a:lnTo>
                  <a:cubicBezTo>
                    <a:pt x="11374" y="11783"/>
                    <a:pt x="11815" y="11311"/>
                    <a:pt x="11815" y="10744"/>
                  </a:cubicBezTo>
                  <a:lnTo>
                    <a:pt x="11815" y="5860"/>
                  </a:lnTo>
                  <a:cubicBezTo>
                    <a:pt x="11815" y="5388"/>
                    <a:pt x="11531" y="5010"/>
                    <a:pt x="11122" y="4884"/>
                  </a:cubicBezTo>
                  <a:lnTo>
                    <a:pt x="11122" y="1702"/>
                  </a:lnTo>
                  <a:cubicBezTo>
                    <a:pt x="11122" y="1103"/>
                    <a:pt x="10649" y="662"/>
                    <a:pt x="10114" y="662"/>
                  </a:cubicBezTo>
                  <a:lnTo>
                    <a:pt x="8034" y="662"/>
                  </a:lnTo>
                  <a:cubicBezTo>
                    <a:pt x="7530" y="662"/>
                    <a:pt x="7152" y="977"/>
                    <a:pt x="7026" y="1418"/>
                  </a:cubicBezTo>
                  <a:cubicBezTo>
                    <a:pt x="6932" y="1387"/>
                    <a:pt x="6806" y="1355"/>
                    <a:pt x="6648" y="1355"/>
                  </a:cubicBezTo>
                  <a:lnTo>
                    <a:pt x="5230" y="1355"/>
                  </a:lnTo>
                  <a:cubicBezTo>
                    <a:pt x="5104" y="1355"/>
                    <a:pt x="4978" y="1387"/>
                    <a:pt x="4884" y="1418"/>
                  </a:cubicBezTo>
                  <a:lnTo>
                    <a:pt x="4884" y="1040"/>
                  </a:lnTo>
                  <a:cubicBezTo>
                    <a:pt x="4884" y="441"/>
                    <a:pt x="4380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69" name="Google Shape;10369;p76"/>
            <p:cNvSpPr/>
            <p:nvPr/>
          </p:nvSpPr>
          <p:spPr>
            <a:xfrm>
              <a:off x="6218550" y="2456200"/>
              <a:ext cx="122100" cy="51225"/>
            </a:xfrm>
            <a:custGeom>
              <a:avLst/>
              <a:gdLst/>
              <a:ahLst/>
              <a:cxnLst/>
              <a:rect l="l" t="t" r="r" b="b"/>
              <a:pathLst>
                <a:path w="4884" h="2049" extrusionOk="0">
                  <a:moveTo>
                    <a:pt x="3844" y="725"/>
                  </a:moveTo>
                  <a:cubicBezTo>
                    <a:pt x="4033" y="725"/>
                    <a:pt x="4190" y="882"/>
                    <a:pt x="4190" y="1071"/>
                  </a:cubicBezTo>
                  <a:cubicBezTo>
                    <a:pt x="4190" y="1260"/>
                    <a:pt x="4033" y="1418"/>
                    <a:pt x="3844" y="1418"/>
                  </a:cubicBezTo>
                  <a:lnTo>
                    <a:pt x="1008" y="1418"/>
                  </a:lnTo>
                  <a:cubicBezTo>
                    <a:pt x="819" y="1418"/>
                    <a:pt x="662" y="1260"/>
                    <a:pt x="662" y="1071"/>
                  </a:cubicBezTo>
                  <a:cubicBezTo>
                    <a:pt x="662" y="882"/>
                    <a:pt x="819" y="725"/>
                    <a:pt x="1008" y="725"/>
                  </a:cubicBez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8" y="2048"/>
                  </a:cubicBezTo>
                  <a:lnTo>
                    <a:pt x="3844" y="2048"/>
                  </a:lnTo>
                  <a:cubicBezTo>
                    <a:pt x="4442" y="2048"/>
                    <a:pt x="4883" y="1576"/>
                    <a:pt x="4883" y="1040"/>
                  </a:cubicBezTo>
                  <a:cubicBezTo>
                    <a:pt x="4852" y="473"/>
                    <a:pt x="4411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70" name="Google Shape;10370;p76"/>
            <p:cNvSpPr/>
            <p:nvPr/>
          </p:nvSpPr>
          <p:spPr>
            <a:xfrm>
              <a:off x="6340625" y="23530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355" y="158"/>
                    <a:pt x="119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71" name="Google Shape;10371;p76"/>
            <p:cNvSpPr/>
            <p:nvPr/>
          </p:nvSpPr>
          <p:spPr>
            <a:xfrm>
              <a:off x="6183100" y="2369550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72" name="Google Shape;10372;p76"/>
          <p:cNvGrpSpPr/>
          <p:nvPr/>
        </p:nvGrpSpPr>
        <p:grpSpPr>
          <a:xfrm>
            <a:off x="7671997" y="1738889"/>
            <a:ext cx="468420" cy="465943"/>
            <a:chOff x="1412450" y="1954475"/>
            <a:chExt cx="297750" cy="296175"/>
          </a:xfrm>
          <a:solidFill>
            <a:srgbClr val="009447"/>
          </a:solidFill>
        </p:grpSpPr>
        <p:sp>
          <p:nvSpPr>
            <p:cNvPr id="10373" name="Google Shape;10373;p76"/>
            <p:cNvSpPr/>
            <p:nvPr/>
          </p:nvSpPr>
          <p:spPr>
            <a:xfrm>
              <a:off x="1483350" y="20238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extrusionOk="0">
                  <a:moveTo>
                    <a:pt x="3119" y="2079"/>
                  </a:moveTo>
                  <a:cubicBezTo>
                    <a:pt x="3529" y="2079"/>
                    <a:pt x="3844" y="2395"/>
                    <a:pt x="3844" y="2773"/>
                  </a:cubicBezTo>
                  <a:cubicBezTo>
                    <a:pt x="3844" y="3182"/>
                    <a:pt x="3529" y="3497"/>
                    <a:pt x="3119" y="3497"/>
                  </a:cubicBezTo>
                  <a:cubicBezTo>
                    <a:pt x="2741" y="3497"/>
                    <a:pt x="2426" y="3182"/>
                    <a:pt x="2426" y="2773"/>
                  </a:cubicBezTo>
                  <a:cubicBezTo>
                    <a:pt x="2426" y="2395"/>
                    <a:pt x="2741" y="2079"/>
                    <a:pt x="3119" y="2079"/>
                  </a:cubicBezTo>
                  <a:close/>
                  <a:moveTo>
                    <a:pt x="3119" y="725"/>
                  </a:moveTo>
                  <a:cubicBezTo>
                    <a:pt x="4474" y="725"/>
                    <a:pt x="5577" y="1827"/>
                    <a:pt x="5577" y="3182"/>
                  </a:cubicBezTo>
                  <a:cubicBezTo>
                    <a:pt x="5577" y="3686"/>
                    <a:pt x="5388" y="4159"/>
                    <a:pt x="5136" y="4537"/>
                  </a:cubicBezTo>
                  <a:cubicBezTo>
                    <a:pt x="4884" y="4190"/>
                    <a:pt x="4537" y="3907"/>
                    <a:pt x="4191" y="3718"/>
                  </a:cubicBezTo>
                  <a:cubicBezTo>
                    <a:pt x="4411" y="3497"/>
                    <a:pt x="4537" y="3182"/>
                    <a:pt x="4537" y="2804"/>
                  </a:cubicBezTo>
                  <a:cubicBezTo>
                    <a:pt x="4537" y="2079"/>
                    <a:pt x="3907" y="1449"/>
                    <a:pt x="3151" y="1449"/>
                  </a:cubicBezTo>
                  <a:cubicBezTo>
                    <a:pt x="2426" y="1449"/>
                    <a:pt x="1796" y="2079"/>
                    <a:pt x="1796" y="2804"/>
                  </a:cubicBezTo>
                  <a:cubicBezTo>
                    <a:pt x="1796" y="3182"/>
                    <a:pt x="1891" y="3497"/>
                    <a:pt x="2143" y="3718"/>
                  </a:cubicBezTo>
                  <a:cubicBezTo>
                    <a:pt x="1733" y="3907"/>
                    <a:pt x="1418" y="4190"/>
                    <a:pt x="1198" y="4537"/>
                  </a:cubicBezTo>
                  <a:cubicBezTo>
                    <a:pt x="914" y="4159"/>
                    <a:pt x="756" y="3686"/>
                    <a:pt x="756" y="3182"/>
                  </a:cubicBezTo>
                  <a:cubicBezTo>
                    <a:pt x="662" y="1796"/>
                    <a:pt x="1796" y="725"/>
                    <a:pt x="3119" y="725"/>
                  </a:cubicBezTo>
                  <a:close/>
                  <a:moveTo>
                    <a:pt x="3119" y="4190"/>
                  </a:moveTo>
                  <a:cubicBezTo>
                    <a:pt x="3749" y="4190"/>
                    <a:pt x="4317" y="4505"/>
                    <a:pt x="4632" y="5041"/>
                  </a:cubicBezTo>
                  <a:cubicBezTo>
                    <a:pt x="4222" y="5387"/>
                    <a:pt x="3686" y="5577"/>
                    <a:pt x="3119" y="5577"/>
                  </a:cubicBezTo>
                  <a:cubicBezTo>
                    <a:pt x="2584" y="5577"/>
                    <a:pt x="2017" y="5387"/>
                    <a:pt x="1639" y="5041"/>
                  </a:cubicBezTo>
                  <a:cubicBezTo>
                    <a:pt x="1954" y="4505"/>
                    <a:pt x="2489" y="4190"/>
                    <a:pt x="3119" y="4190"/>
                  </a:cubicBezTo>
                  <a:close/>
                  <a:moveTo>
                    <a:pt x="3119" y="0"/>
                  </a:moveTo>
                  <a:cubicBezTo>
                    <a:pt x="1387" y="0"/>
                    <a:pt x="0" y="1418"/>
                    <a:pt x="0" y="3119"/>
                  </a:cubicBezTo>
                  <a:cubicBezTo>
                    <a:pt x="0" y="4852"/>
                    <a:pt x="1387" y="6238"/>
                    <a:pt x="3119" y="6238"/>
                  </a:cubicBezTo>
                  <a:cubicBezTo>
                    <a:pt x="4852" y="6238"/>
                    <a:pt x="6238" y="4820"/>
                    <a:pt x="6238" y="3119"/>
                  </a:cubicBezTo>
                  <a:cubicBezTo>
                    <a:pt x="6238" y="1386"/>
                    <a:pt x="4821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74" name="Google Shape;10374;p76"/>
            <p:cNvSpPr/>
            <p:nvPr/>
          </p:nvSpPr>
          <p:spPr>
            <a:xfrm>
              <a:off x="1412450" y="1954475"/>
              <a:ext cx="297750" cy="296175"/>
            </a:xfrm>
            <a:custGeom>
              <a:avLst/>
              <a:gdLst/>
              <a:ahLst/>
              <a:cxnLst/>
              <a:rect l="l" t="t" r="r" b="b"/>
              <a:pathLst>
                <a:path w="11910" h="11847" extrusionOk="0">
                  <a:moveTo>
                    <a:pt x="6365" y="662"/>
                  </a:moveTo>
                  <a:lnTo>
                    <a:pt x="6522" y="1513"/>
                  </a:lnTo>
                  <a:cubicBezTo>
                    <a:pt x="6554" y="1702"/>
                    <a:pt x="6617" y="1765"/>
                    <a:pt x="6774" y="1797"/>
                  </a:cubicBezTo>
                  <a:cubicBezTo>
                    <a:pt x="7342" y="1923"/>
                    <a:pt x="7814" y="2112"/>
                    <a:pt x="8287" y="2427"/>
                  </a:cubicBezTo>
                  <a:cubicBezTo>
                    <a:pt x="8350" y="2474"/>
                    <a:pt x="8421" y="2498"/>
                    <a:pt x="8488" y="2498"/>
                  </a:cubicBezTo>
                  <a:cubicBezTo>
                    <a:pt x="8554" y="2498"/>
                    <a:pt x="8618" y="2474"/>
                    <a:pt x="8665" y="2427"/>
                  </a:cubicBezTo>
                  <a:lnTo>
                    <a:pt x="9389" y="1923"/>
                  </a:lnTo>
                  <a:lnTo>
                    <a:pt x="9925" y="2490"/>
                  </a:lnTo>
                  <a:lnTo>
                    <a:pt x="9421" y="3183"/>
                  </a:lnTo>
                  <a:cubicBezTo>
                    <a:pt x="9358" y="3309"/>
                    <a:pt x="9358" y="3466"/>
                    <a:pt x="9421" y="3592"/>
                  </a:cubicBezTo>
                  <a:cubicBezTo>
                    <a:pt x="9736" y="4065"/>
                    <a:pt x="9925" y="4537"/>
                    <a:pt x="10051" y="5073"/>
                  </a:cubicBezTo>
                  <a:cubicBezTo>
                    <a:pt x="10082" y="5231"/>
                    <a:pt x="10209" y="5294"/>
                    <a:pt x="10335" y="5357"/>
                  </a:cubicBezTo>
                  <a:lnTo>
                    <a:pt x="11185" y="5514"/>
                  </a:lnTo>
                  <a:lnTo>
                    <a:pt x="11185" y="6302"/>
                  </a:lnTo>
                  <a:lnTo>
                    <a:pt x="10335" y="6459"/>
                  </a:lnTo>
                  <a:cubicBezTo>
                    <a:pt x="10177" y="6491"/>
                    <a:pt x="10082" y="6585"/>
                    <a:pt x="10051" y="6743"/>
                  </a:cubicBezTo>
                  <a:cubicBezTo>
                    <a:pt x="9925" y="7278"/>
                    <a:pt x="9736" y="7751"/>
                    <a:pt x="9421" y="8224"/>
                  </a:cubicBezTo>
                  <a:cubicBezTo>
                    <a:pt x="9358" y="8350"/>
                    <a:pt x="9358" y="8507"/>
                    <a:pt x="9421" y="8633"/>
                  </a:cubicBezTo>
                  <a:lnTo>
                    <a:pt x="9925" y="9326"/>
                  </a:lnTo>
                  <a:lnTo>
                    <a:pt x="9389" y="9893"/>
                  </a:lnTo>
                  <a:lnTo>
                    <a:pt x="8665" y="9358"/>
                  </a:lnTo>
                  <a:cubicBezTo>
                    <a:pt x="8618" y="9326"/>
                    <a:pt x="8554" y="9310"/>
                    <a:pt x="8488" y="9310"/>
                  </a:cubicBezTo>
                  <a:cubicBezTo>
                    <a:pt x="8421" y="9310"/>
                    <a:pt x="8350" y="9326"/>
                    <a:pt x="8287" y="9358"/>
                  </a:cubicBezTo>
                  <a:cubicBezTo>
                    <a:pt x="7814" y="9673"/>
                    <a:pt x="7342" y="9893"/>
                    <a:pt x="6774" y="9988"/>
                  </a:cubicBezTo>
                  <a:cubicBezTo>
                    <a:pt x="6617" y="10051"/>
                    <a:pt x="6554" y="10145"/>
                    <a:pt x="6522" y="10271"/>
                  </a:cubicBezTo>
                  <a:lnTo>
                    <a:pt x="6365" y="11153"/>
                  </a:lnTo>
                  <a:lnTo>
                    <a:pt x="5577" y="11153"/>
                  </a:lnTo>
                  <a:lnTo>
                    <a:pt x="5420" y="10271"/>
                  </a:lnTo>
                  <a:cubicBezTo>
                    <a:pt x="5357" y="10114"/>
                    <a:pt x="5294" y="10051"/>
                    <a:pt x="5136" y="9988"/>
                  </a:cubicBezTo>
                  <a:cubicBezTo>
                    <a:pt x="4569" y="9893"/>
                    <a:pt x="4097" y="9673"/>
                    <a:pt x="3624" y="9358"/>
                  </a:cubicBezTo>
                  <a:cubicBezTo>
                    <a:pt x="3561" y="9326"/>
                    <a:pt x="3498" y="9310"/>
                    <a:pt x="3435" y="9310"/>
                  </a:cubicBezTo>
                  <a:cubicBezTo>
                    <a:pt x="3372" y="9310"/>
                    <a:pt x="3309" y="9326"/>
                    <a:pt x="3246" y="9358"/>
                  </a:cubicBezTo>
                  <a:lnTo>
                    <a:pt x="2521" y="9893"/>
                  </a:lnTo>
                  <a:lnTo>
                    <a:pt x="1986" y="9326"/>
                  </a:lnTo>
                  <a:lnTo>
                    <a:pt x="2490" y="8633"/>
                  </a:lnTo>
                  <a:cubicBezTo>
                    <a:pt x="2584" y="8507"/>
                    <a:pt x="2584" y="8350"/>
                    <a:pt x="2490" y="8224"/>
                  </a:cubicBezTo>
                  <a:cubicBezTo>
                    <a:pt x="2175" y="7751"/>
                    <a:pt x="1986" y="7278"/>
                    <a:pt x="1860" y="6743"/>
                  </a:cubicBezTo>
                  <a:cubicBezTo>
                    <a:pt x="1828" y="6585"/>
                    <a:pt x="1702" y="6491"/>
                    <a:pt x="1576" y="6459"/>
                  </a:cubicBezTo>
                  <a:lnTo>
                    <a:pt x="726" y="6302"/>
                  </a:lnTo>
                  <a:lnTo>
                    <a:pt x="726" y="5514"/>
                  </a:lnTo>
                  <a:lnTo>
                    <a:pt x="1576" y="5357"/>
                  </a:lnTo>
                  <a:cubicBezTo>
                    <a:pt x="1734" y="5325"/>
                    <a:pt x="1828" y="5231"/>
                    <a:pt x="1860" y="5073"/>
                  </a:cubicBezTo>
                  <a:cubicBezTo>
                    <a:pt x="1986" y="4506"/>
                    <a:pt x="2175" y="4065"/>
                    <a:pt x="2490" y="3592"/>
                  </a:cubicBezTo>
                  <a:cubicBezTo>
                    <a:pt x="2584" y="3466"/>
                    <a:pt x="2584" y="3309"/>
                    <a:pt x="2490" y="3183"/>
                  </a:cubicBezTo>
                  <a:lnTo>
                    <a:pt x="1986" y="2490"/>
                  </a:lnTo>
                  <a:lnTo>
                    <a:pt x="2521" y="1923"/>
                  </a:lnTo>
                  <a:lnTo>
                    <a:pt x="3246" y="2427"/>
                  </a:lnTo>
                  <a:cubicBezTo>
                    <a:pt x="3309" y="2474"/>
                    <a:pt x="3372" y="2498"/>
                    <a:pt x="3435" y="2498"/>
                  </a:cubicBezTo>
                  <a:cubicBezTo>
                    <a:pt x="3498" y="2498"/>
                    <a:pt x="3561" y="2474"/>
                    <a:pt x="3624" y="2427"/>
                  </a:cubicBezTo>
                  <a:cubicBezTo>
                    <a:pt x="4097" y="2112"/>
                    <a:pt x="4569" y="1923"/>
                    <a:pt x="5136" y="1797"/>
                  </a:cubicBezTo>
                  <a:cubicBezTo>
                    <a:pt x="5294" y="1765"/>
                    <a:pt x="5357" y="1639"/>
                    <a:pt x="5420" y="1513"/>
                  </a:cubicBezTo>
                  <a:lnTo>
                    <a:pt x="5577" y="662"/>
                  </a:lnTo>
                  <a:close/>
                  <a:moveTo>
                    <a:pt x="5262" y="1"/>
                  </a:moveTo>
                  <a:cubicBezTo>
                    <a:pt x="5073" y="1"/>
                    <a:pt x="4916" y="127"/>
                    <a:pt x="4884" y="284"/>
                  </a:cubicBezTo>
                  <a:lnTo>
                    <a:pt x="4727" y="1166"/>
                  </a:lnTo>
                  <a:cubicBezTo>
                    <a:pt x="4254" y="1292"/>
                    <a:pt x="3813" y="1481"/>
                    <a:pt x="3435" y="1734"/>
                  </a:cubicBezTo>
                  <a:lnTo>
                    <a:pt x="2679" y="1229"/>
                  </a:lnTo>
                  <a:cubicBezTo>
                    <a:pt x="2610" y="1174"/>
                    <a:pt x="2541" y="1149"/>
                    <a:pt x="2474" y="1149"/>
                  </a:cubicBezTo>
                  <a:cubicBezTo>
                    <a:pt x="2389" y="1149"/>
                    <a:pt x="2309" y="1190"/>
                    <a:pt x="2238" y="1261"/>
                  </a:cubicBezTo>
                  <a:lnTo>
                    <a:pt x="1261" y="2238"/>
                  </a:lnTo>
                  <a:cubicBezTo>
                    <a:pt x="1135" y="2364"/>
                    <a:pt x="1135" y="2553"/>
                    <a:pt x="1230" y="2679"/>
                  </a:cubicBezTo>
                  <a:lnTo>
                    <a:pt x="1734" y="3435"/>
                  </a:lnTo>
                  <a:cubicBezTo>
                    <a:pt x="1513" y="3813"/>
                    <a:pt x="1324" y="4254"/>
                    <a:pt x="1198" y="4726"/>
                  </a:cubicBezTo>
                  <a:lnTo>
                    <a:pt x="284" y="4884"/>
                  </a:lnTo>
                  <a:cubicBezTo>
                    <a:pt x="127" y="4915"/>
                    <a:pt x="1" y="5042"/>
                    <a:pt x="1" y="5231"/>
                  </a:cubicBezTo>
                  <a:lnTo>
                    <a:pt x="1" y="6617"/>
                  </a:lnTo>
                  <a:cubicBezTo>
                    <a:pt x="64" y="6774"/>
                    <a:pt x="158" y="6932"/>
                    <a:pt x="316" y="6963"/>
                  </a:cubicBezTo>
                  <a:lnTo>
                    <a:pt x="1230" y="7121"/>
                  </a:lnTo>
                  <a:cubicBezTo>
                    <a:pt x="1356" y="7593"/>
                    <a:pt x="1545" y="8034"/>
                    <a:pt x="1797" y="8413"/>
                  </a:cubicBezTo>
                  <a:lnTo>
                    <a:pt x="1261" y="9169"/>
                  </a:lnTo>
                  <a:cubicBezTo>
                    <a:pt x="1167" y="9295"/>
                    <a:pt x="1198" y="9484"/>
                    <a:pt x="1324" y="9610"/>
                  </a:cubicBezTo>
                  <a:lnTo>
                    <a:pt x="2301" y="10586"/>
                  </a:lnTo>
                  <a:cubicBezTo>
                    <a:pt x="2368" y="10654"/>
                    <a:pt x="2454" y="10685"/>
                    <a:pt x="2533" y="10685"/>
                  </a:cubicBezTo>
                  <a:cubicBezTo>
                    <a:pt x="2602" y="10685"/>
                    <a:pt x="2666" y="10662"/>
                    <a:pt x="2710" y="10618"/>
                  </a:cubicBezTo>
                  <a:lnTo>
                    <a:pt x="3466" y="10114"/>
                  </a:lnTo>
                  <a:cubicBezTo>
                    <a:pt x="3876" y="10366"/>
                    <a:pt x="4286" y="10555"/>
                    <a:pt x="4790" y="10681"/>
                  </a:cubicBezTo>
                  <a:lnTo>
                    <a:pt x="4947" y="11563"/>
                  </a:lnTo>
                  <a:cubicBezTo>
                    <a:pt x="4979" y="11721"/>
                    <a:pt x="5105" y="11847"/>
                    <a:pt x="5294" y="11847"/>
                  </a:cubicBezTo>
                  <a:lnTo>
                    <a:pt x="6680" y="11847"/>
                  </a:lnTo>
                  <a:cubicBezTo>
                    <a:pt x="6837" y="11847"/>
                    <a:pt x="6995" y="11721"/>
                    <a:pt x="7027" y="11563"/>
                  </a:cubicBezTo>
                  <a:lnTo>
                    <a:pt x="7184" y="10681"/>
                  </a:lnTo>
                  <a:cubicBezTo>
                    <a:pt x="7657" y="10555"/>
                    <a:pt x="8098" y="10366"/>
                    <a:pt x="8476" y="10114"/>
                  </a:cubicBezTo>
                  <a:lnTo>
                    <a:pt x="9232" y="10618"/>
                  </a:lnTo>
                  <a:cubicBezTo>
                    <a:pt x="9301" y="10673"/>
                    <a:pt x="9370" y="10698"/>
                    <a:pt x="9436" y="10698"/>
                  </a:cubicBezTo>
                  <a:cubicBezTo>
                    <a:pt x="9521" y="10698"/>
                    <a:pt x="9602" y="10657"/>
                    <a:pt x="9673" y="10586"/>
                  </a:cubicBezTo>
                  <a:lnTo>
                    <a:pt x="10650" y="9610"/>
                  </a:lnTo>
                  <a:cubicBezTo>
                    <a:pt x="10776" y="9484"/>
                    <a:pt x="10776" y="9295"/>
                    <a:pt x="10681" y="9169"/>
                  </a:cubicBezTo>
                  <a:lnTo>
                    <a:pt x="10177" y="8413"/>
                  </a:lnTo>
                  <a:cubicBezTo>
                    <a:pt x="10398" y="8034"/>
                    <a:pt x="10618" y="7593"/>
                    <a:pt x="10713" y="7121"/>
                  </a:cubicBezTo>
                  <a:lnTo>
                    <a:pt x="11626" y="6963"/>
                  </a:lnTo>
                  <a:cubicBezTo>
                    <a:pt x="11784" y="6932"/>
                    <a:pt x="11910" y="6806"/>
                    <a:pt x="11910" y="6617"/>
                  </a:cubicBezTo>
                  <a:lnTo>
                    <a:pt x="11910" y="5231"/>
                  </a:lnTo>
                  <a:cubicBezTo>
                    <a:pt x="11910" y="5073"/>
                    <a:pt x="11784" y="4915"/>
                    <a:pt x="11626" y="4884"/>
                  </a:cubicBezTo>
                  <a:lnTo>
                    <a:pt x="10713" y="4726"/>
                  </a:lnTo>
                  <a:cubicBezTo>
                    <a:pt x="10618" y="4254"/>
                    <a:pt x="10398" y="3813"/>
                    <a:pt x="10177" y="3403"/>
                  </a:cubicBezTo>
                  <a:lnTo>
                    <a:pt x="10681" y="2679"/>
                  </a:lnTo>
                  <a:cubicBezTo>
                    <a:pt x="10807" y="2553"/>
                    <a:pt x="10776" y="2364"/>
                    <a:pt x="10650" y="2238"/>
                  </a:cubicBezTo>
                  <a:lnTo>
                    <a:pt x="9673" y="1261"/>
                  </a:lnTo>
                  <a:cubicBezTo>
                    <a:pt x="9605" y="1193"/>
                    <a:pt x="9520" y="1162"/>
                    <a:pt x="9435" y="1162"/>
                  </a:cubicBezTo>
                  <a:cubicBezTo>
                    <a:pt x="9362" y="1162"/>
                    <a:pt x="9290" y="1186"/>
                    <a:pt x="9232" y="1229"/>
                  </a:cubicBezTo>
                  <a:lnTo>
                    <a:pt x="8476" y="1734"/>
                  </a:lnTo>
                  <a:cubicBezTo>
                    <a:pt x="8098" y="1481"/>
                    <a:pt x="7657" y="1292"/>
                    <a:pt x="7184" y="1166"/>
                  </a:cubicBezTo>
                  <a:lnTo>
                    <a:pt x="6995" y="284"/>
                  </a:lnTo>
                  <a:cubicBezTo>
                    <a:pt x="6932" y="127"/>
                    <a:pt x="6837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375" name="Google Shape;10375;p76"/>
          <p:cNvSpPr/>
          <p:nvPr/>
        </p:nvSpPr>
        <p:spPr>
          <a:xfrm>
            <a:off x="7673795" y="2343309"/>
            <a:ext cx="464723" cy="460987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376" name="Google Shape;10376;p76"/>
          <p:cNvGrpSpPr/>
          <p:nvPr/>
        </p:nvGrpSpPr>
        <p:grpSpPr>
          <a:xfrm>
            <a:off x="7671997" y="2928925"/>
            <a:ext cx="468420" cy="468067"/>
            <a:chOff x="1413250" y="2680675"/>
            <a:chExt cx="297750" cy="297525"/>
          </a:xfrm>
          <a:solidFill>
            <a:srgbClr val="009447"/>
          </a:solidFill>
        </p:grpSpPr>
        <p:sp>
          <p:nvSpPr>
            <p:cNvPr id="10377" name="Google Shape;10377;p76"/>
            <p:cNvSpPr/>
            <p:nvPr/>
          </p:nvSpPr>
          <p:spPr>
            <a:xfrm>
              <a:off x="1413250" y="2680675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10460" y="1418"/>
                  </a:moveTo>
                  <a:lnTo>
                    <a:pt x="10460" y="7719"/>
                  </a:lnTo>
                  <a:lnTo>
                    <a:pt x="1387" y="7719"/>
                  </a:lnTo>
                  <a:lnTo>
                    <a:pt x="1387" y="1418"/>
                  </a:lnTo>
                  <a:close/>
                  <a:moveTo>
                    <a:pt x="5577" y="8380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380"/>
                  </a:lnTo>
                  <a:close/>
                  <a:moveTo>
                    <a:pt x="6396" y="8380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380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25"/>
                  </a:lnTo>
                  <a:lnTo>
                    <a:pt x="378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78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89" y="7719"/>
                    <a:pt x="32" y="7876"/>
                    <a:pt x="32" y="8097"/>
                  </a:cubicBezTo>
                  <a:cubicBezTo>
                    <a:pt x="32" y="8286"/>
                    <a:pt x="189" y="8443"/>
                    <a:pt x="378" y="8443"/>
                  </a:cubicBezTo>
                  <a:lnTo>
                    <a:pt x="4758" y="8443"/>
                  </a:lnTo>
                  <a:lnTo>
                    <a:pt x="3560" y="11436"/>
                  </a:lnTo>
                  <a:cubicBezTo>
                    <a:pt x="3497" y="11625"/>
                    <a:pt x="3560" y="11814"/>
                    <a:pt x="3749" y="11877"/>
                  </a:cubicBezTo>
                  <a:cubicBezTo>
                    <a:pt x="3803" y="11893"/>
                    <a:pt x="3855" y="11901"/>
                    <a:pt x="3903" y="11901"/>
                  </a:cubicBezTo>
                  <a:cubicBezTo>
                    <a:pt x="4052" y="11901"/>
                    <a:pt x="4167" y="11824"/>
                    <a:pt x="4191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75" y="11184"/>
                    <a:pt x="6333" y="11027"/>
                    <a:pt x="6333" y="10838"/>
                  </a:cubicBezTo>
                  <a:lnTo>
                    <a:pt x="6333" y="9830"/>
                  </a:lnTo>
                  <a:lnTo>
                    <a:pt x="6995" y="9830"/>
                  </a:lnTo>
                  <a:lnTo>
                    <a:pt x="7751" y="11657"/>
                  </a:lnTo>
                  <a:cubicBezTo>
                    <a:pt x="7798" y="11824"/>
                    <a:pt x="7918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81" y="11783"/>
                    <a:pt x="8444" y="11594"/>
                    <a:pt x="8381" y="11436"/>
                  </a:cubicBezTo>
                  <a:lnTo>
                    <a:pt x="7184" y="8443"/>
                  </a:lnTo>
                  <a:lnTo>
                    <a:pt x="11563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63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63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63" y="725"/>
                  </a:cubicBezTo>
                  <a:lnTo>
                    <a:pt x="6301" y="725"/>
                  </a:ln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78" name="Google Shape;10378;p76"/>
            <p:cNvSpPr/>
            <p:nvPr/>
          </p:nvSpPr>
          <p:spPr>
            <a:xfrm>
              <a:off x="1465225" y="280510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87" y="663"/>
                  </a:moveTo>
                  <a:lnTo>
                    <a:pt x="1387" y="1387"/>
                  </a:lnTo>
                  <a:lnTo>
                    <a:pt x="694" y="1387"/>
                  </a:lnTo>
                  <a:lnTo>
                    <a:pt x="694" y="663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4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1765" y="2080"/>
                  </a:lnTo>
                  <a:cubicBezTo>
                    <a:pt x="1954" y="2080"/>
                    <a:pt x="2112" y="1923"/>
                    <a:pt x="2112" y="1734"/>
                  </a:cubicBezTo>
                  <a:lnTo>
                    <a:pt x="2112" y="347"/>
                  </a:ln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79" name="Google Shape;10379;p76"/>
            <p:cNvSpPr/>
            <p:nvPr/>
          </p:nvSpPr>
          <p:spPr>
            <a:xfrm>
              <a:off x="1535325" y="2769675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387" y="662"/>
                  </a:moveTo>
                  <a:lnTo>
                    <a:pt x="1387" y="2741"/>
                  </a:lnTo>
                  <a:lnTo>
                    <a:pt x="694" y="2741"/>
                  </a:lnTo>
                  <a:lnTo>
                    <a:pt x="694" y="662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151"/>
                  </a:lnTo>
                  <a:cubicBezTo>
                    <a:pt x="1" y="3340"/>
                    <a:pt x="158" y="3497"/>
                    <a:pt x="379" y="3497"/>
                  </a:cubicBezTo>
                  <a:lnTo>
                    <a:pt x="1733" y="3497"/>
                  </a:lnTo>
                  <a:lnTo>
                    <a:pt x="1733" y="3466"/>
                  </a:lnTo>
                  <a:cubicBezTo>
                    <a:pt x="1954" y="3466"/>
                    <a:pt x="2112" y="3308"/>
                    <a:pt x="2112" y="3119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80" name="Google Shape;10380;p76"/>
            <p:cNvSpPr/>
            <p:nvPr/>
          </p:nvSpPr>
          <p:spPr>
            <a:xfrm>
              <a:off x="1604650" y="2733425"/>
              <a:ext cx="52775" cy="122900"/>
            </a:xfrm>
            <a:custGeom>
              <a:avLst/>
              <a:gdLst/>
              <a:ahLst/>
              <a:cxnLst/>
              <a:rect l="l" t="t" r="r" b="b"/>
              <a:pathLst>
                <a:path w="2111" h="4916" extrusionOk="0">
                  <a:moveTo>
                    <a:pt x="1418" y="726"/>
                  </a:moveTo>
                  <a:lnTo>
                    <a:pt x="1418" y="4254"/>
                  </a:lnTo>
                  <a:lnTo>
                    <a:pt x="725" y="4254"/>
                  </a:lnTo>
                  <a:lnTo>
                    <a:pt x="725" y="726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764" y="4916"/>
                  </a:lnTo>
                  <a:cubicBezTo>
                    <a:pt x="1953" y="4916"/>
                    <a:pt x="2111" y="4758"/>
                    <a:pt x="2111" y="4569"/>
                  </a:cubicBezTo>
                  <a:lnTo>
                    <a:pt x="2111" y="348"/>
                  </a:lnTo>
                  <a:cubicBezTo>
                    <a:pt x="2111" y="159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381" name="Google Shape;10381;p76"/>
          <p:cNvSpPr/>
          <p:nvPr/>
        </p:nvSpPr>
        <p:spPr>
          <a:xfrm>
            <a:off x="10683144" y="1738859"/>
            <a:ext cx="360617" cy="465903"/>
          </a:xfrm>
          <a:custGeom>
            <a:avLst/>
            <a:gdLst/>
            <a:ahLst/>
            <a:cxnLst/>
            <a:rect l="l" t="t" r="r" b="b"/>
            <a:pathLst>
              <a:path w="9169" h="11846" extrusionOk="0">
                <a:moveTo>
                  <a:pt x="4695" y="2079"/>
                </a:moveTo>
                <a:cubicBezTo>
                  <a:pt x="5073" y="2079"/>
                  <a:pt x="5388" y="2394"/>
                  <a:pt x="5388" y="2772"/>
                </a:cubicBezTo>
                <a:cubicBezTo>
                  <a:pt x="5388" y="3181"/>
                  <a:pt x="5073" y="3496"/>
                  <a:pt x="4695" y="3496"/>
                </a:cubicBezTo>
                <a:cubicBezTo>
                  <a:pt x="4285" y="3496"/>
                  <a:pt x="3970" y="3181"/>
                  <a:pt x="3970" y="2772"/>
                </a:cubicBezTo>
                <a:cubicBezTo>
                  <a:pt x="3970" y="2394"/>
                  <a:pt x="4285" y="2079"/>
                  <a:pt x="4695" y="2079"/>
                </a:cubicBezTo>
                <a:close/>
                <a:moveTo>
                  <a:pt x="4695" y="4189"/>
                </a:moveTo>
                <a:cubicBezTo>
                  <a:pt x="5640" y="4189"/>
                  <a:pt x="6428" y="4977"/>
                  <a:pt x="6428" y="5922"/>
                </a:cubicBezTo>
                <a:lnTo>
                  <a:pt x="6428" y="6300"/>
                </a:lnTo>
                <a:lnTo>
                  <a:pt x="2962" y="6300"/>
                </a:lnTo>
                <a:lnTo>
                  <a:pt x="2962" y="5922"/>
                </a:lnTo>
                <a:cubicBezTo>
                  <a:pt x="2962" y="4945"/>
                  <a:pt x="3750" y="4189"/>
                  <a:pt x="4695" y="4189"/>
                </a:cubicBezTo>
                <a:close/>
                <a:moveTo>
                  <a:pt x="4730" y="664"/>
                </a:moveTo>
                <a:cubicBezTo>
                  <a:pt x="6870" y="664"/>
                  <a:pt x="8538" y="2418"/>
                  <a:pt x="8538" y="4473"/>
                </a:cubicBezTo>
                <a:cubicBezTo>
                  <a:pt x="8538" y="5544"/>
                  <a:pt x="8097" y="6552"/>
                  <a:pt x="7310" y="7277"/>
                </a:cubicBezTo>
                <a:cubicBezTo>
                  <a:pt x="7215" y="7403"/>
                  <a:pt x="7121" y="7466"/>
                  <a:pt x="6995" y="7497"/>
                </a:cubicBezTo>
                <a:cubicBezTo>
                  <a:pt x="6774" y="7718"/>
                  <a:pt x="6522" y="7907"/>
                  <a:pt x="6459" y="8285"/>
                </a:cubicBezTo>
                <a:lnTo>
                  <a:pt x="5041" y="8285"/>
                </a:lnTo>
                <a:lnTo>
                  <a:pt x="5041" y="6993"/>
                </a:lnTo>
                <a:lnTo>
                  <a:pt x="6774" y="6993"/>
                </a:lnTo>
                <a:cubicBezTo>
                  <a:pt x="6963" y="6993"/>
                  <a:pt x="7121" y="6836"/>
                  <a:pt x="7121" y="6647"/>
                </a:cubicBezTo>
                <a:lnTo>
                  <a:pt x="7121" y="5922"/>
                </a:lnTo>
                <a:cubicBezTo>
                  <a:pt x="7121" y="4945"/>
                  <a:pt x="6585" y="4126"/>
                  <a:pt x="5734" y="3717"/>
                </a:cubicBezTo>
                <a:cubicBezTo>
                  <a:pt x="5987" y="3496"/>
                  <a:pt x="6113" y="3181"/>
                  <a:pt x="6113" y="2835"/>
                </a:cubicBezTo>
                <a:cubicBezTo>
                  <a:pt x="6113" y="2079"/>
                  <a:pt x="5482" y="1448"/>
                  <a:pt x="4726" y="1448"/>
                </a:cubicBezTo>
                <a:cubicBezTo>
                  <a:pt x="3970" y="1448"/>
                  <a:pt x="3340" y="2079"/>
                  <a:pt x="3340" y="2835"/>
                </a:cubicBezTo>
                <a:cubicBezTo>
                  <a:pt x="3340" y="3181"/>
                  <a:pt x="3466" y="3496"/>
                  <a:pt x="3687" y="3717"/>
                </a:cubicBezTo>
                <a:cubicBezTo>
                  <a:pt x="2868" y="4126"/>
                  <a:pt x="2332" y="4945"/>
                  <a:pt x="2332" y="5922"/>
                </a:cubicBezTo>
                <a:lnTo>
                  <a:pt x="2332" y="6647"/>
                </a:lnTo>
                <a:cubicBezTo>
                  <a:pt x="2332" y="6836"/>
                  <a:pt x="2489" y="6993"/>
                  <a:pt x="2679" y="6993"/>
                </a:cubicBezTo>
                <a:lnTo>
                  <a:pt x="4411" y="6993"/>
                </a:lnTo>
                <a:lnTo>
                  <a:pt x="4411" y="8411"/>
                </a:lnTo>
                <a:lnTo>
                  <a:pt x="2931" y="8411"/>
                </a:lnTo>
                <a:lnTo>
                  <a:pt x="2931" y="8380"/>
                </a:lnTo>
                <a:cubicBezTo>
                  <a:pt x="2836" y="7938"/>
                  <a:pt x="2615" y="7749"/>
                  <a:pt x="2363" y="7560"/>
                </a:cubicBezTo>
                <a:cubicBezTo>
                  <a:pt x="2300" y="7466"/>
                  <a:pt x="2174" y="7403"/>
                  <a:pt x="2048" y="7277"/>
                </a:cubicBezTo>
                <a:cubicBezTo>
                  <a:pt x="1135" y="6395"/>
                  <a:pt x="757" y="5135"/>
                  <a:pt x="946" y="3874"/>
                </a:cubicBezTo>
                <a:cubicBezTo>
                  <a:pt x="1198" y="2236"/>
                  <a:pt x="2615" y="881"/>
                  <a:pt x="4254" y="692"/>
                </a:cubicBezTo>
                <a:cubicBezTo>
                  <a:pt x="4415" y="673"/>
                  <a:pt x="4574" y="664"/>
                  <a:pt x="4730" y="664"/>
                </a:cubicBezTo>
                <a:close/>
                <a:moveTo>
                  <a:pt x="6428" y="9073"/>
                </a:moveTo>
                <a:lnTo>
                  <a:pt x="6428" y="9419"/>
                </a:lnTo>
                <a:cubicBezTo>
                  <a:pt x="6428" y="9640"/>
                  <a:pt x="6270" y="9797"/>
                  <a:pt x="6081" y="9797"/>
                </a:cubicBezTo>
                <a:lnTo>
                  <a:pt x="3309" y="9797"/>
                </a:lnTo>
                <a:cubicBezTo>
                  <a:pt x="3120" y="9797"/>
                  <a:pt x="2962" y="9640"/>
                  <a:pt x="2962" y="9419"/>
                </a:cubicBezTo>
                <a:lnTo>
                  <a:pt x="2962" y="9073"/>
                </a:lnTo>
                <a:close/>
                <a:moveTo>
                  <a:pt x="5703" y="10459"/>
                </a:moveTo>
                <a:lnTo>
                  <a:pt x="5703" y="10805"/>
                </a:lnTo>
                <a:cubicBezTo>
                  <a:pt x="5703" y="10994"/>
                  <a:pt x="5545" y="11183"/>
                  <a:pt x="5356" y="11183"/>
                </a:cubicBezTo>
                <a:lnTo>
                  <a:pt x="3970" y="11183"/>
                </a:lnTo>
                <a:cubicBezTo>
                  <a:pt x="3781" y="11183"/>
                  <a:pt x="3624" y="10994"/>
                  <a:pt x="3624" y="10805"/>
                </a:cubicBezTo>
                <a:lnTo>
                  <a:pt x="3624" y="10459"/>
                </a:lnTo>
                <a:close/>
                <a:moveTo>
                  <a:pt x="4662" y="0"/>
                </a:moveTo>
                <a:cubicBezTo>
                  <a:pt x="4486" y="0"/>
                  <a:pt x="4308" y="10"/>
                  <a:pt x="4128" y="31"/>
                </a:cubicBezTo>
                <a:cubicBezTo>
                  <a:pt x="2174" y="251"/>
                  <a:pt x="568" y="1827"/>
                  <a:pt x="253" y="3780"/>
                </a:cubicBezTo>
                <a:cubicBezTo>
                  <a:pt x="1" y="5229"/>
                  <a:pt x="505" y="6710"/>
                  <a:pt x="1576" y="7749"/>
                </a:cubicBezTo>
                <a:cubicBezTo>
                  <a:pt x="1733" y="7875"/>
                  <a:pt x="1859" y="7970"/>
                  <a:pt x="1922" y="8064"/>
                </a:cubicBezTo>
                <a:cubicBezTo>
                  <a:pt x="2206" y="8285"/>
                  <a:pt x="2237" y="8348"/>
                  <a:pt x="2237" y="8695"/>
                </a:cubicBezTo>
                <a:lnTo>
                  <a:pt x="2237" y="9388"/>
                </a:lnTo>
                <a:cubicBezTo>
                  <a:pt x="2237" y="9829"/>
                  <a:pt x="2521" y="10238"/>
                  <a:pt x="2962" y="10396"/>
                </a:cubicBezTo>
                <a:lnTo>
                  <a:pt x="2962" y="10774"/>
                </a:lnTo>
                <a:cubicBezTo>
                  <a:pt x="2962" y="11404"/>
                  <a:pt x="3435" y="11845"/>
                  <a:pt x="3970" y="11845"/>
                </a:cubicBezTo>
                <a:lnTo>
                  <a:pt x="5356" y="11845"/>
                </a:lnTo>
                <a:cubicBezTo>
                  <a:pt x="5955" y="11845"/>
                  <a:pt x="6396" y="11372"/>
                  <a:pt x="6396" y="10805"/>
                </a:cubicBezTo>
                <a:lnTo>
                  <a:pt x="6396" y="10427"/>
                </a:lnTo>
                <a:cubicBezTo>
                  <a:pt x="6774" y="10270"/>
                  <a:pt x="7089" y="9923"/>
                  <a:pt x="7089" y="9451"/>
                </a:cubicBezTo>
                <a:lnTo>
                  <a:pt x="7089" y="8726"/>
                </a:lnTo>
                <a:cubicBezTo>
                  <a:pt x="7089" y="8380"/>
                  <a:pt x="7121" y="8348"/>
                  <a:pt x="7404" y="8096"/>
                </a:cubicBezTo>
                <a:cubicBezTo>
                  <a:pt x="7499" y="8033"/>
                  <a:pt x="7593" y="7938"/>
                  <a:pt x="7751" y="7812"/>
                </a:cubicBezTo>
                <a:cubicBezTo>
                  <a:pt x="8664" y="6962"/>
                  <a:pt x="9169" y="5765"/>
                  <a:pt x="9169" y="4504"/>
                </a:cubicBezTo>
                <a:cubicBezTo>
                  <a:pt x="9169" y="2060"/>
                  <a:pt x="7186" y="0"/>
                  <a:pt x="4662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382" name="Google Shape;10382;p76"/>
          <p:cNvSpPr/>
          <p:nvPr/>
        </p:nvSpPr>
        <p:spPr>
          <a:xfrm>
            <a:off x="10619331" y="2341775"/>
            <a:ext cx="488243" cy="464055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383" name="Google Shape;10383;p76"/>
          <p:cNvSpPr/>
          <p:nvPr/>
        </p:nvSpPr>
        <p:spPr>
          <a:xfrm>
            <a:off x="10629242" y="2929939"/>
            <a:ext cx="468420" cy="465903"/>
          </a:xfrm>
          <a:custGeom>
            <a:avLst/>
            <a:gdLst/>
            <a:ahLst/>
            <a:cxnLst/>
            <a:rect l="l" t="t" r="r" b="b"/>
            <a:pathLst>
              <a:path w="11910" h="11846" extrusionOk="0">
                <a:moveTo>
                  <a:pt x="5924" y="2080"/>
                </a:moveTo>
                <a:cubicBezTo>
                  <a:pt x="6302" y="2080"/>
                  <a:pt x="6617" y="2395"/>
                  <a:pt x="6617" y="2773"/>
                </a:cubicBezTo>
                <a:cubicBezTo>
                  <a:pt x="6617" y="3182"/>
                  <a:pt x="6302" y="3497"/>
                  <a:pt x="5924" y="3497"/>
                </a:cubicBezTo>
                <a:cubicBezTo>
                  <a:pt x="5514" y="3497"/>
                  <a:pt x="5199" y="3182"/>
                  <a:pt x="5199" y="2773"/>
                </a:cubicBezTo>
                <a:cubicBezTo>
                  <a:pt x="5199" y="2395"/>
                  <a:pt x="5514" y="2080"/>
                  <a:pt x="5924" y="2080"/>
                </a:cubicBezTo>
                <a:close/>
                <a:moveTo>
                  <a:pt x="5924" y="662"/>
                </a:moveTo>
                <a:cubicBezTo>
                  <a:pt x="7247" y="662"/>
                  <a:pt x="8318" y="1764"/>
                  <a:pt x="8318" y="3088"/>
                </a:cubicBezTo>
                <a:cubicBezTo>
                  <a:pt x="8318" y="3655"/>
                  <a:pt x="8129" y="4190"/>
                  <a:pt x="7783" y="4631"/>
                </a:cubicBezTo>
                <a:cubicBezTo>
                  <a:pt x="7562" y="4222"/>
                  <a:pt x="7310" y="3907"/>
                  <a:pt x="6900" y="3686"/>
                </a:cubicBezTo>
                <a:cubicBezTo>
                  <a:pt x="7153" y="3434"/>
                  <a:pt x="7310" y="3088"/>
                  <a:pt x="7310" y="2741"/>
                </a:cubicBezTo>
                <a:cubicBezTo>
                  <a:pt x="7310" y="1985"/>
                  <a:pt x="6680" y="1355"/>
                  <a:pt x="5924" y="1355"/>
                </a:cubicBezTo>
                <a:cubicBezTo>
                  <a:pt x="5168" y="1355"/>
                  <a:pt x="4538" y="1985"/>
                  <a:pt x="4538" y="2741"/>
                </a:cubicBezTo>
                <a:cubicBezTo>
                  <a:pt x="4538" y="3088"/>
                  <a:pt x="4695" y="3434"/>
                  <a:pt x="4947" y="3686"/>
                </a:cubicBezTo>
                <a:cubicBezTo>
                  <a:pt x="4538" y="3938"/>
                  <a:pt x="4223" y="4285"/>
                  <a:pt x="4034" y="4631"/>
                </a:cubicBezTo>
                <a:cubicBezTo>
                  <a:pt x="3592" y="4096"/>
                  <a:pt x="3403" y="3403"/>
                  <a:pt x="3498" y="2741"/>
                </a:cubicBezTo>
                <a:cubicBezTo>
                  <a:pt x="3655" y="1638"/>
                  <a:pt x="4664" y="662"/>
                  <a:pt x="5924" y="662"/>
                </a:cubicBezTo>
                <a:close/>
                <a:moveTo>
                  <a:pt x="5924" y="4159"/>
                </a:moveTo>
                <a:cubicBezTo>
                  <a:pt x="6554" y="4159"/>
                  <a:pt x="7058" y="4600"/>
                  <a:pt x="7247" y="5135"/>
                </a:cubicBezTo>
                <a:cubicBezTo>
                  <a:pt x="6869" y="5388"/>
                  <a:pt x="6428" y="5545"/>
                  <a:pt x="5924" y="5545"/>
                </a:cubicBezTo>
                <a:cubicBezTo>
                  <a:pt x="5451" y="5545"/>
                  <a:pt x="4979" y="5388"/>
                  <a:pt x="4569" y="5135"/>
                </a:cubicBezTo>
                <a:cubicBezTo>
                  <a:pt x="4727" y="4568"/>
                  <a:pt x="5294" y="4159"/>
                  <a:pt x="5924" y="4159"/>
                </a:cubicBezTo>
                <a:close/>
                <a:moveTo>
                  <a:pt x="1734" y="9042"/>
                </a:moveTo>
                <a:cubicBezTo>
                  <a:pt x="2301" y="9042"/>
                  <a:pt x="2773" y="9483"/>
                  <a:pt x="2773" y="10082"/>
                </a:cubicBezTo>
                <a:cubicBezTo>
                  <a:pt x="2773" y="10649"/>
                  <a:pt x="2301" y="11121"/>
                  <a:pt x="1734" y="11121"/>
                </a:cubicBezTo>
                <a:cubicBezTo>
                  <a:pt x="1198" y="11121"/>
                  <a:pt x="726" y="10649"/>
                  <a:pt x="726" y="10082"/>
                </a:cubicBezTo>
                <a:cubicBezTo>
                  <a:pt x="726" y="9483"/>
                  <a:pt x="1198" y="9042"/>
                  <a:pt x="1734" y="9042"/>
                </a:cubicBezTo>
                <a:close/>
                <a:moveTo>
                  <a:pt x="5924" y="9042"/>
                </a:moveTo>
                <a:cubicBezTo>
                  <a:pt x="6522" y="9042"/>
                  <a:pt x="6932" y="9515"/>
                  <a:pt x="6932" y="10082"/>
                </a:cubicBezTo>
                <a:cubicBezTo>
                  <a:pt x="6932" y="10649"/>
                  <a:pt x="6459" y="11121"/>
                  <a:pt x="5924" y="11121"/>
                </a:cubicBezTo>
                <a:cubicBezTo>
                  <a:pt x="5357" y="11121"/>
                  <a:pt x="4884" y="10649"/>
                  <a:pt x="4884" y="10082"/>
                </a:cubicBezTo>
                <a:cubicBezTo>
                  <a:pt x="4884" y="9483"/>
                  <a:pt x="5325" y="9042"/>
                  <a:pt x="5924" y="9042"/>
                </a:cubicBezTo>
                <a:close/>
                <a:moveTo>
                  <a:pt x="10145" y="9042"/>
                </a:moveTo>
                <a:cubicBezTo>
                  <a:pt x="10681" y="9042"/>
                  <a:pt x="11154" y="9483"/>
                  <a:pt x="11154" y="10082"/>
                </a:cubicBezTo>
                <a:cubicBezTo>
                  <a:pt x="11154" y="10649"/>
                  <a:pt x="10681" y="11121"/>
                  <a:pt x="10145" y="11121"/>
                </a:cubicBezTo>
                <a:cubicBezTo>
                  <a:pt x="9578" y="11121"/>
                  <a:pt x="9106" y="10649"/>
                  <a:pt x="9106" y="10082"/>
                </a:cubicBezTo>
                <a:cubicBezTo>
                  <a:pt x="9106" y="9483"/>
                  <a:pt x="9578" y="9042"/>
                  <a:pt x="10145" y="9042"/>
                </a:cubicBezTo>
                <a:close/>
                <a:moveTo>
                  <a:pt x="5955" y="0"/>
                </a:moveTo>
                <a:cubicBezTo>
                  <a:pt x="4349" y="0"/>
                  <a:pt x="3088" y="1197"/>
                  <a:pt x="2868" y="2678"/>
                </a:cubicBezTo>
                <a:cubicBezTo>
                  <a:pt x="2647" y="4442"/>
                  <a:pt x="3908" y="6018"/>
                  <a:pt x="5640" y="6207"/>
                </a:cubicBezTo>
                <a:lnTo>
                  <a:pt x="5640" y="6963"/>
                </a:lnTo>
                <a:lnTo>
                  <a:pt x="2427" y="6963"/>
                </a:lnTo>
                <a:cubicBezTo>
                  <a:pt x="1828" y="6963"/>
                  <a:pt x="1387" y="7435"/>
                  <a:pt x="1387" y="7971"/>
                </a:cubicBezTo>
                <a:lnTo>
                  <a:pt x="1387" y="8380"/>
                </a:lnTo>
                <a:cubicBezTo>
                  <a:pt x="599" y="8538"/>
                  <a:pt x="1" y="9231"/>
                  <a:pt x="1" y="10082"/>
                </a:cubicBezTo>
                <a:cubicBezTo>
                  <a:pt x="1" y="11027"/>
                  <a:pt x="789" y="11846"/>
                  <a:pt x="1734" y="11846"/>
                </a:cubicBezTo>
                <a:cubicBezTo>
                  <a:pt x="2679" y="11846"/>
                  <a:pt x="3466" y="11058"/>
                  <a:pt x="3466" y="10082"/>
                </a:cubicBezTo>
                <a:cubicBezTo>
                  <a:pt x="3466" y="9231"/>
                  <a:pt x="2868" y="8538"/>
                  <a:pt x="2080" y="8380"/>
                </a:cubicBezTo>
                <a:lnTo>
                  <a:pt x="2080" y="7971"/>
                </a:lnTo>
                <a:cubicBezTo>
                  <a:pt x="2080" y="7782"/>
                  <a:pt x="2238" y="7624"/>
                  <a:pt x="2458" y="7624"/>
                </a:cubicBezTo>
                <a:lnTo>
                  <a:pt x="5609" y="7624"/>
                </a:lnTo>
                <a:lnTo>
                  <a:pt x="5609" y="8349"/>
                </a:lnTo>
                <a:cubicBezTo>
                  <a:pt x="4821" y="8506"/>
                  <a:pt x="4223" y="9200"/>
                  <a:pt x="4223" y="10019"/>
                </a:cubicBezTo>
                <a:cubicBezTo>
                  <a:pt x="4223" y="10964"/>
                  <a:pt x="5010" y="11814"/>
                  <a:pt x="5955" y="11814"/>
                </a:cubicBezTo>
                <a:cubicBezTo>
                  <a:pt x="6900" y="11814"/>
                  <a:pt x="7688" y="11027"/>
                  <a:pt x="7688" y="10019"/>
                </a:cubicBezTo>
                <a:cubicBezTo>
                  <a:pt x="7688" y="9200"/>
                  <a:pt x="7090" y="8506"/>
                  <a:pt x="6302" y="8349"/>
                </a:cubicBezTo>
                <a:lnTo>
                  <a:pt x="6302" y="7624"/>
                </a:lnTo>
                <a:lnTo>
                  <a:pt x="9452" y="7624"/>
                </a:lnTo>
                <a:cubicBezTo>
                  <a:pt x="9641" y="7624"/>
                  <a:pt x="9799" y="7782"/>
                  <a:pt x="9799" y="7971"/>
                </a:cubicBezTo>
                <a:lnTo>
                  <a:pt x="9799" y="8380"/>
                </a:lnTo>
                <a:cubicBezTo>
                  <a:pt x="9011" y="8538"/>
                  <a:pt x="8444" y="9231"/>
                  <a:pt x="8444" y="10082"/>
                </a:cubicBezTo>
                <a:cubicBezTo>
                  <a:pt x="8444" y="11027"/>
                  <a:pt x="9232" y="11846"/>
                  <a:pt x="10177" y="11846"/>
                </a:cubicBezTo>
                <a:cubicBezTo>
                  <a:pt x="11122" y="11846"/>
                  <a:pt x="11910" y="11058"/>
                  <a:pt x="11910" y="10082"/>
                </a:cubicBezTo>
                <a:cubicBezTo>
                  <a:pt x="11910" y="9231"/>
                  <a:pt x="11311" y="8538"/>
                  <a:pt x="10524" y="8380"/>
                </a:cubicBezTo>
                <a:lnTo>
                  <a:pt x="10524" y="7971"/>
                </a:lnTo>
                <a:cubicBezTo>
                  <a:pt x="10524" y="7404"/>
                  <a:pt x="10051" y="6963"/>
                  <a:pt x="9484" y="6963"/>
                </a:cubicBezTo>
                <a:lnTo>
                  <a:pt x="6333" y="6963"/>
                </a:lnTo>
                <a:lnTo>
                  <a:pt x="6333" y="6207"/>
                </a:lnTo>
                <a:cubicBezTo>
                  <a:pt x="7909" y="6049"/>
                  <a:pt x="9106" y="4726"/>
                  <a:pt x="9106" y="3088"/>
                </a:cubicBezTo>
                <a:cubicBezTo>
                  <a:pt x="9106" y="1355"/>
                  <a:pt x="7688" y="0"/>
                  <a:pt x="5955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384" name="Google Shape;10384;p76"/>
          <p:cNvGrpSpPr/>
          <p:nvPr/>
        </p:nvGrpSpPr>
        <p:grpSpPr>
          <a:xfrm>
            <a:off x="8840544" y="3560416"/>
            <a:ext cx="467161" cy="464329"/>
            <a:chOff x="5045775" y="1946400"/>
            <a:chExt cx="296950" cy="295150"/>
          </a:xfrm>
          <a:solidFill>
            <a:srgbClr val="009447"/>
          </a:solidFill>
        </p:grpSpPr>
        <p:sp>
          <p:nvSpPr>
            <p:cNvPr id="10385" name="Google Shape;10385;p76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86" name="Google Shape;10386;p76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87" name="Google Shape;10387;p76"/>
          <p:cNvGrpSpPr/>
          <p:nvPr/>
        </p:nvGrpSpPr>
        <p:grpSpPr>
          <a:xfrm>
            <a:off x="8838675" y="4238851"/>
            <a:ext cx="470899" cy="411431"/>
            <a:chOff x="5046550" y="2327025"/>
            <a:chExt cx="299325" cy="261525"/>
          </a:xfrm>
          <a:solidFill>
            <a:srgbClr val="009447"/>
          </a:solidFill>
        </p:grpSpPr>
        <p:sp>
          <p:nvSpPr>
            <p:cNvPr id="10388" name="Google Shape;10388;p76"/>
            <p:cNvSpPr/>
            <p:nvPr/>
          </p:nvSpPr>
          <p:spPr>
            <a:xfrm>
              <a:off x="5046550" y="2448325"/>
              <a:ext cx="297750" cy="140225"/>
            </a:xfrm>
            <a:custGeom>
              <a:avLst/>
              <a:gdLst/>
              <a:ahLst/>
              <a:cxnLst/>
              <a:rect l="l" t="t" r="r" b="b"/>
              <a:pathLst>
                <a:path w="11910" h="5609" extrusionOk="0">
                  <a:moveTo>
                    <a:pt x="4569" y="1386"/>
                  </a:moveTo>
                  <a:cubicBezTo>
                    <a:pt x="4538" y="1575"/>
                    <a:pt x="4506" y="1828"/>
                    <a:pt x="4443" y="2111"/>
                  </a:cubicBezTo>
                  <a:lnTo>
                    <a:pt x="757" y="2111"/>
                  </a:lnTo>
                  <a:lnTo>
                    <a:pt x="757" y="1386"/>
                  </a:lnTo>
                  <a:close/>
                  <a:moveTo>
                    <a:pt x="11185" y="1386"/>
                  </a:moveTo>
                  <a:lnTo>
                    <a:pt x="11185" y="2111"/>
                  </a:lnTo>
                  <a:lnTo>
                    <a:pt x="7530" y="2111"/>
                  </a:lnTo>
                  <a:cubicBezTo>
                    <a:pt x="7467" y="1828"/>
                    <a:pt x="7436" y="1575"/>
                    <a:pt x="7373" y="1386"/>
                  </a:cubicBezTo>
                  <a:close/>
                  <a:moveTo>
                    <a:pt x="5955" y="725"/>
                  </a:moveTo>
                  <a:cubicBezTo>
                    <a:pt x="6270" y="725"/>
                    <a:pt x="6396" y="788"/>
                    <a:pt x="6491" y="1071"/>
                  </a:cubicBezTo>
                  <a:cubicBezTo>
                    <a:pt x="6743" y="1639"/>
                    <a:pt x="6900" y="2804"/>
                    <a:pt x="7247" y="4852"/>
                  </a:cubicBezTo>
                  <a:lnTo>
                    <a:pt x="4664" y="4852"/>
                  </a:lnTo>
                  <a:cubicBezTo>
                    <a:pt x="5010" y="2804"/>
                    <a:pt x="5168" y="1639"/>
                    <a:pt x="5388" y="1071"/>
                  </a:cubicBezTo>
                  <a:cubicBezTo>
                    <a:pt x="5514" y="788"/>
                    <a:pt x="5640" y="725"/>
                    <a:pt x="5955" y="725"/>
                  </a:cubicBezTo>
                  <a:close/>
                  <a:moveTo>
                    <a:pt x="5955" y="0"/>
                  </a:moveTo>
                  <a:cubicBezTo>
                    <a:pt x="5357" y="0"/>
                    <a:pt x="5010" y="221"/>
                    <a:pt x="4758" y="725"/>
                  </a:cubicBezTo>
                  <a:lnTo>
                    <a:pt x="347" y="725"/>
                  </a:lnTo>
                  <a:cubicBezTo>
                    <a:pt x="158" y="725"/>
                    <a:pt x="1" y="882"/>
                    <a:pt x="1" y="1071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4254" y="2804"/>
                  </a:lnTo>
                  <a:cubicBezTo>
                    <a:pt x="4191" y="3371"/>
                    <a:pt x="4065" y="4064"/>
                    <a:pt x="3907" y="4884"/>
                  </a:cubicBezTo>
                  <a:lnTo>
                    <a:pt x="3498" y="4884"/>
                  </a:lnTo>
                  <a:cubicBezTo>
                    <a:pt x="3309" y="4884"/>
                    <a:pt x="3151" y="5041"/>
                    <a:pt x="3151" y="5262"/>
                  </a:cubicBezTo>
                  <a:cubicBezTo>
                    <a:pt x="3151" y="5451"/>
                    <a:pt x="3309" y="5608"/>
                    <a:pt x="3498" y="5608"/>
                  </a:cubicBezTo>
                  <a:lnTo>
                    <a:pt x="8350" y="5608"/>
                  </a:lnTo>
                  <a:cubicBezTo>
                    <a:pt x="8539" y="5608"/>
                    <a:pt x="8696" y="5451"/>
                    <a:pt x="8696" y="5262"/>
                  </a:cubicBezTo>
                  <a:cubicBezTo>
                    <a:pt x="8696" y="5041"/>
                    <a:pt x="8539" y="4884"/>
                    <a:pt x="8350" y="4884"/>
                  </a:cubicBezTo>
                  <a:lnTo>
                    <a:pt x="7972" y="4884"/>
                  </a:lnTo>
                  <a:cubicBezTo>
                    <a:pt x="7814" y="4064"/>
                    <a:pt x="7688" y="3403"/>
                    <a:pt x="7593" y="2804"/>
                  </a:cubicBezTo>
                  <a:lnTo>
                    <a:pt x="11500" y="2804"/>
                  </a:lnTo>
                  <a:cubicBezTo>
                    <a:pt x="11689" y="2804"/>
                    <a:pt x="11847" y="2647"/>
                    <a:pt x="11847" y="2458"/>
                  </a:cubicBezTo>
                  <a:lnTo>
                    <a:pt x="11847" y="1071"/>
                  </a:lnTo>
                  <a:cubicBezTo>
                    <a:pt x="11910" y="882"/>
                    <a:pt x="11752" y="725"/>
                    <a:pt x="11532" y="725"/>
                  </a:cubicBezTo>
                  <a:lnTo>
                    <a:pt x="7121" y="725"/>
                  </a:lnTo>
                  <a:cubicBezTo>
                    <a:pt x="6900" y="252"/>
                    <a:pt x="655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89" name="Google Shape;10389;p76"/>
            <p:cNvSpPr/>
            <p:nvPr/>
          </p:nvSpPr>
          <p:spPr>
            <a:xfrm>
              <a:off x="5241900" y="2327025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1985" y="725"/>
                  </a:moveTo>
                  <a:cubicBezTo>
                    <a:pt x="2394" y="725"/>
                    <a:pt x="2709" y="1040"/>
                    <a:pt x="2709" y="1450"/>
                  </a:cubicBezTo>
                  <a:cubicBezTo>
                    <a:pt x="2709" y="1828"/>
                    <a:pt x="2394" y="2143"/>
                    <a:pt x="1985" y="2143"/>
                  </a:cubicBezTo>
                  <a:cubicBezTo>
                    <a:pt x="1607" y="2143"/>
                    <a:pt x="1292" y="1828"/>
                    <a:pt x="1292" y="1450"/>
                  </a:cubicBezTo>
                  <a:cubicBezTo>
                    <a:pt x="1292" y="1040"/>
                    <a:pt x="1638" y="725"/>
                    <a:pt x="1985" y="725"/>
                  </a:cubicBezTo>
                  <a:close/>
                  <a:moveTo>
                    <a:pt x="1985" y="2804"/>
                  </a:moveTo>
                  <a:cubicBezTo>
                    <a:pt x="2741" y="2804"/>
                    <a:pt x="3371" y="3435"/>
                    <a:pt x="3371" y="4191"/>
                  </a:cubicBezTo>
                  <a:lnTo>
                    <a:pt x="630" y="4191"/>
                  </a:lnTo>
                  <a:cubicBezTo>
                    <a:pt x="630" y="3435"/>
                    <a:pt x="1260" y="2804"/>
                    <a:pt x="1985" y="2804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65"/>
                    <a:pt x="819" y="2111"/>
                    <a:pt x="1040" y="2332"/>
                  </a:cubicBezTo>
                  <a:cubicBezTo>
                    <a:pt x="410" y="2710"/>
                    <a:pt x="0" y="3372"/>
                    <a:pt x="0" y="4159"/>
                  </a:cubicBezTo>
                  <a:lnTo>
                    <a:pt x="0" y="4506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506"/>
                  </a:cubicBezTo>
                  <a:lnTo>
                    <a:pt x="4159" y="4159"/>
                  </a:lnTo>
                  <a:cubicBezTo>
                    <a:pt x="4096" y="3403"/>
                    <a:pt x="3655" y="2710"/>
                    <a:pt x="3025" y="2332"/>
                  </a:cubicBezTo>
                  <a:cubicBezTo>
                    <a:pt x="3245" y="2111"/>
                    <a:pt x="3403" y="1765"/>
                    <a:pt x="3403" y="1387"/>
                  </a:cubicBezTo>
                  <a:cubicBezTo>
                    <a:pt x="3403" y="631"/>
                    <a:pt x="2772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90" name="Google Shape;10390;p76"/>
            <p:cNvSpPr/>
            <p:nvPr/>
          </p:nvSpPr>
          <p:spPr>
            <a:xfrm>
              <a:off x="5048925" y="2328600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2048" y="662"/>
                  </a:moveTo>
                  <a:cubicBezTo>
                    <a:pt x="2426" y="662"/>
                    <a:pt x="2741" y="977"/>
                    <a:pt x="2741" y="1387"/>
                  </a:cubicBezTo>
                  <a:cubicBezTo>
                    <a:pt x="2741" y="1765"/>
                    <a:pt x="2426" y="2080"/>
                    <a:pt x="2048" y="2080"/>
                  </a:cubicBezTo>
                  <a:cubicBezTo>
                    <a:pt x="1639" y="2080"/>
                    <a:pt x="1324" y="1765"/>
                    <a:pt x="1324" y="1387"/>
                  </a:cubicBezTo>
                  <a:cubicBezTo>
                    <a:pt x="1324" y="977"/>
                    <a:pt x="1670" y="662"/>
                    <a:pt x="2048" y="662"/>
                  </a:cubicBezTo>
                  <a:close/>
                  <a:moveTo>
                    <a:pt x="2048" y="2710"/>
                  </a:moveTo>
                  <a:cubicBezTo>
                    <a:pt x="2773" y="2710"/>
                    <a:pt x="3403" y="3340"/>
                    <a:pt x="3403" y="4096"/>
                  </a:cubicBezTo>
                  <a:lnTo>
                    <a:pt x="662" y="4096"/>
                  </a:lnTo>
                  <a:cubicBezTo>
                    <a:pt x="662" y="3340"/>
                    <a:pt x="1292" y="2710"/>
                    <a:pt x="2048" y="2710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33"/>
                    <a:pt x="882" y="2080"/>
                    <a:pt x="1134" y="2332"/>
                  </a:cubicBezTo>
                  <a:cubicBezTo>
                    <a:pt x="410" y="2647"/>
                    <a:pt x="0" y="3340"/>
                    <a:pt x="0" y="4128"/>
                  </a:cubicBezTo>
                  <a:lnTo>
                    <a:pt x="0" y="4474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474"/>
                  </a:cubicBezTo>
                  <a:lnTo>
                    <a:pt x="4159" y="4128"/>
                  </a:lnTo>
                  <a:cubicBezTo>
                    <a:pt x="4159" y="3340"/>
                    <a:pt x="3718" y="2678"/>
                    <a:pt x="3088" y="2332"/>
                  </a:cubicBezTo>
                  <a:cubicBezTo>
                    <a:pt x="3340" y="2080"/>
                    <a:pt x="3497" y="1733"/>
                    <a:pt x="3497" y="1387"/>
                  </a:cubicBezTo>
                  <a:cubicBezTo>
                    <a:pt x="3497" y="631"/>
                    <a:pt x="2867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391" name="Google Shape;10391;p76"/>
          <p:cNvSpPr/>
          <p:nvPr/>
        </p:nvSpPr>
        <p:spPr>
          <a:xfrm>
            <a:off x="8943822" y="4809996"/>
            <a:ext cx="260247" cy="467161"/>
          </a:xfrm>
          <a:custGeom>
            <a:avLst/>
            <a:gdLst/>
            <a:ahLst/>
            <a:cxnLst/>
            <a:rect l="l" t="t" r="r" b="b"/>
            <a:pathLst>
              <a:path w="6617" h="11878" extrusionOk="0">
                <a:moveTo>
                  <a:pt x="2962" y="725"/>
                </a:moveTo>
                <a:lnTo>
                  <a:pt x="2489" y="2111"/>
                </a:lnTo>
                <a:lnTo>
                  <a:pt x="1575" y="2111"/>
                </a:lnTo>
                <a:lnTo>
                  <a:pt x="1103" y="725"/>
                </a:lnTo>
                <a:close/>
                <a:moveTo>
                  <a:pt x="3277" y="3529"/>
                </a:moveTo>
                <a:lnTo>
                  <a:pt x="5892" y="6144"/>
                </a:lnTo>
                <a:lnTo>
                  <a:pt x="5892" y="6616"/>
                </a:lnTo>
                <a:lnTo>
                  <a:pt x="5419" y="6616"/>
                </a:lnTo>
                <a:lnTo>
                  <a:pt x="3434" y="4663"/>
                </a:lnTo>
                <a:lnTo>
                  <a:pt x="3277" y="3529"/>
                </a:lnTo>
                <a:close/>
                <a:moveTo>
                  <a:pt x="2458" y="2804"/>
                </a:moveTo>
                <a:lnTo>
                  <a:pt x="3434" y="9357"/>
                </a:lnTo>
                <a:lnTo>
                  <a:pt x="2048" y="10964"/>
                </a:lnTo>
                <a:lnTo>
                  <a:pt x="693" y="9357"/>
                </a:lnTo>
                <a:lnTo>
                  <a:pt x="1670" y="2804"/>
                </a:lnTo>
                <a:close/>
                <a:moveTo>
                  <a:pt x="693" y="0"/>
                </a:moveTo>
                <a:cubicBezTo>
                  <a:pt x="567" y="0"/>
                  <a:pt x="473" y="32"/>
                  <a:pt x="410" y="158"/>
                </a:cubicBezTo>
                <a:cubicBezTo>
                  <a:pt x="315" y="252"/>
                  <a:pt x="315" y="378"/>
                  <a:pt x="378" y="473"/>
                </a:cubicBezTo>
                <a:lnTo>
                  <a:pt x="1040" y="2489"/>
                </a:lnTo>
                <a:lnTo>
                  <a:pt x="0" y="9389"/>
                </a:lnTo>
                <a:cubicBezTo>
                  <a:pt x="0" y="9452"/>
                  <a:pt x="0" y="9578"/>
                  <a:pt x="95" y="9672"/>
                </a:cubicBezTo>
                <a:lnTo>
                  <a:pt x="1828" y="11751"/>
                </a:lnTo>
                <a:cubicBezTo>
                  <a:pt x="1891" y="11814"/>
                  <a:pt x="1985" y="11877"/>
                  <a:pt x="2080" y="11877"/>
                </a:cubicBezTo>
                <a:cubicBezTo>
                  <a:pt x="2206" y="11877"/>
                  <a:pt x="2300" y="11814"/>
                  <a:pt x="2363" y="11751"/>
                </a:cubicBezTo>
                <a:lnTo>
                  <a:pt x="4096" y="9672"/>
                </a:lnTo>
                <a:cubicBezTo>
                  <a:pt x="4190" y="9578"/>
                  <a:pt x="4190" y="9483"/>
                  <a:pt x="4190" y="9389"/>
                </a:cubicBezTo>
                <a:lnTo>
                  <a:pt x="3623" y="5797"/>
                </a:lnTo>
                <a:lnTo>
                  <a:pt x="5041" y="7183"/>
                </a:lnTo>
                <a:cubicBezTo>
                  <a:pt x="5136" y="7246"/>
                  <a:pt x="5199" y="7309"/>
                  <a:pt x="5293" y="7309"/>
                </a:cubicBezTo>
                <a:lnTo>
                  <a:pt x="6270" y="7309"/>
                </a:lnTo>
                <a:cubicBezTo>
                  <a:pt x="6459" y="7309"/>
                  <a:pt x="6616" y="7152"/>
                  <a:pt x="6616" y="6931"/>
                </a:cubicBezTo>
                <a:lnTo>
                  <a:pt x="6616" y="5955"/>
                </a:lnTo>
                <a:cubicBezTo>
                  <a:pt x="6616" y="5892"/>
                  <a:pt x="6585" y="5766"/>
                  <a:pt x="6490" y="5734"/>
                </a:cubicBezTo>
                <a:lnTo>
                  <a:pt x="3119" y="2426"/>
                </a:lnTo>
                <a:lnTo>
                  <a:pt x="3749" y="473"/>
                </a:lnTo>
                <a:cubicBezTo>
                  <a:pt x="3781" y="378"/>
                  <a:pt x="3749" y="252"/>
                  <a:pt x="3718" y="158"/>
                </a:cubicBezTo>
                <a:cubicBezTo>
                  <a:pt x="3623" y="95"/>
                  <a:pt x="3560" y="0"/>
                  <a:pt x="3434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392" name="Google Shape;10392;p76"/>
          <p:cNvGrpSpPr/>
          <p:nvPr/>
        </p:nvGrpSpPr>
        <p:grpSpPr>
          <a:xfrm>
            <a:off x="10608806" y="4811302"/>
            <a:ext cx="468420" cy="464684"/>
            <a:chOff x="6167350" y="2672800"/>
            <a:chExt cx="297750" cy="295375"/>
          </a:xfrm>
          <a:solidFill>
            <a:srgbClr val="009447"/>
          </a:solidFill>
        </p:grpSpPr>
        <p:sp>
          <p:nvSpPr>
            <p:cNvPr id="10393" name="Google Shape;10393;p76"/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94" name="Google Shape;10394;p76"/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95" name="Google Shape;10395;p76"/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96" name="Google Shape;10396;p76"/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97" name="Google Shape;10397;p76"/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398" name="Google Shape;10398;p76"/>
          <p:cNvGrpSpPr/>
          <p:nvPr/>
        </p:nvGrpSpPr>
        <p:grpSpPr>
          <a:xfrm>
            <a:off x="8263469" y="1738280"/>
            <a:ext cx="463465" cy="467161"/>
            <a:chOff x="1777925" y="1953700"/>
            <a:chExt cx="294600" cy="296950"/>
          </a:xfrm>
          <a:solidFill>
            <a:srgbClr val="009447"/>
          </a:solidFill>
        </p:grpSpPr>
        <p:sp>
          <p:nvSpPr>
            <p:cNvPr id="10399" name="Google Shape;10399;p76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00" name="Google Shape;10400;p76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01" name="Google Shape;10401;p76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02" name="Google Shape;10402;p76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03" name="Google Shape;10403;p76"/>
          <p:cNvGrpSpPr/>
          <p:nvPr/>
        </p:nvGrpSpPr>
        <p:grpSpPr>
          <a:xfrm>
            <a:off x="8284549" y="2342130"/>
            <a:ext cx="421303" cy="463465"/>
            <a:chOff x="1790525" y="2319150"/>
            <a:chExt cx="267800" cy="294600"/>
          </a:xfrm>
          <a:solidFill>
            <a:srgbClr val="009447"/>
          </a:solidFill>
        </p:grpSpPr>
        <p:sp>
          <p:nvSpPr>
            <p:cNvPr id="10404" name="Google Shape;10404;p76"/>
            <p:cNvSpPr/>
            <p:nvPr/>
          </p:nvSpPr>
          <p:spPr>
            <a:xfrm>
              <a:off x="1881100" y="2423125"/>
              <a:ext cx="88225" cy="155175"/>
            </a:xfrm>
            <a:custGeom>
              <a:avLst/>
              <a:gdLst/>
              <a:ahLst/>
              <a:cxnLst/>
              <a:rect l="l" t="t" r="r" b="b"/>
              <a:pathLst>
                <a:path w="3529" h="6207" extrusionOk="0">
                  <a:moveTo>
                    <a:pt x="1418" y="1323"/>
                  </a:moveTo>
                  <a:lnTo>
                    <a:pt x="1418" y="2741"/>
                  </a:lnTo>
                  <a:lnTo>
                    <a:pt x="1072" y="2741"/>
                  </a:lnTo>
                  <a:cubicBezTo>
                    <a:pt x="882" y="2741"/>
                    <a:pt x="725" y="2583"/>
                    <a:pt x="725" y="2394"/>
                  </a:cubicBezTo>
                  <a:lnTo>
                    <a:pt x="725" y="1701"/>
                  </a:lnTo>
                  <a:cubicBezTo>
                    <a:pt x="725" y="1481"/>
                    <a:pt x="882" y="1323"/>
                    <a:pt x="1072" y="1323"/>
                  </a:cubicBezTo>
                  <a:close/>
                  <a:moveTo>
                    <a:pt x="2458" y="3466"/>
                  </a:moveTo>
                  <a:cubicBezTo>
                    <a:pt x="2647" y="3466"/>
                    <a:pt x="2804" y="3623"/>
                    <a:pt x="2804" y="3812"/>
                  </a:cubicBezTo>
                  <a:lnTo>
                    <a:pt x="2804" y="4537"/>
                  </a:lnTo>
                  <a:cubicBezTo>
                    <a:pt x="2804" y="4726"/>
                    <a:pt x="2647" y="4883"/>
                    <a:pt x="2458" y="4883"/>
                  </a:cubicBezTo>
                  <a:lnTo>
                    <a:pt x="2111" y="4883"/>
                  </a:lnTo>
                  <a:lnTo>
                    <a:pt x="2111" y="3466"/>
                  </a:lnTo>
                  <a:close/>
                  <a:moveTo>
                    <a:pt x="1796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693"/>
                  </a:lnTo>
                  <a:lnTo>
                    <a:pt x="1072" y="693"/>
                  </a:lnTo>
                  <a:cubicBezTo>
                    <a:pt x="473" y="693"/>
                    <a:pt x="63" y="1166"/>
                    <a:pt x="63" y="1733"/>
                  </a:cubicBezTo>
                  <a:lnTo>
                    <a:pt x="63" y="2426"/>
                  </a:lnTo>
                  <a:cubicBezTo>
                    <a:pt x="63" y="3025"/>
                    <a:pt x="536" y="3466"/>
                    <a:pt x="1072" y="3466"/>
                  </a:cubicBezTo>
                  <a:lnTo>
                    <a:pt x="1418" y="3466"/>
                  </a:lnTo>
                  <a:lnTo>
                    <a:pt x="1418" y="4852"/>
                  </a:lnTo>
                  <a:lnTo>
                    <a:pt x="1072" y="4852"/>
                  </a:lnTo>
                  <a:cubicBezTo>
                    <a:pt x="882" y="4852"/>
                    <a:pt x="725" y="4694"/>
                    <a:pt x="725" y="4474"/>
                  </a:cubicBezTo>
                  <a:cubicBezTo>
                    <a:pt x="725" y="4285"/>
                    <a:pt x="567" y="4127"/>
                    <a:pt x="378" y="4127"/>
                  </a:cubicBezTo>
                  <a:cubicBezTo>
                    <a:pt x="158" y="4127"/>
                    <a:pt x="0" y="4285"/>
                    <a:pt x="0" y="4474"/>
                  </a:cubicBezTo>
                  <a:cubicBezTo>
                    <a:pt x="0" y="5072"/>
                    <a:pt x="473" y="5513"/>
                    <a:pt x="1040" y="5513"/>
                  </a:cubicBezTo>
                  <a:lnTo>
                    <a:pt x="1387" y="5513"/>
                  </a:lnTo>
                  <a:lnTo>
                    <a:pt x="1387" y="5860"/>
                  </a:lnTo>
                  <a:cubicBezTo>
                    <a:pt x="1387" y="6049"/>
                    <a:pt x="1544" y="6207"/>
                    <a:pt x="1733" y="6207"/>
                  </a:cubicBezTo>
                  <a:cubicBezTo>
                    <a:pt x="1954" y="6207"/>
                    <a:pt x="2111" y="6049"/>
                    <a:pt x="2111" y="5860"/>
                  </a:cubicBezTo>
                  <a:lnTo>
                    <a:pt x="2111" y="5545"/>
                  </a:lnTo>
                  <a:lnTo>
                    <a:pt x="2458" y="5545"/>
                  </a:lnTo>
                  <a:cubicBezTo>
                    <a:pt x="3056" y="5545"/>
                    <a:pt x="3466" y="5072"/>
                    <a:pt x="3466" y="4537"/>
                  </a:cubicBezTo>
                  <a:lnTo>
                    <a:pt x="3466" y="3812"/>
                  </a:lnTo>
                  <a:cubicBezTo>
                    <a:pt x="3466" y="3214"/>
                    <a:pt x="2993" y="2804"/>
                    <a:pt x="2458" y="2804"/>
                  </a:cubicBezTo>
                  <a:lnTo>
                    <a:pt x="2111" y="2804"/>
                  </a:lnTo>
                  <a:lnTo>
                    <a:pt x="2111" y="1386"/>
                  </a:lnTo>
                  <a:lnTo>
                    <a:pt x="2458" y="1386"/>
                  </a:lnTo>
                  <a:cubicBezTo>
                    <a:pt x="2647" y="1386"/>
                    <a:pt x="2804" y="1544"/>
                    <a:pt x="2804" y="1733"/>
                  </a:cubicBezTo>
                  <a:cubicBezTo>
                    <a:pt x="2804" y="1922"/>
                    <a:pt x="2962" y="2079"/>
                    <a:pt x="3151" y="2079"/>
                  </a:cubicBezTo>
                  <a:cubicBezTo>
                    <a:pt x="3371" y="2079"/>
                    <a:pt x="3529" y="1922"/>
                    <a:pt x="3529" y="1733"/>
                  </a:cubicBezTo>
                  <a:cubicBezTo>
                    <a:pt x="3529" y="1134"/>
                    <a:pt x="3056" y="693"/>
                    <a:pt x="2489" y="693"/>
                  </a:cubicBez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05" name="Google Shape;10405;p76"/>
            <p:cNvSpPr/>
            <p:nvPr/>
          </p:nvSpPr>
          <p:spPr>
            <a:xfrm>
              <a:off x="1790525" y="2319150"/>
              <a:ext cx="267800" cy="294600"/>
            </a:xfrm>
            <a:custGeom>
              <a:avLst/>
              <a:gdLst/>
              <a:ahLst/>
              <a:cxnLst/>
              <a:rect l="l" t="t" r="r" b="b"/>
              <a:pathLst>
                <a:path w="10712" h="11784" extrusionOk="0">
                  <a:moveTo>
                    <a:pt x="6427" y="662"/>
                  </a:moveTo>
                  <a:cubicBezTo>
                    <a:pt x="6837" y="662"/>
                    <a:pt x="7152" y="977"/>
                    <a:pt x="7152" y="1355"/>
                  </a:cubicBezTo>
                  <a:cubicBezTo>
                    <a:pt x="7152" y="1765"/>
                    <a:pt x="6837" y="2080"/>
                    <a:pt x="6427" y="2080"/>
                  </a:cubicBezTo>
                  <a:lnTo>
                    <a:pt x="6427" y="1702"/>
                  </a:lnTo>
                  <a:cubicBezTo>
                    <a:pt x="6427" y="1513"/>
                    <a:pt x="6270" y="1355"/>
                    <a:pt x="6081" y="1355"/>
                  </a:cubicBezTo>
                  <a:lnTo>
                    <a:pt x="4695" y="1355"/>
                  </a:lnTo>
                  <a:cubicBezTo>
                    <a:pt x="4505" y="1355"/>
                    <a:pt x="4348" y="1513"/>
                    <a:pt x="4348" y="1702"/>
                  </a:cubicBezTo>
                  <a:lnTo>
                    <a:pt x="4348" y="2080"/>
                  </a:lnTo>
                  <a:cubicBezTo>
                    <a:pt x="3938" y="2017"/>
                    <a:pt x="3623" y="1765"/>
                    <a:pt x="3623" y="1355"/>
                  </a:cubicBezTo>
                  <a:cubicBezTo>
                    <a:pt x="3623" y="977"/>
                    <a:pt x="3938" y="662"/>
                    <a:pt x="4348" y="662"/>
                  </a:cubicBezTo>
                  <a:close/>
                  <a:moveTo>
                    <a:pt x="5734" y="2017"/>
                  </a:moveTo>
                  <a:lnTo>
                    <a:pt x="5734" y="2741"/>
                  </a:lnTo>
                  <a:lnTo>
                    <a:pt x="5010" y="2741"/>
                  </a:lnTo>
                  <a:lnTo>
                    <a:pt x="5010" y="2017"/>
                  </a:lnTo>
                  <a:close/>
                  <a:moveTo>
                    <a:pt x="1418" y="1985"/>
                  </a:moveTo>
                  <a:lnTo>
                    <a:pt x="1859" y="2489"/>
                  </a:lnTo>
                  <a:lnTo>
                    <a:pt x="1355" y="2930"/>
                  </a:lnTo>
                  <a:lnTo>
                    <a:pt x="914" y="2426"/>
                  </a:lnTo>
                  <a:lnTo>
                    <a:pt x="1418" y="1985"/>
                  </a:lnTo>
                  <a:close/>
                  <a:moveTo>
                    <a:pt x="9357" y="1985"/>
                  </a:moveTo>
                  <a:lnTo>
                    <a:pt x="9861" y="2426"/>
                  </a:lnTo>
                  <a:lnTo>
                    <a:pt x="9420" y="2930"/>
                  </a:lnTo>
                  <a:lnTo>
                    <a:pt x="8916" y="2489"/>
                  </a:lnTo>
                  <a:lnTo>
                    <a:pt x="9357" y="1985"/>
                  </a:lnTo>
                  <a:close/>
                  <a:moveTo>
                    <a:pt x="5356" y="3434"/>
                  </a:moveTo>
                  <a:cubicBezTo>
                    <a:pt x="7467" y="3434"/>
                    <a:pt x="9200" y="5167"/>
                    <a:pt x="9200" y="7278"/>
                  </a:cubicBezTo>
                  <a:cubicBezTo>
                    <a:pt x="9200" y="9389"/>
                    <a:pt x="7498" y="11090"/>
                    <a:pt x="5356" y="11090"/>
                  </a:cubicBezTo>
                  <a:cubicBezTo>
                    <a:pt x="3277" y="11090"/>
                    <a:pt x="1544" y="9357"/>
                    <a:pt x="1544" y="7278"/>
                  </a:cubicBezTo>
                  <a:cubicBezTo>
                    <a:pt x="1576" y="5136"/>
                    <a:pt x="3277" y="3434"/>
                    <a:pt x="5356" y="3434"/>
                  </a:cubicBezTo>
                  <a:close/>
                  <a:moveTo>
                    <a:pt x="4316" y="0"/>
                  </a:moveTo>
                  <a:cubicBezTo>
                    <a:pt x="3560" y="0"/>
                    <a:pt x="2930" y="631"/>
                    <a:pt x="2930" y="1387"/>
                  </a:cubicBezTo>
                  <a:cubicBezTo>
                    <a:pt x="2930" y="2143"/>
                    <a:pt x="3560" y="2773"/>
                    <a:pt x="4316" y="2773"/>
                  </a:cubicBezTo>
                  <a:lnTo>
                    <a:pt x="4316" y="2899"/>
                  </a:lnTo>
                  <a:cubicBezTo>
                    <a:pt x="3749" y="3025"/>
                    <a:pt x="3214" y="3277"/>
                    <a:pt x="2741" y="3592"/>
                  </a:cubicBezTo>
                  <a:lnTo>
                    <a:pt x="2269" y="3056"/>
                  </a:lnTo>
                  <a:lnTo>
                    <a:pt x="2521" y="2804"/>
                  </a:lnTo>
                  <a:cubicBezTo>
                    <a:pt x="2741" y="2678"/>
                    <a:pt x="2741" y="2458"/>
                    <a:pt x="2615" y="2332"/>
                  </a:cubicBezTo>
                  <a:lnTo>
                    <a:pt x="1702" y="1292"/>
                  </a:lnTo>
                  <a:cubicBezTo>
                    <a:pt x="1631" y="1203"/>
                    <a:pt x="1530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7"/>
                  </a:lnTo>
                  <a:cubicBezTo>
                    <a:pt x="1106" y="3770"/>
                    <a:pt x="1199" y="3809"/>
                    <a:pt x="1291" y="3809"/>
                  </a:cubicBezTo>
                  <a:cubicBezTo>
                    <a:pt x="1372" y="3809"/>
                    <a:pt x="1453" y="3778"/>
                    <a:pt x="1513" y="3718"/>
                  </a:cubicBezTo>
                  <a:lnTo>
                    <a:pt x="1796" y="3498"/>
                  </a:lnTo>
                  <a:lnTo>
                    <a:pt x="2269" y="4033"/>
                  </a:lnTo>
                  <a:cubicBezTo>
                    <a:pt x="1387" y="4852"/>
                    <a:pt x="882" y="6018"/>
                    <a:pt x="882" y="7278"/>
                  </a:cubicBezTo>
                  <a:cubicBezTo>
                    <a:pt x="882" y="9735"/>
                    <a:pt x="2899" y="11783"/>
                    <a:pt x="5356" y="11783"/>
                  </a:cubicBezTo>
                  <a:cubicBezTo>
                    <a:pt x="7845" y="11783"/>
                    <a:pt x="9861" y="9735"/>
                    <a:pt x="9861" y="7278"/>
                  </a:cubicBezTo>
                  <a:cubicBezTo>
                    <a:pt x="9861" y="6081"/>
                    <a:pt x="9389" y="4915"/>
                    <a:pt x="8475" y="4033"/>
                  </a:cubicBezTo>
                  <a:lnTo>
                    <a:pt x="8948" y="3498"/>
                  </a:lnTo>
                  <a:lnTo>
                    <a:pt x="9231" y="3718"/>
                  </a:lnTo>
                  <a:cubicBezTo>
                    <a:pt x="9306" y="3778"/>
                    <a:pt x="9387" y="3809"/>
                    <a:pt x="9465" y="3809"/>
                  </a:cubicBezTo>
                  <a:cubicBezTo>
                    <a:pt x="9553" y="3809"/>
                    <a:pt x="9637" y="3770"/>
                    <a:pt x="9704" y="3687"/>
                  </a:cubicBezTo>
                  <a:lnTo>
                    <a:pt x="10617" y="2615"/>
                  </a:lnTo>
                  <a:cubicBezTo>
                    <a:pt x="10712" y="2458"/>
                    <a:pt x="10712" y="2269"/>
                    <a:pt x="10554" y="2143"/>
                  </a:cubicBezTo>
                  <a:lnTo>
                    <a:pt x="9515" y="1229"/>
                  </a:lnTo>
                  <a:cubicBezTo>
                    <a:pt x="9446" y="1188"/>
                    <a:pt x="9365" y="1165"/>
                    <a:pt x="9288" y="1165"/>
                  </a:cubicBezTo>
                  <a:cubicBezTo>
                    <a:pt x="9189" y="1165"/>
                    <a:pt x="9095" y="1203"/>
                    <a:pt x="9042" y="1292"/>
                  </a:cubicBezTo>
                  <a:lnTo>
                    <a:pt x="8129" y="2332"/>
                  </a:lnTo>
                  <a:cubicBezTo>
                    <a:pt x="8003" y="2489"/>
                    <a:pt x="8003" y="2710"/>
                    <a:pt x="8160" y="2804"/>
                  </a:cubicBezTo>
                  <a:lnTo>
                    <a:pt x="8444" y="3056"/>
                  </a:lnTo>
                  <a:lnTo>
                    <a:pt x="7971" y="3592"/>
                  </a:lnTo>
                  <a:cubicBezTo>
                    <a:pt x="7498" y="3245"/>
                    <a:pt x="6931" y="3025"/>
                    <a:pt x="6396" y="2899"/>
                  </a:cubicBezTo>
                  <a:lnTo>
                    <a:pt x="6396" y="2773"/>
                  </a:lnTo>
                  <a:cubicBezTo>
                    <a:pt x="7152" y="2773"/>
                    <a:pt x="7782" y="2143"/>
                    <a:pt x="7782" y="1387"/>
                  </a:cubicBezTo>
                  <a:cubicBezTo>
                    <a:pt x="7782" y="631"/>
                    <a:pt x="7152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406" name="Google Shape;10406;p76"/>
          <p:cNvSpPr/>
          <p:nvPr/>
        </p:nvSpPr>
        <p:spPr>
          <a:xfrm>
            <a:off x="8261538" y="2929310"/>
            <a:ext cx="467201" cy="467161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892" y="693"/>
                </a:moveTo>
                <a:cubicBezTo>
                  <a:pt x="6302" y="693"/>
                  <a:pt x="6617" y="1008"/>
                  <a:pt x="6617" y="1418"/>
                </a:cubicBezTo>
                <a:cubicBezTo>
                  <a:pt x="6617" y="1796"/>
                  <a:pt x="6302" y="2111"/>
                  <a:pt x="5892" y="2111"/>
                </a:cubicBezTo>
                <a:cubicBezTo>
                  <a:pt x="5514" y="2111"/>
                  <a:pt x="5199" y="1796"/>
                  <a:pt x="5199" y="1418"/>
                </a:cubicBezTo>
                <a:cubicBezTo>
                  <a:pt x="5231" y="1008"/>
                  <a:pt x="5546" y="693"/>
                  <a:pt x="5892" y="693"/>
                </a:cubicBezTo>
                <a:close/>
                <a:moveTo>
                  <a:pt x="5892" y="2741"/>
                </a:moveTo>
                <a:cubicBezTo>
                  <a:pt x="6837" y="2741"/>
                  <a:pt x="7625" y="3529"/>
                  <a:pt x="7625" y="4505"/>
                </a:cubicBezTo>
                <a:lnTo>
                  <a:pt x="7625" y="5545"/>
                </a:lnTo>
                <a:lnTo>
                  <a:pt x="4159" y="5545"/>
                </a:lnTo>
                <a:lnTo>
                  <a:pt x="4159" y="4505"/>
                </a:lnTo>
                <a:cubicBezTo>
                  <a:pt x="4159" y="3529"/>
                  <a:pt x="4947" y="2741"/>
                  <a:pt x="5892" y="2741"/>
                </a:cubicBezTo>
                <a:close/>
                <a:moveTo>
                  <a:pt x="8381" y="5104"/>
                </a:moveTo>
                <a:cubicBezTo>
                  <a:pt x="9326" y="5356"/>
                  <a:pt x="9767" y="5703"/>
                  <a:pt x="9767" y="5892"/>
                </a:cubicBezTo>
                <a:cubicBezTo>
                  <a:pt x="9767" y="6238"/>
                  <a:pt x="8381" y="6931"/>
                  <a:pt x="5955" y="6931"/>
                </a:cubicBezTo>
                <a:cubicBezTo>
                  <a:pt x="5898" y="6932"/>
                  <a:pt x="5842" y="6932"/>
                  <a:pt x="5787" y="6932"/>
                </a:cubicBezTo>
                <a:cubicBezTo>
                  <a:pt x="3434" y="6932"/>
                  <a:pt x="2112" y="6292"/>
                  <a:pt x="2112" y="5892"/>
                </a:cubicBezTo>
                <a:cubicBezTo>
                  <a:pt x="2112" y="5703"/>
                  <a:pt x="2553" y="5388"/>
                  <a:pt x="3498" y="5104"/>
                </a:cubicBezTo>
                <a:lnTo>
                  <a:pt x="3498" y="5892"/>
                </a:lnTo>
                <a:cubicBezTo>
                  <a:pt x="3498" y="6081"/>
                  <a:pt x="3655" y="6238"/>
                  <a:pt x="3844" y="6238"/>
                </a:cubicBezTo>
                <a:lnTo>
                  <a:pt x="8034" y="6238"/>
                </a:lnTo>
                <a:cubicBezTo>
                  <a:pt x="8223" y="6238"/>
                  <a:pt x="8381" y="6081"/>
                  <a:pt x="8381" y="5892"/>
                </a:cubicBezTo>
                <a:lnTo>
                  <a:pt x="8381" y="5104"/>
                </a:lnTo>
                <a:close/>
                <a:moveTo>
                  <a:pt x="1765" y="10428"/>
                </a:moveTo>
                <a:cubicBezTo>
                  <a:pt x="2427" y="10428"/>
                  <a:pt x="2805" y="10680"/>
                  <a:pt x="2805" y="10775"/>
                </a:cubicBezTo>
                <a:cubicBezTo>
                  <a:pt x="2805" y="10869"/>
                  <a:pt x="2427" y="11121"/>
                  <a:pt x="1765" y="11121"/>
                </a:cubicBezTo>
                <a:cubicBezTo>
                  <a:pt x="1072" y="11121"/>
                  <a:pt x="694" y="10869"/>
                  <a:pt x="694" y="10775"/>
                </a:cubicBezTo>
                <a:cubicBezTo>
                  <a:pt x="694" y="10712"/>
                  <a:pt x="1072" y="10428"/>
                  <a:pt x="1765" y="10428"/>
                </a:cubicBezTo>
                <a:close/>
                <a:moveTo>
                  <a:pt x="5955" y="10428"/>
                </a:moveTo>
                <a:cubicBezTo>
                  <a:pt x="6617" y="10428"/>
                  <a:pt x="6963" y="10712"/>
                  <a:pt x="6963" y="10775"/>
                </a:cubicBezTo>
                <a:cubicBezTo>
                  <a:pt x="6963" y="10869"/>
                  <a:pt x="6617" y="11121"/>
                  <a:pt x="5955" y="11121"/>
                </a:cubicBezTo>
                <a:cubicBezTo>
                  <a:pt x="5262" y="11121"/>
                  <a:pt x="4915" y="10869"/>
                  <a:pt x="4915" y="10775"/>
                </a:cubicBezTo>
                <a:cubicBezTo>
                  <a:pt x="4915" y="10712"/>
                  <a:pt x="5262" y="10428"/>
                  <a:pt x="5955" y="10428"/>
                </a:cubicBezTo>
                <a:close/>
                <a:moveTo>
                  <a:pt x="10082" y="10428"/>
                </a:moveTo>
                <a:cubicBezTo>
                  <a:pt x="10775" y="10428"/>
                  <a:pt x="11153" y="10680"/>
                  <a:pt x="11153" y="10775"/>
                </a:cubicBezTo>
                <a:cubicBezTo>
                  <a:pt x="11153" y="10869"/>
                  <a:pt x="10775" y="11121"/>
                  <a:pt x="10082" y="11121"/>
                </a:cubicBezTo>
                <a:cubicBezTo>
                  <a:pt x="9421" y="11121"/>
                  <a:pt x="9043" y="10869"/>
                  <a:pt x="9043" y="10775"/>
                </a:cubicBezTo>
                <a:cubicBezTo>
                  <a:pt x="9043" y="10712"/>
                  <a:pt x="9421" y="10428"/>
                  <a:pt x="10082" y="10428"/>
                </a:cubicBezTo>
                <a:close/>
                <a:moveTo>
                  <a:pt x="5987" y="0"/>
                </a:moveTo>
                <a:cubicBezTo>
                  <a:pt x="5231" y="0"/>
                  <a:pt x="4600" y="630"/>
                  <a:pt x="4600" y="1355"/>
                </a:cubicBezTo>
                <a:cubicBezTo>
                  <a:pt x="4600" y="1733"/>
                  <a:pt x="4726" y="2016"/>
                  <a:pt x="4947" y="2300"/>
                </a:cubicBezTo>
                <a:cubicBezTo>
                  <a:pt x="4159" y="2710"/>
                  <a:pt x="3624" y="3497"/>
                  <a:pt x="3561" y="4442"/>
                </a:cubicBezTo>
                <a:cubicBezTo>
                  <a:pt x="2742" y="4631"/>
                  <a:pt x="1481" y="5072"/>
                  <a:pt x="1481" y="5923"/>
                </a:cubicBezTo>
                <a:cubicBezTo>
                  <a:pt x="1481" y="6679"/>
                  <a:pt x="2427" y="7120"/>
                  <a:pt x="3151" y="7309"/>
                </a:cubicBezTo>
                <a:lnTo>
                  <a:pt x="1954" y="9798"/>
                </a:lnTo>
                <a:lnTo>
                  <a:pt x="1828" y="9798"/>
                </a:lnTo>
                <a:cubicBezTo>
                  <a:pt x="851" y="9798"/>
                  <a:pt x="64" y="10239"/>
                  <a:pt x="64" y="10806"/>
                </a:cubicBezTo>
                <a:cubicBezTo>
                  <a:pt x="1" y="11373"/>
                  <a:pt x="725" y="11846"/>
                  <a:pt x="1765" y="11846"/>
                </a:cubicBezTo>
                <a:cubicBezTo>
                  <a:pt x="2679" y="11846"/>
                  <a:pt x="3498" y="11436"/>
                  <a:pt x="3498" y="10806"/>
                </a:cubicBezTo>
                <a:cubicBezTo>
                  <a:pt x="3498" y="10334"/>
                  <a:pt x="3057" y="10019"/>
                  <a:pt x="2584" y="9924"/>
                </a:cubicBezTo>
                <a:lnTo>
                  <a:pt x="3781" y="7498"/>
                </a:lnTo>
                <a:cubicBezTo>
                  <a:pt x="4317" y="7624"/>
                  <a:pt x="4947" y="7656"/>
                  <a:pt x="5577" y="7719"/>
                </a:cubicBezTo>
                <a:lnTo>
                  <a:pt x="5577" y="9830"/>
                </a:lnTo>
                <a:cubicBezTo>
                  <a:pt x="4947" y="9924"/>
                  <a:pt x="4222" y="10239"/>
                  <a:pt x="4222" y="10869"/>
                </a:cubicBezTo>
                <a:cubicBezTo>
                  <a:pt x="4222" y="11499"/>
                  <a:pt x="5041" y="11877"/>
                  <a:pt x="5955" y="11877"/>
                </a:cubicBezTo>
                <a:cubicBezTo>
                  <a:pt x="6837" y="11877"/>
                  <a:pt x="7688" y="11499"/>
                  <a:pt x="7688" y="10869"/>
                </a:cubicBezTo>
                <a:cubicBezTo>
                  <a:pt x="7688" y="10239"/>
                  <a:pt x="6932" y="9924"/>
                  <a:pt x="6302" y="9830"/>
                </a:cubicBezTo>
                <a:lnTo>
                  <a:pt x="6302" y="7719"/>
                </a:lnTo>
                <a:cubicBezTo>
                  <a:pt x="6932" y="7719"/>
                  <a:pt x="7562" y="7624"/>
                  <a:pt x="8097" y="7498"/>
                </a:cubicBezTo>
                <a:lnTo>
                  <a:pt x="9295" y="9924"/>
                </a:lnTo>
                <a:cubicBezTo>
                  <a:pt x="8822" y="10082"/>
                  <a:pt x="8381" y="10334"/>
                  <a:pt x="8381" y="10806"/>
                </a:cubicBezTo>
                <a:cubicBezTo>
                  <a:pt x="8381" y="11436"/>
                  <a:pt x="9200" y="11846"/>
                  <a:pt x="10114" y="11846"/>
                </a:cubicBezTo>
                <a:cubicBezTo>
                  <a:pt x="11090" y="11846"/>
                  <a:pt x="11878" y="11405"/>
                  <a:pt x="11878" y="10806"/>
                </a:cubicBezTo>
                <a:cubicBezTo>
                  <a:pt x="11878" y="10239"/>
                  <a:pt x="11153" y="9798"/>
                  <a:pt x="10114" y="9798"/>
                </a:cubicBezTo>
                <a:lnTo>
                  <a:pt x="9988" y="9798"/>
                </a:lnTo>
                <a:lnTo>
                  <a:pt x="8822" y="7309"/>
                </a:lnTo>
                <a:cubicBezTo>
                  <a:pt x="9515" y="7120"/>
                  <a:pt x="10460" y="6679"/>
                  <a:pt x="10460" y="5923"/>
                </a:cubicBezTo>
                <a:cubicBezTo>
                  <a:pt x="10460" y="5072"/>
                  <a:pt x="9200" y="4631"/>
                  <a:pt x="8381" y="4442"/>
                </a:cubicBezTo>
                <a:cubicBezTo>
                  <a:pt x="8350" y="3497"/>
                  <a:pt x="7782" y="2710"/>
                  <a:pt x="6995" y="2300"/>
                </a:cubicBezTo>
                <a:cubicBezTo>
                  <a:pt x="7247" y="2080"/>
                  <a:pt x="7341" y="1764"/>
                  <a:pt x="7341" y="1355"/>
                </a:cubicBezTo>
                <a:cubicBezTo>
                  <a:pt x="7341" y="630"/>
                  <a:pt x="6711" y="0"/>
                  <a:pt x="5987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407" name="Google Shape;10407;p76"/>
          <p:cNvGrpSpPr/>
          <p:nvPr/>
        </p:nvGrpSpPr>
        <p:grpSpPr>
          <a:xfrm>
            <a:off x="6488515" y="3560217"/>
            <a:ext cx="465943" cy="464723"/>
            <a:chOff x="3599700" y="1954475"/>
            <a:chExt cx="296175" cy="295400"/>
          </a:xfrm>
          <a:solidFill>
            <a:srgbClr val="009447"/>
          </a:solidFill>
        </p:grpSpPr>
        <p:sp>
          <p:nvSpPr>
            <p:cNvPr id="10408" name="Google Shape;10408;p76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09" name="Google Shape;10409;p76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10" name="Google Shape;10410;p76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11" name="Google Shape;10411;p76"/>
          <p:cNvGrpSpPr/>
          <p:nvPr/>
        </p:nvGrpSpPr>
        <p:grpSpPr>
          <a:xfrm>
            <a:off x="6489756" y="4212836"/>
            <a:ext cx="463465" cy="463465"/>
            <a:chOff x="3601275" y="2319150"/>
            <a:chExt cx="294600" cy="294600"/>
          </a:xfrm>
          <a:solidFill>
            <a:srgbClr val="009447"/>
          </a:solidFill>
        </p:grpSpPr>
        <p:sp>
          <p:nvSpPr>
            <p:cNvPr id="10412" name="Google Shape;10412;p76"/>
            <p:cNvSpPr/>
            <p:nvPr/>
          </p:nvSpPr>
          <p:spPr>
            <a:xfrm>
              <a:off x="3601275" y="2319150"/>
              <a:ext cx="294600" cy="294600"/>
            </a:xfrm>
            <a:custGeom>
              <a:avLst/>
              <a:gdLst/>
              <a:ahLst/>
              <a:cxnLst/>
              <a:rect l="l" t="t" r="r" b="b"/>
              <a:pathLst>
                <a:path w="11784" h="11784" extrusionOk="0">
                  <a:moveTo>
                    <a:pt x="8223" y="694"/>
                  </a:moveTo>
                  <a:cubicBezTo>
                    <a:pt x="8696" y="725"/>
                    <a:pt x="9168" y="914"/>
                    <a:pt x="9546" y="1198"/>
                  </a:cubicBezTo>
                  <a:lnTo>
                    <a:pt x="7057" y="3687"/>
                  </a:lnTo>
                  <a:cubicBezTo>
                    <a:pt x="6774" y="3498"/>
                    <a:pt x="6459" y="3340"/>
                    <a:pt x="6144" y="3245"/>
                  </a:cubicBezTo>
                  <a:lnTo>
                    <a:pt x="8223" y="694"/>
                  </a:lnTo>
                  <a:close/>
                  <a:moveTo>
                    <a:pt x="10523" y="1198"/>
                  </a:moveTo>
                  <a:cubicBezTo>
                    <a:pt x="10838" y="1576"/>
                    <a:pt x="11027" y="2111"/>
                    <a:pt x="11027" y="2615"/>
                  </a:cubicBezTo>
                  <a:lnTo>
                    <a:pt x="8286" y="4852"/>
                  </a:lnTo>
                  <a:lnTo>
                    <a:pt x="7561" y="4159"/>
                  </a:lnTo>
                  <a:lnTo>
                    <a:pt x="10523" y="1198"/>
                  </a:lnTo>
                  <a:close/>
                  <a:moveTo>
                    <a:pt x="5592" y="3923"/>
                  </a:moveTo>
                  <a:cubicBezTo>
                    <a:pt x="6033" y="3923"/>
                    <a:pt x="6474" y="4096"/>
                    <a:pt x="6805" y="4443"/>
                  </a:cubicBezTo>
                  <a:cubicBezTo>
                    <a:pt x="7498" y="5104"/>
                    <a:pt x="7498" y="6207"/>
                    <a:pt x="6805" y="6869"/>
                  </a:cubicBezTo>
                  <a:cubicBezTo>
                    <a:pt x="6474" y="7199"/>
                    <a:pt x="6033" y="7365"/>
                    <a:pt x="5592" y="7365"/>
                  </a:cubicBezTo>
                  <a:cubicBezTo>
                    <a:pt x="5151" y="7365"/>
                    <a:pt x="4710" y="7199"/>
                    <a:pt x="4379" y="6869"/>
                  </a:cubicBezTo>
                  <a:cubicBezTo>
                    <a:pt x="3718" y="6207"/>
                    <a:pt x="3718" y="5104"/>
                    <a:pt x="4379" y="4443"/>
                  </a:cubicBezTo>
                  <a:cubicBezTo>
                    <a:pt x="4710" y="4096"/>
                    <a:pt x="5151" y="3923"/>
                    <a:pt x="5592" y="3923"/>
                  </a:cubicBezTo>
                  <a:close/>
                  <a:moveTo>
                    <a:pt x="8034" y="5577"/>
                  </a:moveTo>
                  <a:lnTo>
                    <a:pt x="8191" y="5734"/>
                  </a:lnTo>
                  <a:cubicBezTo>
                    <a:pt x="8696" y="6270"/>
                    <a:pt x="9326" y="6742"/>
                    <a:pt x="10019" y="7058"/>
                  </a:cubicBezTo>
                  <a:lnTo>
                    <a:pt x="9420" y="7278"/>
                  </a:lnTo>
                  <a:cubicBezTo>
                    <a:pt x="9263" y="7310"/>
                    <a:pt x="9168" y="7467"/>
                    <a:pt x="9168" y="7593"/>
                  </a:cubicBezTo>
                  <a:lnTo>
                    <a:pt x="9168" y="8066"/>
                  </a:lnTo>
                  <a:cubicBezTo>
                    <a:pt x="8601" y="7814"/>
                    <a:pt x="8034" y="7467"/>
                    <a:pt x="7561" y="7058"/>
                  </a:cubicBezTo>
                  <a:cubicBezTo>
                    <a:pt x="7876" y="6648"/>
                    <a:pt x="8034" y="6175"/>
                    <a:pt x="8034" y="5608"/>
                  </a:cubicBezTo>
                  <a:lnTo>
                    <a:pt x="8034" y="5577"/>
                  </a:lnTo>
                  <a:close/>
                  <a:moveTo>
                    <a:pt x="3245" y="6081"/>
                  </a:moveTo>
                  <a:cubicBezTo>
                    <a:pt x="3308" y="6427"/>
                    <a:pt x="3466" y="6806"/>
                    <a:pt x="3655" y="7058"/>
                  </a:cubicBezTo>
                  <a:lnTo>
                    <a:pt x="1197" y="9546"/>
                  </a:lnTo>
                  <a:cubicBezTo>
                    <a:pt x="882" y="9200"/>
                    <a:pt x="662" y="8696"/>
                    <a:pt x="630" y="8160"/>
                  </a:cubicBezTo>
                  <a:lnTo>
                    <a:pt x="3245" y="6081"/>
                  </a:lnTo>
                  <a:close/>
                  <a:moveTo>
                    <a:pt x="7057" y="7593"/>
                  </a:moveTo>
                  <a:cubicBezTo>
                    <a:pt x="7435" y="8066"/>
                    <a:pt x="7813" y="8601"/>
                    <a:pt x="8034" y="9200"/>
                  </a:cubicBezTo>
                  <a:lnTo>
                    <a:pt x="7561" y="9200"/>
                  </a:lnTo>
                  <a:cubicBezTo>
                    <a:pt x="7404" y="9200"/>
                    <a:pt x="7278" y="9263"/>
                    <a:pt x="7246" y="9420"/>
                  </a:cubicBezTo>
                  <a:lnTo>
                    <a:pt x="7057" y="10019"/>
                  </a:lnTo>
                  <a:cubicBezTo>
                    <a:pt x="6742" y="9357"/>
                    <a:pt x="6270" y="8727"/>
                    <a:pt x="5766" y="8223"/>
                  </a:cubicBezTo>
                  <a:lnTo>
                    <a:pt x="5608" y="8066"/>
                  </a:lnTo>
                  <a:lnTo>
                    <a:pt x="5640" y="8066"/>
                  </a:lnTo>
                  <a:cubicBezTo>
                    <a:pt x="6144" y="8066"/>
                    <a:pt x="6648" y="7877"/>
                    <a:pt x="7057" y="7593"/>
                  </a:cubicBezTo>
                  <a:close/>
                  <a:moveTo>
                    <a:pt x="4096" y="7625"/>
                  </a:moveTo>
                  <a:lnTo>
                    <a:pt x="4820" y="8318"/>
                  </a:lnTo>
                  <a:lnTo>
                    <a:pt x="2552" y="11090"/>
                  </a:lnTo>
                  <a:cubicBezTo>
                    <a:pt x="2048" y="11059"/>
                    <a:pt x="1575" y="10901"/>
                    <a:pt x="1134" y="10586"/>
                  </a:cubicBezTo>
                  <a:lnTo>
                    <a:pt x="4096" y="7625"/>
                  </a:lnTo>
                  <a:close/>
                  <a:moveTo>
                    <a:pt x="8160" y="0"/>
                  </a:moveTo>
                  <a:cubicBezTo>
                    <a:pt x="8034" y="0"/>
                    <a:pt x="7971" y="63"/>
                    <a:pt x="7876" y="126"/>
                  </a:cubicBezTo>
                  <a:lnTo>
                    <a:pt x="5356" y="3245"/>
                  </a:lnTo>
                  <a:cubicBezTo>
                    <a:pt x="4852" y="3308"/>
                    <a:pt x="4348" y="3529"/>
                    <a:pt x="3938" y="3970"/>
                  </a:cubicBezTo>
                  <a:cubicBezTo>
                    <a:pt x="3592" y="4317"/>
                    <a:pt x="3340" y="4758"/>
                    <a:pt x="3277" y="5262"/>
                  </a:cubicBezTo>
                  <a:lnTo>
                    <a:pt x="126" y="7782"/>
                  </a:lnTo>
                  <a:cubicBezTo>
                    <a:pt x="32" y="7845"/>
                    <a:pt x="0" y="7940"/>
                    <a:pt x="0" y="8066"/>
                  </a:cubicBezTo>
                  <a:cubicBezTo>
                    <a:pt x="0" y="8790"/>
                    <a:pt x="284" y="9546"/>
                    <a:pt x="756" y="10114"/>
                  </a:cubicBezTo>
                  <a:lnTo>
                    <a:pt x="473" y="10366"/>
                  </a:lnTo>
                  <a:cubicBezTo>
                    <a:pt x="410" y="10460"/>
                    <a:pt x="347" y="10523"/>
                    <a:pt x="347" y="10618"/>
                  </a:cubicBezTo>
                  <a:cubicBezTo>
                    <a:pt x="347" y="10681"/>
                    <a:pt x="410" y="10807"/>
                    <a:pt x="473" y="10838"/>
                  </a:cubicBezTo>
                  <a:cubicBezTo>
                    <a:pt x="1103" y="11468"/>
                    <a:pt x="1922" y="11783"/>
                    <a:pt x="2804" y="11783"/>
                  </a:cubicBezTo>
                  <a:cubicBezTo>
                    <a:pt x="2930" y="11783"/>
                    <a:pt x="2993" y="11752"/>
                    <a:pt x="3088" y="11657"/>
                  </a:cubicBezTo>
                  <a:lnTo>
                    <a:pt x="5388" y="8790"/>
                  </a:lnTo>
                  <a:cubicBezTo>
                    <a:pt x="6018" y="9452"/>
                    <a:pt x="6553" y="10303"/>
                    <a:pt x="6805" y="11153"/>
                  </a:cubicBezTo>
                  <a:cubicBezTo>
                    <a:pt x="6868" y="11311"/>
                    <a:pt x="7026" y="11405"/>
                    <a:pt x="7120" y="11405"/>
                  </a:cubicBezTo>
                  <a:cubicBezTo>
                    <a:pt x="7278" y="11405"/>
                    <a:pt x="7404" y="11311"/>
                    <a:pt x="7435" y="11153"/>
                  </a:cubicBezTo>
                  <a:lnTo>
                    <a:pt x="7845" y="9924"/>
                  </a:lnTo>
                  <a:lnTo>
                    <a:pt x="8601" y="9924"/>
                  </a:lnTo>
                  <a:cubicBezTo>
                    <a:pt x="8696" y="9924"/>
                    <a:pt x="8790" y="9893"/>
                    <a:pt x="8853" y="9767"/>
                  </a:cubicBezTo>
                  <a:cubicBezTo>
                    <a:pt x="8948" y="9704"/>
                    <a:pt x="8948" y="9578"/>
                    <a:pt x="8916" y="9452"/>
                  </a:cubicBezTo>
                  <a:cubicBezTo>
                    <a:pt x="8790" y="9137"/>
                    <a:pt x="8664" y="8822"/>
                    <a:pt x="8507" y="8507"/>
                  </a:cubicBezTo>
                  <a:lnTo>
                    <a:pt x="8507" y="8507"/>
                  </a:lnTo>
                  <a:cubicBezTo>
                    <a:pt x="8822" y="8664"/>
                    <a:pt x="9137" y="8790"/>
                    <a:pt x="9452" y="8916"/>
                  </a:cubicBezTo>
                  <a:cubicBezTo>
                    <a:pt x="9489" y="8926"/>
                    <a:pt x="9526" y="8929"/>
                    <a:pt x="9561" y="8929"/>
                  </a:cubicBezTo>
                  <a:cubicBezTo>
                    <a:pt x="9646" y="8929"/>
                    <a:pt x="9722" y="8907"/>
                    <a:pt x="9767" y="8885"/>
                  </a:cubicBezTo>
                  <a:cubicBezTo>
                    <a:pt x="9861" y="8790"/>
                    <a:pt x="9924" y="8727"/>
                    <a:pt x="9924" y="8601"/>
                  </a:cubicBezTo>
                  <a:lnTo>
                    <a:pt x="9924" y="7845"/>
                  </a:lnTo>
                  <a:lnTo>
                    <a:pt x="11153" y="7467"/>
                  </a:lnTo>
                  <a:cubicBezTo>
                    <a:pt x="11310" y="7404"/>
                    <a:pt x="11373" y="7247"/>
                    <a:pt x="11373" y="7152"/>
                  </a:cubicBezTo>
                  <a:cubicBezTo>
                    <a:pt x="11373" y="6995"/>
                    <a:pt x="11310" y="6869"/>
                    <a:pt x="11153" y="6837"/>
                  </a:cubicBezTo>
                  <a:cubicBezTo>
                    <a:pt x="10271" y="6553"/>
                    <a:pt x="9452" y="6049"/>
                    <a:pt x="8790" y="5419"/>
                  </a:cubicBezTo>
                  <a:lnTo>
                    <a:pt x="11657" y="3088"/>
                  </a:lnTo>
                  <a:cubicBezTo>
                    <a:pt x="11689" y="2962"/>
                    <a:pt x="11783" y="2867"/>
                    <a:pt x="11783" y="2773"/>
                  </a:cubicBezTo>
                  <a:cubicBezTo>
                    <a:pt x="11783" y="1922"/>
                    <a:pt x="11436" y="1072"/>
                    <a:pt x="10838" y="442"/>
                  </a:cubicBezTo>
                  <a:cubicBezTo>
                    <a:pt x="10775" y="379"/>
                    <a:pt x="10688" y="347"/>
                    <a:pt x="10602" y="347"/>
                  </a:cubicBezTo>
                  <a:cubicBezTo>
                    <a:pt x="10515" y="347"/>
                    <a:pt x="10428" y="379"/>
                    <a:pt x="10365" y="442"/>
                  </a:cubicBezTo>
                  <a:lnTo>
                    <a:pt x="10082" y="725"/>
                  </a:lnTo>
                  <a:cubicBezTo>
                    <a:pt x="9546" y="284"/>
                    <a:pt x="8853" y="0"/>
                    <a:pt x="8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13" name="Google Shape;10413;p76"/>
            <p:cNvSpPr/>
            <p:nvPr/>
          </p:nvSpPr>
          <p:spPr>
            <a:xfrm>
              <a:off x="3713900" y="2434350"/>
              <a:ext cx="55950" cy="52200"/>
            </a:xfrm>
            <a:custGeom>
              <a:avLst/>
              <a:gdLst/>
              <a:ahLst/>
              <a:cxnLst/>
              <a:rect l="l" t="t" r="r" b="b"/>
              <a:pathLst>
                <a:path w="2238" h="2088" extrusionOk="0">
                  <a:moveTo>
                    <a:pt x="1087" y="685"/>
                  </a:moveTo>
                  <a:cubicBezTo>
                    <a:pt x="1174" y="685"/>
                    <a:pt x="1261" y="717"/>
                    <a:pt x="1324" y="780"/>
                  </a:cubicBezTo>
                  <a:cubicBezTo>
                    <a:pt x="1450" y="874"/>
                    <a:pt x="1450" y="1126"/>
                    <a:pt x="1324" y="1252"/>
                  </a:cubicBezTo>
                  <a:cubicBezTo>
                    <a:pt x="1261" y="1300"/>
                    <a:pt x="1174" y="1323"/>
                    <a:pt x="1087" y="1323"/>
                  </a:cubicBezTo>
                  <a:cubicBezTo>
                    <a:pt x="1001" y="1323"/>
                    <a:pt x="914" y="1300"/>
                    <a:pt x="851" y="1252"/>
                  </a:cubicBezTo>
                  <a:cubicBezTo>
                    <a:pt x="725" y="1126"/>
                    <a:pt x="725" y="937"/>
                    <a:pt x="851" y="780"/>
                  </a:cubicBezTo>
                  <a:cubicBezTo>
                    <a:pt x="914" y="717"/>
                    <a:pt x="1001" y="685"/>
                    <a:pt x="1087" y="685"/>
                  </a:cubicBezTo>
                  <a:close/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47"/>
                    <a:pt x="378" y="1756"/>
                  </a:cubicBezTo>
                  <a:cubicBezTo>
                    <a:pt x="583" y="1977"/>
                    <a:pt x="851" y="2087"/>
                    <a:pt x="1115" y="2087"/>
                  </a:cubicBezTo>
                  <a:cubicBezTo>
                    <a:pt x="1379" y="2087"/>
                    <a:pt x="1639" y="1977"/>
                    <a:pt x="1828" y="1756"/>
                  </a:cubicBezTo>
                  <a:cubicBezTo>
                    <a:pt x="2237" y="1347"/>
                    <a:pt x="2237" y="685"/>
                    <a:pt x="1828" y="307"/>
                  </a:cubicBez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414" name="Google Shape;10414;p76"/>
          <p:cNvSpPr/>
          <p:nvPr/>
        </p:nvSpPr>
        <p:spPr>
          <a:xfrm>
            <a:off x="6488999" y="4811234"/>
            <a:ext cx="464723" cy="464684"/>
          </a:xfrm>
          <a:custGeom>
            <a:avLst/>
            <a:gdLst/>
            <a:ahLst/>
            <a:cxnLst/>
            <a:rect l="l" t="t" r="r" b="b"/>
            <a:pathLst>
              <a:path w="11816" h="11815" extrusionOk="0">
                <a:moveTo>
                  <a:pt x="6207" y="693"/>
                </a:moveTo>
                <a:cubicBezTo>
                  <a:pt x="7877" y="819"/>
                  <a:pt x="9326" y="1670"/>
                  <a:pt x="10208" y="2993"/>
                </a:cubicBezTo>
                <a:lnTo>
                  <a:pt x="6207" y="5293"/>
                </a:lnTo>
                <a:lnTo>
                  <a:pt x="6207" y="693"/>
                </a:lnTo>
                <a:close/>
                <a:moveTo>
                  <a:pt x="10555" y="3623"/>
                </a:moveTo>
                <a:cubicBezTo>
                  <a:pt x="10901" y="4316"/>
                  <a:pt x="11090" y="5104"/>
                  <a:pt x="11090" y="5923"/>
                </a:cubicBezTo>
                <a:cubicBezTo>
                  <a:pt x="11090" y="7026"/>
                  <a:pt x="10744" y="8097"/>
                  <a:pt x="10114" y="8979"/>
                </a:cubicBezTo>
                <a:lnTo>
                  <a:pt x="6491" y="5986"/>
                </a:lnTo>
                <a:lnTo>
                  <a:pt x="10555" y="3623"/>
                </a:lnTo>
                <a:close/>
                <a:moveTo>
                  <a:pt x="5546" y="693"/>
                </a:moveTo>
                <a:lnTo>
                  <a:pt x="5546" y="5892"/>
                </a:lnTo>
                <a:cubicBezTo>
                  <a:pt x="5546" y="6018"/>
                  <a:pt x="5577" y="6081"/>
                  <a:pt x="5672" y="6175"/>
                </a:cubicBezTo>
                <a:lnTo>
                  <a:pt x="9673" y="9483"/>
                </a:lnTo>
                <a:cubicBezTo>
                  <a:pt x="8728" y="10491"/>
                  <a:pt x="7373" y="11121"/>
                  <a:pt x="5892" y="11121"/>
                </a:cubicBezTo>
                <a:cubicBezTo>
                  <a:pt x="3025" y="11121"/>
                  <a:pt x="662" y="8822"/>
                  <a:pt x="662" y="5892"/>
                </a:cubicBezTo>
                <a:cubicBezTo>
                  <a:pt x="662" y="3151"/>
                  <a:pt x="2836" y="851"/>
                  <a:pt x="5546" y="693"/>
                </a:cubicBezTo>
                <a:close/>
                <a:moveTo>
                  <a:pt x="5892" y="0"/>
                </a:moveTo>
                <a:cubicBezTo>
                  <a:pt x="2647" y="0"/>
                  <a:pt x="1" y="2615"/>
                  <a:pt x="1" y="5892"/>
                </a:cubicBezTo>
                <a:cubicBezTo>
                  <a:pt x="1" y="9168"/>
                  <a:pt x="2647" y="11814"/>
                  <a:pt x="5892" y="11814"/>
                </a:cubicBezTo>
                <a:cubicBezTo>
                  <a:pt x="9169" y="11814"/>
                  <a:pt x="11815" y="9168"/>
                  <a:pt x="11815" y="5892"/>
                </a:cubicBezTo>
                <a:cubicBezTo>
                  <a:pt x="11815" y="2678"/>
                  <a:pt x="9137" y="0"/>
                  <a:pt x="5892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415" name="Google Shape;10415;p76"/>
          <p:cNvGrpSpPr/>
          <p:nvPr/>
        </p:nvGrpSpPr>
        <p:grpSpPr>
          <a:xfrm>
            <a:off x="9449359" y="3559629"/>
            <a:ext cx="437428" cy="465903"/>
            <a:chOff x="5421475" y="1945825"/>
            <a:chExt cx="278050" cy="296150"/>
          </a:xfrm>
          <a:solidFill>
            <a:srgbClr val="009447"/>
          </a:solidFill>
        </p:grpSpPr>
        <p:sp>
          <p:nvSpPr>
            <p:cNvPr id="10416" name="Google Shape;10416;p76"/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17" name="Google Shape;10417;p76"/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18" name="Google Shape;10418;p76"/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19" name="Google Shape;10419;p76"/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20" name="Google Shape;10420;p76"/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21" name="Google Shape;10421;p76"/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22" name="Google Shape;10422;p76"/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23" name="Google Shape;10423;p76"/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424" name="Google Shape;10424;p76"/>
          <p:cNvSpPr/>
          <p:nvPr/>
        </p:nvSpPr>
        <p:spPr>
          <a:xfrm>
            <a:off x="9432435" y="4210298"/>
            <a:ext cx="470899" cy="468420"/>
          </a:xfrm>
          <a:custGeom>
            <a:avLst/>
            <a:gdLst/>
            <a:ahLst/>
            <a:cxnLst/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425" name="Google Shape;10425;p76"/>
          <p:cNvGrpSpPr/>
          <p:nvPr/>
        </p:nvGrpSpPr>
        <p:grpSpPr>
          <a:xfrm>
            <a:off x="9434493" y="4893697"/>
            <a:ext cx="467161" cy="299891"/>
            <a:chOff x="5411225" y="2726350"/>
            <a:chExt cx="296950" cy="190625"/>
          </a:xfrm>
          <a:solidFill>
            <a:srgbClr val="009447"/>
          </a:solidFill>
        </p:grpSpPr>
        <p:sp>
          <p:nvSpPr>
            <p:cNvPr id="10426" name="Google Shape;10426;p76"/>
            <p:cNvSpPr/>
            <p:nvPr/>
          </p:nvSpPr>
          <p:spPr>
            <a:xfrm>
              <a:off x="5534100" y="279487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09" y="662"/>
                  </a:moveTo>
                  <a:cubicBezTo>
                    <a:pt x="1229" y="662"/>
                    <a:pt x="1387" y="851"/>
                    <a:pt x="1387" y="1040"/>
                  </a:cubicBezTo>
                  <a:cubicBezTo>
                    <a:pt x="1387" y="1229"/>
                    <a:pt x="1229" y="1387"/>
                    <a:pt x="1009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9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80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27" name="Google Shape;10427;p76"/>
            <p:cNvSpPr/>
            <p:nvPr/>
          </p:nvSpPr>
          <p:spPr>
            <a:xfrm>
              <a:off x="5411225" y="2726350"/>
              <a:ext cx="296950" cy="190625"/>
            </a:xfrm>
            <a:custGeom>
              <a:avLst/>
              <a:gdLst/>
              <a:ahLst/>
              <a:cxnLst/>
              <a:rect l="l" t="t" r="r" b="b"/>
              <a:pathLst>
                <a:path w="11878" h="7625" extrusionOk="0">
                  <a:moveTo>
                    <a:pt x="5924" y="662"/>
                  </a:moveTo>
                  <a:cubicBezTo>
                    <a:pt x="7404" y="662"/>
                    <a:pt x="8759" y="1576"/>
                    <a:pt x="9641" y="2332"/>
                  </a:cubicBezTo>
                  <a:cubicBezTo>
                    <a:pt x="9736" y="2395"/>
                    <a:pt x="9830" y="2489"/>
                    <a:pt x="9925" y="2584"/>
                  </a:cubicBezTo>
                  <a:cubicBezTo>
                    <a:pt x="8696" y="2080"/>
                    <a:pt x="7278" y="1733"/>
                    <a:pt x="5924" y="1733"/>
                  </a:cubicBezTo>
                  <a:cubicBezTo>
                    <a:pt x="4569" y="1733"/>
                    <a:pt x="3183" y="2080"/>
                    <a:pt x="1954" y="2584"/>
                  </a:cubicBezTo>
                  <a:cubicBezTo>
                    <a:pt x="2048" y="2521"/>
                    <a:pt x="2111" y="2458"/>
                    <a:pt x="2206" y="2395"/>
                  </a:cubicBezTo>
                  <a:cubicBezTo>
                    <a:pt x="3151" y="1544"/>
                    <a:pt x="4474" y="662"/>
                    <a:pt x="5924" y="662"/>
                  </a:cubicBezTo>
                  <a:close/>
                  <a:moveTo>
                    <a:pt x="5924" y="2426"/>
                  </a:moveTo>
                  <a:cubicBezTo>
                    <a:pt x="6333" y="2426"/>
                    <a:pt x="6711" y="2489"/>
                    <a:pt x="7089" y="2521"/>
                  </a:cubicBezTo>
                  <a:cubicBezTo>
                    <a:pt x="7467" y="2836"/>
                    <a:pt x="7656" y="3308"/>
                    <a:pt x="7656" y="3813"/>
                  </a:cubicBezTo>
                  <a:cubicBezTo>
                    <a:pt x="7656" y="4758"/>
                    <a:pt x="6869" y="5545"/>
                    <a:pt x="5924" y="5545"/>
                  </a:cubicBezTo>
                  <a:cubicBezTo>
                    <a:pt x="4978" y="5545"/>
                    <a:pt x="4191" y="4758"/>
                    <a:pt x="4191" y="3813"/>
                  </a:cubicBezTo>
                  <a:cubicBezTo>
                    <a:pt x="4191" y="3308"/>
                    <a:pt x="4411" y="2836"/>
                    <a:pt x="4789" y="2521"/>
                  </a:cubicBezTo>
                  <a:cubicBezTo>
                    <a:pt x="5136" y="2489"/>
                    <a:pt x="5545" y="2426"/>
                    <a:pt x="5924" y="2426"/>
                  </a:cubicBezTo>
                  <a:close/>
                  <a:moveTo>
                    <a:pt x="3781" y="2710"/>
                  </a:moveTo>
                  <a:lnTo>
                    <a:pt x="3781" y="2710"/>
                  </a:lnTo>
                  <a:cubicBezTo>
                    <a:pt x="3624" y="3056"/>
                    <a:pt x="3498" y="3434"/>
                    <a:pt x="3498" y="3813"/>
                  </a:cubicBezTo>
                  <a:cubicBezTo>
                    <a:pt x="3498" y="5167"/>
                    <a:pt x="4600" y="6270"/>
                    <a:pt x="5924" y="6270"/>
                  </a:cubicBezTo>
                  <a:cubicBezTo>
                    <a:pt x="7278" y="6270"/>
                    <a:pt x="8381" y="5167"/>
                    <a:pt x="8381" y="3813"/>
                  </a:cubicBezTo>
                  <a:cubicBezTo>
                    <a:pt x="8381" y="3434"/>
                    <a:pt x="8286" y="3056"/>
                    <a:pt x="8097" y="2710"/>
                  </a:cubicBezTo>
                  <a:lnTo>
                    <a:pt x="8097" y="2710"/>
                  </a:lnTo>
                  <a:cubicBezTo>
                    <a:pt x="9137" y="2993"/>
                    <a:pt x="10145" y="3434"/>
                    <a:pt x="11027" y="3907"/>
                  </a:cubicBezTo>
                  <a:cubicBezTo>
                    <a:pt x="10744" y="4222"/>
                    <a:pt x="10240" y="4789"/>
                    <a:pt x="9547" y="5356"/>
                  </a:cubicBezTo>
                  <a:cubicBezTo>
                    <a:pt x="8601" y="6144"/>
                    <a:pt x="7310" y="6932"/>
                    <a:pt x="5924" y="6932"/>
                  </a:cubicBezTo>
                  <a:cubicBezTo>
                    <a:pt x="4474" y="6932"/>
                    <a:pt x="3088" y="6018"/>
                    <a:pt x="2237" y="5262"/>
                  </a:cubicBezTo>
                  <a:cubicBezTo>
                    <a:pt x="1607" y="4726"/>
                    <a:pt x="1135" y="4222"/>
                    <a:pt x="851" y="3907"/>
                  </a:cubicBezTo>
                  <a:cubicBezTo>
                    <a:pt x="1733" y="3371"/>
                    <a:pt x="2710" y="2962"/>
                    <a:pt x="3781" y="2710"/>
                  </a:cubicBezTo>
                  <a:close/>
                  <a:moveTo>
                    <a:pt x="5924" y="0"/>
                  </a:moveTo>
                  <a:cubicBezTo>
                    <a:pt x="4411" y="0"/>
                    <a:pt x="2931" y="820"/>
                    <a:pt x="1765" y="1796"/>
                  </a:cubicBezTo>
                  <a:cubicBezTo>
                    <a:pt x="725" y="2678"/>
                    <a:pt x="95" y="3592"/>
                    <a:pt x="64" y="3624"/>
                  </a:cubicBezTo>
                  <a:cubicBezTo>
                    <a:pt x="1" y="3750"/>
                    <a:pt x="1" y="3907"/>
                    <a:pt x="64" y="4002"/>
                  </a:cubicBezTo>
                  <a:cubicBezTo>
                    <a:pt x="95" y="4065"/>
                    <a:pt x="725" y="4915"/>
                    <a:pt x="1765" y="5829"/>
                  </a:cubicBezTo>
                  <a:cubicBezTo>
                    <a:pt x="2931" y="6805"/>
                    <a:pt x="4348" y="7625"/>
                    <a:pt x="5924" y="7625"/>
                  </a:cubicBezTo>
                  <a:cubicBezTo>
                    <a:pt x="7436" y="7625"/>
                    <a:pt x="8759" y="6900"/>
                    <a:pt x="9925" y="5955"/>
                  </a:cubicBezTo>
                  <a:cubicBezTo>
                    <a:pt x="10712" y="5325"/>
                    <a:pt x="11374" y="4600"/>
                    <a:pt x="11815" y="4002"/>
                  </a:cubicBezTo>
                  <a:cubicBezTo>
                    <a:pt x="11878" y="3907"/>
                    <a:pt x="11878" y="3750"/>
                    <a:pt x="11815" y="3624"/>
                  </a:cubicBezTo>
                  <a:cubicBezTo>
                    <a:pt x="11752" y="3592"/>
                    <a:pt x="11122" y="2710"/>
                    <a:pt x="10114" y="1796"/>
                  </a:cubicBezTo>
                  <a:cubicBezTo>
                    <a:pt x="8916" y="820"/>
                    <a:pt x="7499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28" name="Google Shape;10428;p76"/>
          <p:cNvGrpSpPr/>
          <p:nvPr/>
        </p:nvGrpSpPr>
        <p:grpSpPr>
          <a:xfrm>
            <a:off x="8247872" y="5412728"/>
            <a:ext cx="468381" cy="435187"/>
            <a:chOff x="6524150" y="1938725"/>
            <a:chExt cx="297725" cy="276625"/>
          </a:xfrm>
          <a:solidFill>
            <a:srgbClr val="009447"/>
          </a:solidFill>
        </p:grpSpPr>
        <p:sp>
          <p:nvSpPr>
            <p:cNvPr id="10429" name="Google Shape;10429;p76"/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30" name="Google Shape;10430;p76"/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31" name="Google Shape;10431;p76"/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32" name="Google Shape;10432;p76"/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33" name="Google Shape;10433;p76"/>
          <p:cNvGrpSpPr/>
          <p:nvPr/>
        </p:nvGrpSpPr>
        <p:grpSpPr>
          <a:xfrm>
            <a:off x="8841396" y="2341343"/>
            <a:ext cx="484507" cy="465037"/>
            <a:chOff x="2140225" y="2318650"/>
            <a:chExt cx="307975" cy="295600"/>
          </a:xfrm>
          <a:solidFill>
            <a:srgbClr val="009447"/>
          </a:solidFill>
        </p:grpSpPr>
        <p:sp>
          <p:nvSpPr>
            <p:cNvPr id="10434" name="Google Shape;10434;p76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35" name="Google Shape;10435;p76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36" name="Google Shape;10436;p76"/>
          <p:cNvGrpSpPr/>
          <p:nvPr/>
        </p:nvGrpSpPr>
        <p:grpSpPr>
          <a:xfrm>
            <a:off x="8848810" y="2930007"/>
            <a:ext cx="469679" cy="465903"/>
            <a:chOff x="2139425" y="2682250"/>
            <a:chExt cx="298550" cy="296150"/>
          </a:xfrm>
          <a:solidFill>
            <a:srgbClr val="009447"/>
          </a:solidFill>
        </p:grpSpPr>
        <p:sp>
          <p:nvSpPr>
            <p:cNvPr id="10437" name="Google Shape;10437;p76"/>
            <p:cNvSpPr/>
            <p:nvPr/>
          </p:nvSpPr>
          <p:spPr>
            <a:xfrm>
              <a:off x="2139425" y="2787000"/>
              <a:ext cx="159125" cy="191400"/>
            </a:xfrm>
            <a:custGeom>
              <a:avLst/>
              <a:gdLst/>
              <a:ahLst/>
              <a:cxnLst/>
              <a:rect l="l" t="t" r="r" b="b"/>
              <a:pathLst>
                <a:path w="6365" h="7656" extrusionOk="0">
                  <a:moveTo>
                    <a:pt x="3214" y="630"/>
                  </a:moveTo>
                  <a:cubicBezTo>
                    <a:pt x="3813" y="630"/>
                    <a:pt x="4286" y="1103"/>
                    <a:pt x="4286" y="1670"/>
                  </a:cubicBezTo>
                  <a:cubicBezTo>
                    <a:pt x="4286" y="2206"/>
                    <a:pt x="3813" y="2678"/>
                    <a:pt x="3214" y="2678"/>
                  </a:cubicBezTo>
                  <a:cubicBezTo>
                    <a:pt x="2647" y="2678"/>
                    <a:pt x="2175" y="2206"/>
                    <a:pt x="2175" y="1670"/>
                  </a:cubicBezTo>
                  <a:cubicBezTo>
                    <a:pt x="2175" y="1166"/>
                    <a:pt x="2647" y="630"/>
                    <a:pt x="3214" y="630"/>
                  </a:cubicBezTo>
                  <a:close/>
                  <a:moveTo>
                    <a:pt x="3183" y="3403"/>
                  </a:moveTo>
                  <a:cubicBezTo>
                    <a:pt x="4538" y="3403"/>
                    <a:pt x="5609" y="4506"/>
                    <a:pt x="5609" y="5829"/>
                  </a:cubicBezTo>
                  <a:lnTo>
                    <a:pt x="5609" y="6931"/>
                  </a:lnTo>
                  <a:lnTo>
                    <a:pt x="757" y="6931"/>
                  </a:lnTo>
                  <a:lnTo>
                    <a:pt x="757" y="5829"/>
                  </a:lnTo>
                  <a:cubicBezTo>
                    <a:pt x="757" y="4506"/>
                    <a:pt x="1860" y="3403"/>
                    <a:pt x="3183" y="3403"/>
                  </a:cubicBezTo>
                  <a:close/>
                  <a:moveTo>
                    <a:pt x="3183" y="0"/>
                  </a:moveTo>
                  <a:cubicBezTo>
                    <a:pt x="2238" y="0"/>
                    <a:pt x="1419" y="788"/>
                    <a:pt x="1419" y="1733"/>
                  </a:cubicBezTo>
                  <a:cubicBezTo>
                    <a:pt x="1419" y="2206"/>
                    <a:pt x="1608" y="2678"/>
                    <a:pt x="1954" y="2993"/>
                  </a:cubicBezTo>
                  <a:cubicBezTo>
                    <a:pt x="820" y="3466"/>
                    <a:pt x="1" y="4569"/>
                    <a:pt x="1" y="5892"/>
                  </a:cubicBezTo>
                  <a:lnTo>
                    <a:pt x="1" y="7309"/>
                  </a:lnTo>
                  <a:cubicBezTo>
                    <a:pt x="64" y="7498"/>
                    <a:pt x="222" y="7656"/>
                    <a:pt x="442" y="7656"/>
                  </a:cubicBezTo>
                  <a:lnTo>
                    <a:pt x="6018" y="7656"/>
                  </a:lnTo>
                  <a:cubicBezTo>
                    <a:pt x="6207" y="7656"/>
                    <a:pt x="6365" y="7498"/>
                    <a:pt x="6365" y="7309"/>
                  </a:cubicBezTo>
                  <a:lnTo>
                    <a:pt x="6365" y="5892"/>
                  </a:lnTo>
                  <a:cubicBezTo>
                    <a:pt x="6365" y="4569"/>
                    <a:pt x="5546" y="3466"/>
                    <a:pt x="4412" y="2993"/>
                  </a:cubicBezTo>
                  <a:cubicBezTo>
                    <a:pt x="4758" y="2647"/>
                    <a:pt x="4947" y="2206"/>
                    <a:pt x="4947" y="1733"/>
                  </a:cubicBezTo>
                  <a:cubicBezTo>
                    <a:pt x="4947" y="788"/>
                    <a:pt x="4160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38" name="Google Shape;10438;p76"/>
            <p:cNvSpPr/>
            <p:nvPr/>
          </p:nvSpPr>
          <p:spPr>
            <a:xfrm>
              <a:off x="2280425" y="26822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82" y="662"/>
                  </a:moveTo>
                  <a:cubicBezTo>
                    <a:pt x="4506" y="662"/>
                    <a:pt x="5608" y="1764"/>
                    <a:pt x="5608" y="3088"/>
                  </a:cubicBezTo>
                  <a:cubicBezTo>
                    <a:pt x="5577" y="4442"/>
                    <a:pt x="4474" y="5545"/>
                    <a:pt x="3151" y="5545"/>
                  </a:cubicBezTo>
                  <a:cubicBezTo>
                    <a:pt x="2710" y="5545"/>
                    <a:pt x="2300" y="5419"/>
                    <a:pt x="1954" y="5230"/>
                  </a:cubicBezTo>
                  <a:cubicBezTo>
                    <a:pt x="1891" y="5198"/>
                    <a:pt x="1796" y="5198"/>
                    <a:pt x="1733" y="5198"/>
                  </a:cubicBezTo>
                  <a:lnTo>
                    <a:pt x="946" y="5388"/>
                  </a:lnTo>
                  <a:lnTo>
                    <a:pt x="1166" y="4663"/>
                  </a:lnTo>
                  <a:cubicBezTo>
                    <a:pt x="1198" y="4568"/>
                    <a:pt x="1166" y="4474"/>
                    <a:pt x="1135" y="4411"/>
                  </a:cubicBezTo>
                  <a:cubicBezTo>
                    <a:pt x="883" y="4001"/>
                    <a:pt x="725" y="3560"/>
                    <a:pt x="725" y="3088"/>
                  </a:cubicBezTo>
                  <a:cubicBezTo>
                    <a:pt x="725" y="1764"/>
                    <a:pt x="1828" y="662"/>
                    <a:pt x="3182" y="662"/>
                  </a:cubicBezTo>
                  <a:close/>
                  <a:moveTo>
                    <a:pt x="3151" y="0"/>
                  </a:moveTo>
                  <a:cubicBezTo>
                    <a:pt x="1418" y="0"/>
                    <a:pt x="32" y="1418"/>
                    <a:pt x="32" y="3088"/>
                  </a:cubicBezTo>
                  <a:cubicBezTo>
                    <a:pt x="32" y="3655"/>
                    <a:pt x="158" y="4159"/>
                    <a:pt x="410" y="4631"/>
                  </a:cubicBezTo>
                  <a:lnTo>
                    <a:pt x="32" y="5766"/>
                  </a:lnTo>
                  <a:cubicBezTo>
                    <a:pt x="0" y="5892"/>
                    <a:pt x="32" y="6018"/>
                    <a:pt x="95" y="6144"/>
                  </a:cubicBezTo>
                  <a:cubicBezTo>
                    <a:pt x="189" y="6207"/>
                    <a:pt x="315" y="6238"/>
                    <a:pt x="473" y="6238"/>
                  </a:cubicBezTo>
                  <a:lnTo>
                    <a:pt x="1765" y="5923"/>
                  </a:lnTo>
                  <a:cubicBezTo>
                    <a:pt x="2206" y="6175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51"/>
                  </a:cubicBezTo>
                  <a:cubicBezTo>
                    <a:pt x="6238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39" name="Google Shape;10439;p76"/>
            <p:cNvSpPr/>
            <p:nvPr/>
          </p:nvSpPr>
          <p:spPr>
            <a:xfrm>
              <a:off x="2349725" y="272555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40" name="Google Shape;10440;p76"/>
            <p:cNvSpPr/>
            <p:nvPr/>
          </p:nvSpPr>
          <p:spPr>
            <a:xfrm>
              <a:off x="2349725" y="27515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79" y="2111"/>
                  </a:cubicBezTo>
                  <a:cubicBezTo>
                    <a:pt x="568" y="2111"/>
                    <a:pt x="725" y="1954"/>
                    <a:pt x="725" y="1733"/>
                  </a:cubicBezTo>
                  <a:lnTo>
                    <a:pt x="725" y="379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41" name="Google Shape;10441;p76"/>
          <p:cNvGrpSpPr/>
          <p:nvPr/>
        </p:nvGrpSpPr>
        <p:grpSpPr>
          <a:xfrm>
            <a:off x="7068293" y="3615988"/>
            <a:ext cx="467201" cy="353184"/>
            <a:chOff x="3962775" y="1990700"/>
            <a:chExt cx="296975" cy="224500"/>
          </a:xfrm>
          <a:solidFill>
            <a:srgbClr val="009447"/>
          </a:solidFill>
        </p:grpSpPr>
        <p:sp>
          <p:nvSpPr>
            <p:cNvPr id="10442" name="Google Shape;10442;p76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43" name="Google Shape;10443;p76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44" name="Google Shape;10444;p76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45" name="Google Shape;10445;p76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46" name="Google Shape;10446;p76"/>
          <p:cNvGrpSpPr/>
          <p:nvPr/>
        </p:nvGrpSpPr>
        <p:grpSpPr>
          <a:xfrm>
            <a:off x="7068922" y="4211597"/>
            <a:ext cx="465943" cy="465943"/>
            <a:chOff x="3963575" y="2317575"/>
            <a:chExt cx="296175" cy="296175"/>
          </a:xfrm>
          <a:solidFill>
            <a:srgbClr val="009447"/>
          </a:solidFill>
        </p:grpSpPr>
        <p:sp>
          <p:nvSpPr>
            <p:cNvPr id="10447" name="Google Shape;10447;p76"/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48" name="Google Shape;10448;p76"/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49" name="Google Shape;10449;p76"/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50" name="Google Shape;10450;p76"/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51" name="Google Shape;10451;p76"/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52" name="Google Shape;10452;p76"/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53" name="Google Shape;10453;p76"/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54" name="Google Shape;10454;p76"/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55" name="Google Shape;10455;p76"/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56" name="Google Shape;10456;p76"/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57" name="Google Shape;10457;p76"/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58" name="Google Shape;10458;p76"/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59" name="Google Shape;10459;p76"/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60" name="Google Shape;10460;p76"/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61" name="Google Shape;10461;p76"/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62" name="Google Shape;10462;p76"/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63" name="Google Shape;10463;p76"/>
          <p:cNvGrpSpPr/>
          <p:nvPr/>
        </p:nvGrpSpPr>
        <p:grpSpPr>
          <a:xfrm>
            <a:off x="7068922" y="4811302"/>
            <a:ext cx="465943" cy="464684"/>
            <a:chOff x="3962775" y="2683025"/>
            <a:chExt cx="296175" cy="295375"/>
          </a:xfrm>
          <a:solidFill>
            <a:srgbClr val="009447"/>
          </a:solidFill>
        </p:grpSpPr>
        <p:sp>
          <p:nvSpPr>
            <p:cNvPr id="10464" name="Google Shape;10464;p76"/>
            <p:cNvSpPr/>
            <p:nvPr/>
          </p:nvSpPr>
          <p:spPr>
            <a:xfrm>
              <a:off x="3962775" y="2838200"/>
              <a:ext cx="296175" cy="140200"/>
            </a:xfrm>
            <a:custGeom>
              <a:avLst/>
              <a:gdLst/>
              <a:ahLst/>
              <a:cxnLst/>
              <a:rect l="l" t="t" r="r" b="b"/>
              <a:pathLst>
                <a:path w="11847" h="5608" extrusionOk="0">
                  <a:moveTo>
                    <a:pt x="3530" y="3466"/>
                  </a:moveTo>
                  <a:lnTo>
                    <a:pt x="3530" y="4883"/>
                  </a:lnTo>
                  <a:lnTo>
                    <a:pt x="757" y="4883"/>
                  </a:lnTo>
                  <a:lnTo>
                    <a:pt x="757" y="3466"/>
                  </a:lnTo>
                  <a:close/>
                  <a:moveTo>
                    <a:pt x="7688" y="725"/>
                  </a:moveTo>
                  <a:lnTo>
                    <a:pt x="7688" y="4883"/>
                  </a:lnTo>
                  <a:lnTo>
                    <a:pt x="4223" y="4883"/>
                  </a:lnTo>
                  <a:lnTo>
                    <a:pt x="4223" y="725"/>
                  </a:lnTo>
                  <a:close/>
                  <a:moveTo>
                    <a:pt x="11185" y="2111"/>
                  </a:moveTo>
                  <a:lnTo>
                    <a:pt x="11185" y="4883"/>
                  </a:lnTo>
                  <a:lnTo>
                    <a:pt x="8381" y="4883"/>
                  </a:lnTo>
                  <a:lnTo>
                    <a:pt x="8381" y="2111"/>
                  </a:lnTo>
                  <a:close/>
                  <a:moveTo>
                    <a:pt x="3845" y="0"/>
                  </a:moveTo>
                  <a:cubicBezTo>
                    <a:pt x="3656" y="0"/>
                    <a:pt x="3498" y="158"/>
                    <a:pt x="3498" y="378"/>
                  </a:cubicBezTo>
                  <a:lnTo>
                    <a:pt x="3498" y="2804"/>
                  </a:lnTo>
                  <a:lnTo>
                    <a:pt x="348" y="2804"/>
                  </a:lnTo>
                  <a:cubicBezTo>
                    <a:pt x="158" y="2804"/>
                    <a:pt x="1" y="2962"/>
                    <a:pt x="1" y="3151"/>
                  </a:cubicBezTo>
                  <a:lnTo>
                    <a:pt x="1" y="5261"/>
                  </a:lnTo>
                  <a:cubicBezTo>
                    <a:pt x="1" y="5450"/>
                    <a:pt x="158" y="5608"/>
                    <a:pt x="348" y="5608"/>
                  </a:cubicBezTo>
                  <a:lnTo>
                    <a:pt x="11500" y="5608"/>
                  </a:lnTo>
                  <a:cubicBezTo>
                    <a:pt x="11689" y="5608"/>
                    <a:pt x="11847" y="5450"/>
                    <a:pt x="11847" y="5261"/>
                  </a:cubicBezTo>
                  <a:lnTo>
                    <a:pt x="11847" y="1733"/>
                  </a:lnTo>
                  <a:cubicBezTo>
                    <a:pt x="11847" y="1544"/>
                    <a:pt x="11689" y="1386"/>
                    <a:pt x="11532" y="1386"/>
                  </a:cubicBezTo>
                  <a:lnTo>
                    <a:pt x="8381" y="1386"/>
                  </a:lnTo>
                  <a:lnTo>
                    <a:pt x="8381" y="378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65" name="Google Shape;10465;p76"/>
            <p:cNvSpPr/>
            <p:nvPr/>
          </p:nvSpPr>
          <p:spPr>
            <a:xfrm>
              <a:off x="4051000" y="268302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62"/>
                  </a:moveTo>
                  <a:cubicBezTo>
                    <a:pt x="2804" y="662"/>
                    <a:pt x="3120" y="977"/>
                    <a:pt x="3120" y="1387"/>
                  </a:cubicBezTo>
                  <a:cubicBezTo>
                    <a:pt x="3120" y="1765"/>
                    <a:pt x="2804" y="2080"/>
                    <a:pt x="2426" y="2080"/>
                  </a:cubicBezTo>
                  <a:cubicBezTo>
                    <a:pt x="2017" y="2080"/>
                    <a:pt x="1702" y="1765"/>
                    <a:pt x="1702" y="1387"/>
                  </a:cubicBezTo>
                  <a:cubicBezTo>
                    <a:pt x="1702" y="977"/>
                    <a:pt x="2017" y="662"/>
                    <a:pt x="2426" y="662"/>
                  </a:cubicBezTo>
                  <a:close/>
                  <a:moveTo>
                    <a:pt x="2426" y="2742"/>
                  </a:moveTo>
                  <a:cubicBezTo>
                    <a:pt x="3340" y="2742"/>
                    <a:pt x="4128" y="3529"/>
                    <a:pt x="4128" y="4474"/>
                  </a:cubicBezTo>
                  <a:lnTo>
                    <a:pt x="4128" y="4852"/>
                  </a:lnTo>
                  <a:lnTo>
                    <a:pt x="694" y="4852"/>
                  </a:lnTo>
                  <a:lnTo>
                    <a:pt x="694" y="4474"/>
                  </a:lnTo>
                  <a:cubicBezTo>
                    <a:pt x="694" y="3498"/>
                    <a:pt x="1481" y="2742"/>
                    <a:pt x="2426" y="2742"/>
                  </a:cubicBezTo>
                  <a:close/>
                  <a:moveTo>
                    <a:pt x="2489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3"/>
                    <a:pt x="1229" y="2049"/>
                    <a:pt x="1450" y="2269"/>
                  </a:cubicBezTo>
                  <a:cubicBezTo>
                    <a:pt x="568" y="2679"/>
                    <a:pt x="1" y="3498"/>
                    <a:pt x="1" y="4474"/>
                  </a:cubicBezTo>
                  <a:lnTo>
                    <a:pt x="1" y="5199"/>
                  </a:lnTo>
                  <a:cubicBezTo>
                    <a:pt x="1" y="5388"/>
                    <a:pt x="158" y="5546"/>
                    <a:pt x="379" y="5546"/>
                  </a:cubicBezTo>
                  <a:lnTo>
                    <a:pt x="4537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48" y="2679"/>
                    <a:pt x="3529" y="2269"/>
                  </a:cubicBezTo>
                  <a:cubicBezTo>
                    <a:pt x="3750" y="2049"/>
                    <a:pt x="3876" y="1733"/>
                    <a:pt x="3876" y="1387"/>
                  </a:cubicBezTo>
                  <a:cubicBezTo>
                    <a:pt x="3876" y="631"/>
                    <a:pt x="3246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66" name="Google Shape;10466;p76"/>
            <p:cNvSpPr/>
            <p:nvPr/>
          </p:nvSpPr>
          <p:spPr>
            <a:xfrm>
              <a:off x="4084875" y="2873200"/>
              <a:ext cx="52800" cy="69775"/>
            </a:xfrm>
            <a:custGeom>
              <a:avLst/>
              <a:gdLst/>
              <a:ahLst/>
              <a:cxnLst/>
              <a:rect l="l" t="t" r="r" b="b"/>
              <a:pathLst>
                <a:path w="2112" h="2791" extrusionOk="0">
                  <a:moveTo>
                    <a:pt x="1095" y="0"/>
                  </a:moveTo>
                  <a:cubicBezTo>
                    <a:pt x="1001" y="0"/>
                    <a:pt x="903" y="28"/>
                    <a:pt x="819" y="112"/>
                  </a:cubicBezTo>
                  <a:lnTo>
                    <a:pt x="126" y="805"/>
                  </a:lnTo>
                  <a:cubicBezTo>
                    <a:pt x="0" y="931"/>
                    <a:pt x="0" y="1184"/>
                    <a:pt x="126" y="1278"/>
                  </a:cubicBezTo>
                  <a:cubicBezTo>
                    <a:pt x="205" y="1341"/>
                    <a:pt x="292" y="1373"/>
                    <a:pt x="378" y="1373"/>
                  </a:cubicBezTo>
                  <a:cubicBezTo>
                    <a:pt x="465" y="1373"/>
                    <a:pt x="552" y="1341"/>
                    <a:pt x="630" y="1278"/>
                  </a:cubicBezTo>
                  <a:lnTo>
                    <a:pt x="756" y="1184"/>
                  </a:lnTo>
                  <a:lnTo>
                    <a:pt x="756" y="2066"/>
                  </a:lnTo>
                  <a:lnTo>
                    <a:pt x="378" y="2066"/>
                  </a:lnTo>
                  <a:cubicBezTo>
                    <a:pt x="189" y="2066"/>
                    <a:pt x="32" y="2223"/>
                    <a:pt x="32" y="2444"/>
                  </a:cubicBezTo>
                  <a:cubicBezTo>
                    <a:pt x="32" y="2633"/>
                    <a:pt x="189" y="2790"/>
                    <a:pt x="378" y="2790"/>
                  </a:cubicBezTo>
                  <a:lnTo>
                    <a:pt x="1765" y="2790"/>
                  </a:lnTo>
                  <a:cubicBezTo>
                    <a:pt x="1954" y="2790"/>
                    <a:pt x="2111" y="2633"/>
                    <a:pt x="2111" y="2444"/>
                  </a:cubicBezTo>
                  <a:cubicBezTo>
                    <a:pt x="2111" y="2223"/>
                    <a:pt x="1954" y="2066"/>
                    <a:pt x="1765" y="2066"/>
                  </a:cubicBezTo>
                  <a:lnTo>
                    <a:pt x="1418" y="2066"/>
                  </a:lnTo>
                  <a:lnTo>
                    <a:pt x="1418" y="333"/>
                  </a:lnTo>
                  <a:cubicBezTo>
                    <a:pt x="1418" y="175"/>
                    <a:pt x="1323" y="81"/>
                    <a:pt x="1229" y="18"/>
                  </a:cubicBezTo>
                  <a:cubicBezTo>
                    <a:pt x="1187" y="7"/>
                    <a:pt x="1141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467" name="Google Shape;10467;p76"/>
          <p:cNvSpPr/>
          <p:nvPr/>
        </p:nvSpPr>
        <p:spPr>
          <a:xfrm>
            <a:off x="10017701" y="3560189"/>
            <a:ext cx="472156" cy="464684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468" name="Google Shape;10468;p76"/>
          <p:cNvGrpSpPr/>
          <p:nvPr/>
        </p:nvGrpSpPr>
        <p:grpSpPr>
          <a:xfrm>
            <a:off x="10021638" y="4212225"/>
            <a:ext cx="464684" cy="464684"/>
            <a:chOff x="5775900" y="2308125"/>
            <a:chExt cx="295375" cy="295375"/>
          </a:xfrm>
          <a:solidFill>
            <a:srgbClr val="009447"/>
          </a:solidFill>
        </p:grpSpPr>
        <p:sp>
          <p:nvSpPr>
            <p:cNvPr id="10469" name="Google Shape;10469;p76"/>
            <p:cNvSpPr/>
            <p:nvPr/>
          </p:nvSpPr>
          <p:spPr>
            <a:xfrm>
              <a:off x="5984625" y="2482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70" name="Google Shape;10470;p76"/>
            <p:cNvSpPr/>
            <p:nvPr/>
          </p:nvSpPr>
          <p:spPr>
            <a:xfrm>
              <a:off x="5775900" y="23081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71" name="Google Shape;10471;p76"/>
            <p:cNvSpPr/>
            <p:nvPr/>
          </p:nvSpPr>
          <p:spPr>
            <a:xfrm>
              <a:off x="5984625" y="25089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72" name="Google Shape;10472;p76"/>
            <p:cNvSpPr/>
            <p:nvPr/>
          </p:nvSpPr>
          <p:spPr>
            <a:xfrm>
              <a:off x="5845200" y="239555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73" name="Google Shape;10473;p76"/>
            <p:cNvSpPr/>
            <p:nvPr/>
          </p:nvSpPr>
          <p:spPr>
            <a:xfrm>
              <a:off x="5845200" y="243100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74" name="Google Shape;10474;p76"/>
          <p:cNvGrpSpPr/>
          <p:nvPr/>
        </p:nvGrpSpPr>
        <p:grpSpPr>
          <a:xfrm>
            <a:off x="10049523" y="4810673"/>
            <a:ext cx="408915" cy="465943"/>
            <a:chOff x="5794025" y="2673575"/>
            <a:chExt cx="259925" cy="296175"/>
          </a:xfrm>
          <a:solidFill>
            <a:srgbClr val="009447"/>
          </a:solidFill>
        </p:grpSpPr>
        <p:sp>
          <p:nvSpPr>
            <p:cNvPr id="10475" name="Google Shape;10475;p76"/>
            <p:cNvSpPr/>
            <p:nvPr/>
          </p:nvSpPr>
          <p:spPr>
            <a:xfrm>
              <a:off x="5794025" y="2673575"/>
              <a:ext cx="259925" cy="296175"/>
            </a:xfrm>
            <a:custGeom>
              <a:avLst/>
              <a:gdLst/>
              <a:ahLst/>
              <a:cxnLst/>
              <a:rect l="l" t="t" r="r" b="b"/>
              <a:pathLst>
                <a:path w="10397" h="11847" extrusionOk="0">
                  <a:moveTo>
                    <a:pt x="5860" y="694"/>
                  </a:moveTo>
                  <a:cubicBezTo>
                    <a:pt x="7089" y="694"/>
                    <a:pt x="8097" y="1639"/>
                    <a:pt x="8254" y="2805"/>
                  </a:cubicBezTo>
                  <a:cubicBezTo>
                    <a:pt x="8160" y="2773"/>
                    <a:pt x="8065" y="2773"/>
                    <a:pt x="7939" y="2773"/>
                  </a:cubicBezTo>
                  <a:lnTo>
                    <a:pt x="7561" y="2773"/>
                  </a:lnTo>
                  <a:cubicBezTo>
                    <a:pt x="7404" y="1985"/>
                    <a:pt x="6679" y="1387"/>
                    <a:pt x="5860" y="1387"/>
                  </a:cubicBezTo>
                  <a:lnTo>
                    <a:pt x="4474" y="1387"/>
                  </a:lnTo>
                  <a:cubicBezTo>
                    <a:pt x="3655" y="1387"/>
                    <a:pt x="2930" y="1985"/>
                    <a:pt x="2804" y="2773"/>
                  </a:cubicBezTo>
                  <a:lnTo>
                    <a:pt x="2394" y="2773"/>
                  </a:lnTo>
                  <a:cubicBezTo>
                    <a:pt x="2268" y="2773"/>
                    <a:pt x="2142" y="2773"/>
                    <a:pt x="2079" y="2805"/>
                  </a:cubicBezTo>
                  <a:cubicBezTo>
                    <a:pt x="2237" y="1639"/>
                    <a:pt x="3277" y="694"/>
                    <a:pt x="4474" y="694"/>
                  </a:cubicBezTo>
                  <a:close/>
                  <a:moveTo>
                    <a:pt x="6206" y="2143"/>
                  </a:moveTo>
                  <a:cubicBezTo>
                    <a:pt x="6616" y="2300"/>
                    <a:pt x="6931" y="2647"/>
                    <a:pt x="6931" y="3120"/>
                  </a:cubicBezTo>
                  <a:lnTo>
                    <a:pt x="6931" y="3403"/>
                  </a:lnTo>
                  <a:cubicBezTo>
                    <a:pt x="6522" y="3246"/>
                    <a:pt x="6206" y="2899"/>
                    <a:pt x="6206" y="2427"/>
                  </a:cubicBezTo>
                  <a:lnTo>
                    <a:pt x="6206" y="2143"/>
                  </a:lnTo>
                  <a:close/>
                  <a:moveTo>
                    <a:pt x="5513" y="2080"/>
                  </a:moveTo>
                  <a:lnTo>
                    <a:pt x="5513" y="2427"/>
                  </a:lnTo>
                  <a:cubicBezTo>
                    <a:pt x="5513" y="3025"/>
                    <a:pt x="5041" y="3435"/>
                    <a:pt x="4474" y="3435"/>
                  </a:cubicBezTo>
                  <a:lnTo>
                    <a:pt x="3466" y="3435"/>
                  </a:lnTo>
                  <a:lnTo>
                    <a:pt x="3466" y="3088"/>
                  </a:lnTo>
                  <a:cubicBezTo>
                    <a:pt x="3466" y="2490"/>
                    <a:pt x="3938" y="2080"/>
                    <a:pt x="4474" y="2080"/>
                  </a:cubicBezTo>
                  <a:close/>
                  <a:moveTo>
                    <a:pt x="2741" y="3435"/>
                  </a:moveTo>
                  <a:lnTo>
                    <a:pt x="2741" y="5451"/>
                  </a:lnTo>
                  <a:cubicBezTo>
                    <a:pt x="2363" y="5293"/>
                    <a:pt x="2048" y="4947"/>
                    <a:pt x="2048" y="4474"/>
                  </a:cubicBezTo>
                  <a:lnTo>
                    <a:pt x="2048" y="3813"/>
                  </a:lnTo>
                  <a:cubicBezTo>
                    <a:pt x="2048" y="3592"/>
                    <a:pt x="2205" y="3435"/>
                    <a:pt x="2394" y="3435"/>
                  </a:cubicBezTo>
                  <a:close/>
                  <a:moveTo>
                    <a:pt x="7939" y="3498"/>
                  </a:moveTo>
                  <a:cubicBezTo>
                    <a:pt x="8160" y="3498"/>
                    <a:pt x="8317" y="3655"/>
                    <a:pt x="8317" y="3844"/>
                  </a:cubicBezTo>
                  <a:lnTo>
                    <a:pt x="8317" y="4506"/>
                  </a:lnTo>
                  <a:cubicBezTo>
                    <a:pt x="8317" y="4947"/>
                    <a:pt x="8034" y="5325"/>
                    <a:pt x="7593" y="5482"/>
                  </a:cubicBezTo>
                  <a:lnTo>
                    <a:pt x="7593" y="3498"/>
                  </a:lnTo>
                  <a:close/>
                  <a:moveTo>
                    <a:pt x="5891" y="3435"/>
                  </a:moveTo>
                  <a:cubicBezTo>
                    <a:pt x="6143" y="3750"/>
                    <a:pt x="6522" y="4033"/>
                    <a:pt x="6931" y="4128"/>
                  </a:cubicBezTo>
                  <a:lnTo>
                    <a:pt x="6931" y="5892"/>
                  </a:lnTo>
                  <a:cubicBezTo>
                    <a:pt x="6931" y="6491"/>
                    <a:pt x="6459" y="6900"/>
                    <a:pt x="5891" y="6900"/>
                  </a:cubicBezTo>
                  <a:lnTo>
                    <a:pt x="4505" y="6900"/>
                  </a:lnTo>
                  <a:cubicBezTo>
                    <a:pt x="3938" y="6900"/>
                    <a:pt x="3497" y="6428"/>
                    <a:pt x="3497" y="5892"/>
                  </a:cubicBezTo>
                  <a:lnTo>
                    <a:pt x="3497" y="4159"/>
                  </a:lnTo>
                  <a:lnTo>
                    <a:pt x="4505" y="4159"/>
                  </a:lnTo>
                  <a:cubicBezTo>
                    <a:pt x="5072" y="4159"/>
                    <a:pt x="5576" y="3876"/>
                    <a:pt x="5891" y="3435"/>
                  </a:cubicBezTo>
                  <a:close/>
                  <a:moveTo>
                    <a:pt x="6238" y="7593"/>
                  </a:moveTo>
                  <a:cubicBezTo>
                    <a:pt x="6333" y="7782"/>
                    <a:pt x="6459" y="7971"/>
                    <a:pt x="6616" y="8097"/>
                  </a:cubicBezTo>
                  <a:lnTo>
                    <a:pt x="5198" y="9547"/>
                  </a:lnTo>
                  <a:lnTo>
                    <a:pt x="3718" y="8097"/>
                  </a:lnTo>
                  <a:cubicBezTo>
                    <a:pt x="3875" y="7971"/>
                    <a:pt x="4033" y="7782"/>
                    <a:pt x="4096" y="7593"/>
                  </a:cubicBezTo>
                  <a:cubicBezTo>
                    <a:pt x="4190" y="7625"/>
                    <a:pt x="4379" y="7625"/>
                    <a:pt x="4474" y="7625"/>
                  </a:cubicBezTo>
                  <a:lnTo>
                    <a:pt x="5860" y="7625"/>
                  </a:lnTo>
                  <a:cubicBezTo>
                    <a:pt x="5986" y="7625"/>
                    <a:pt x="6143" y="7625"/>
                    <a:pt x="6238" y="7593"/>
                  </a:cubicBezTo>
                  <a:close/>
                  <a:moveTo>
                    <a:pt x="2961" y="8318"/>
                  </a:moveTo>
                  <a:lnTo>
                    <a:pt x="4852" y="10177"/>
                  </a:lnTo>
                  <a:lnTo>
                    <a:pt x="4852" y="11122"/>
                  </a:lnTo>
                  <a:lnTo>
                    <a:pt x="662" y="11122"/>
                  </a:lnTo>
                  <a:lnTo>
                    <a:pt x="662" y="9358"/>
                  </a:lnTo>
                  <a:cubicBezTo>
                    <a:pt x="662" y="8759"/>
                    <a:pt x="1134" y="8318"/>
                    <a:pt x="1701" y="8318"/>
                  </a:cubicBezTo>
                  <a:close/>
                  <a:moveTo>
                    <a:pt x="8664" y="8318"/>
                  </a:moveTo>
                  <a:cubicBezTo>
                    <a:pt x="9262" y="8318"/>
                    <a:pt x="9672" y="8790"/>
                    <a:pt x="9672" y="9358"/>
                  </a:cubicBezTo>
                  <a:lnTo>
                    <a:pt x="9672" y="11122"/>
                  </a:lnTo>
                  <a:lnTo>
                    <a:pt x="5513" y="11122"/>
                  </a:lnTo>
                  <a:lnTo>
                    <a:pt x="5513" y="10177"/>
                  </a:lnTo>
                  <a:lnTo>
                    <a:pt x="7404" y="8318"/>
                  </a:lnTo>
                  <a:close/>
                  <a:moveTo>
                    <a:pt x="4537" y="1"/>
                  </a:moveTo>
                  <a:cubicBezTo>
                    <a:pt x="2804" y="1"/>
                    <a:pt x="1418" y="1418"/>
                    <a:pt x="1418" y="3120"/>
                  </a:cubicBezTo>
                  <a:lnTo>
                    <a:pt x="1418" y="4506"/>
                  </a:lnTo>
                  <a:cubicBezTo>
                    <a:pt x="1418" y="5356"/>
                    <a:pt x="2048" y="6050"/>
                    <a:pt x="2835" y="6207"/>
                  </a:cubicBezTo>
                  <a:cubicBezTo>
                    <a:pt x="2898" y="6648"/>
                    <a:pt x="3151" y="7026"/>
                    <a:pt x="3497" y="7278"/>
                  </a:cubicBezTo>
                  <a:cubicBezTo>
                    <a:pt x="3466" y="7467"/>
                    <a:pt x="3308" y="7625"/>
                    <a:pt x="3119" y="7625"/>
                  </a:cubicBezTo>
                  <a:lnTo>
                    <a:pt x="1733" y="7625"/>
                  </a:lnTo>
                  <a:cubicBezTo>
                    <a:pt x="788" y="7625"/>
                    <a:pt x="0" y="8412"/>
                    <a:pt x="0" y="9358"/>
                  </a:cubicBezTo>
                  <a:lnTo>
                    <a:pt x="0" y="11468"/>
                  </a:lnTo>
                  <a:cubicBezTo>
                    <a:pt x="0" y="11689"/>
                    <a:pt x="158" y="11846"/>
                    <a:pt x="347" y="11846"/>
                  </a:cubicBezTo>
                  <a:lnTo>
                    <a:pt x="10050" y="11846"/>
                  </a:lnTo>
                  <a:cubicBezTo>
                    <a:pt x="10239" y="11846"/>
                    <a:pt x="10397" y="11689"/>
                    <a:pt x="10397" y="11468"/>
                  </a:cubicBezTo>
                  <a:lnTo>
                    <a:pt x="10397" y="9358"/>
                  </a:lnTo>
                  <a:cubicBezTo>
                    <a:pt x="10397" y="8412"/>
                    <a:pt x="9609" y="7625"/>
                    <a:pt x="8664" y="7625"/>
                  </a:cubicBezTo>
                  <a:lnTo>
                    <a:pt x="7278" y="7625"/>
                  </a:lnTo>
                  <a:cubicBezTo>
                    <a:pt x="7089" y="7625"/>
                    <a:pt x="6931" y="7467"/>
                    <a:pt x="6931" y="7278"/>
                  </a:cubicBezTo>
                  <a:cubicBezTo>
                    <a:pt x="7278" y="7026"/>
                    <a:pt x="7530" y="6648"/>
                    <a:pt x="7593" y="6207"/>
                  </a:cubicBezTo>
                  <a:cubicBezTo>
                    <a:pt x="8380" y="6050"/>
                    <a:pt x="9010" y="5325"/>
                    <a:pt x="9010" y="4506"/>
                  </a:cubicBezTo>
                  <a:lnTo>
                    <a:pt x="9010" y="3120"/>
                  </a:lnTo>
                  <a:cubicBezTo>
                    <a:pt x="9010" y="1387"/>
                    <a:pt x="7593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76" name="Google Shape;10476;p76"/>
            <p:cNvSpPr/>
            <p:nvPr/>
          </p:nvSpPr>
          <p:spPr>
            <a:xfrm>
              <a:off x="5967300" y="2915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477" name="Google Shape;10477;p76"/>
          <p:cNvSpPr/>
          <p:nvPr/>
        </p:nvSpPr>
        <p:spPr>
          <a:xfrm>
            <a:off x="8850637" y="5438691"/>
            <a:ext cx="465943" cy="464684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92" y="693"/>
                </a:moveTo>
                <a:cubicBezTo>
                  <a:pt x="6491" y="693"/>
                  <a:pt x="6932" y="1134"/>
                  <a:pt x="6932" y="1701"/>
                </a:cubicBezTo>
                <a:cubicBezTo>
                  <a:pt x="6932" y="2269"/>
                  <a:pt x="6459" y="2710"/>
                  <a:pt x="5892" y="2710"/>
                </a:cubicBezTo>
                <a:cubicBezTo>
                  <a:pt x="5325" y="2710"/>
                  <a:pt x="4884" y="2269"/>
                  <a:pt x="4884" y="1701"/>
                </a:cubicBezTo>
                <a:cubicBezTo>
                  <a:pt x="4884" y="1134"/>
                  <a:pt x="5325" y="693"/>
                  <a:pt x="5892" y="693"/>
                </a:cubicBezTo>
                <a:close/>
                <a:moveTo>
                  <a:pt x="5892" y="3466"/>
                </a:moveTo>
                <a:cubicBezTo>
                  <a:pt x="6176" y="3466"/>
                  <a:pt x="6428" y="3497"/>
                  <a:pt x="6680" y="3592"/>
                </a:cubicBezTo>
                <a:lnTo>
                  <a:pt x="5892" y="4631"/>
                </a:lnTo>
                <a:lnTo>
                  <a:pt x="5104" y="3592"/>
                </a:lnTo>
                <a:cubicBezTo>
                  <a:pt x="5357" y="3529"/>
                  <a:pt x="5609" y="3466"/>
                  <a:pt x="5892" y="3466"/>
                </a:cubicBezTo>
                <a:close/>
                <a:moveTo>
                  <a:pt x="4222" y="2048"/>
                </a:moveTo>
                <a:cubicBezTo>
                  <a:pt x="4285" y="2426"/>
                  <a:pt x="4474" y="2710"/>
                  <a:pt x="4726" y="2962"/>
                </a:cubicBezTo>
                <a:cubicBezTo>
                  <a:pt x="4632" y="2993"/>
                  <a:pt x="4537" y="3056"/>
                  <a:pt x="4443" y="3088"/>
                </a:cubicBezTo>
                <a:cubicBezTo>
                  <a:pt x="4443" y="3088"/>
                  <a:pt x="4411" y="3088"/>
                  <a:pt x="4411" y="3119"/>
                </a:cubicBezTo>
                <a:cubicBezTo>
                  <a:pt x="3403" y="3623"/>
                  <a:pt x="2773" y="4694"/>
                  <a:pt x="2773" y="5829"/>
                </a:cubicBezTo>
                <a:lnTo>
                  <a:pt x="2773" y="6207"/>
                </a:lnTo>
                <a:lnTo>
                  <a:pt x="2143" y="6207"/>
                </a:lnTo>
                <a:lnTo>
                  <a:pt x="2647" y="2300"/>
                </a:lnTo>
                <a:cubicBezTo>
                  <a:pt x="2679" y="2174"/>
                  <a:pt x="2836" y="2048"/>
                  <a:pt x="2962" y="2048"/>
                </a:cubicBezTo>
                <a:close/>
                <a:moveTo>
                  <a:pt x="4474" y="3907"/>
                </a:moveTo>
                <a:lnTo>
                  <a:pt x="5546" y="5325"/>
                </a:lnTo>
                <a:lnTo>
                  <a:pt x="5546" y="6238"/>
                </a:lnTo>
                <a:lnTo>
                  <a:pt x="3466" y="6238"/>
                </a:lnTo>
                <a:lnTo>
                  <a:pt x="3466" y="5892"/>
                </a:lnTo>
                <a:cubicBezTo>
                  <a:pt x="3466" y="5041"/>
                  <a:pt x="3844" y="4348"/>
                  <a:pt x="4474" y="3907"/>
                </a:cubicBezTo>
                <a:close/>
                <a:moveTo>
                  <a:pt x="7278" y="3907"/>
                </a:moveTo>
                <a:cubicBezTo>
                  <a:pt x="7908" y="4348"/>
                  <a:pt x="8318" y="5104"/>
                  <a:pt x="8318" y="5892"/>
                </a:cubicBezTo>
                <a:lnTo>
                  <a:pt x="8318" y="6238"/>
                </a:lnTo>
                <a:lnTo>
                  <a:pt x="6207" y="6238"/>
                </a:lnTo>
                <a:lnTo>
                  <a:pt x="6207" y="5325"/>
                </a:lnTo>
                <a:lnTo>
                  <a:pt x="7278" y="3907"/>
                </a:lnTo>
                <a:close/>
                <a:moveTo>
                  <a:pt x="8854" y="2048"/>
                </a:moveTo>
                <a:cubicBezTo>
                  <a:pt x="9011" y="2048"/>
                  <a:pt x="9137" y="2143"/>
                  <a:pt x="9169" y="2300"/>
                </a:cubicBezTo>
                <a:lnTo>
                  <a:pt x="9673" y="6238"/>
                </a:lnTo>
                <a:lnTo>
                  <a:pt x="9043" y="6238"/>
                </a:lnTo>
                <a:lnTo>
                  <a:pt x="9043" y="5860"/>
                </a:lnTo>
                <a:cubicBezTo>
                  <a:pt x="9043" y="4694"/>
                  <a:pt x="8381" y="3655"/>
                  <a:pt x="7436" y="3151"/>
                </a:cubicBezTo>
                <a:cubicBezTo>
                  <a:pt x="7436" y="3151"/>
                  <a:pt x="7404" y="3151"/>
                  <a:pt x="7404" y="3119"/>
                </a:cubicBezTo>
                <a:cubicBezTo>
                  <a:pt x="7310" y="3088"/>
                  <a:pt x="7184" y="3056"/>
                  <a:pt x="7121" y="2993"/>
                </a:cubicBezTo>
                <a:cubicBezTo>
                  <a:pt x="7310" y="2773"/>
                  <a:pt x="7530" y="2458"/>
                  <a:pt x="7593" y="2048"/>
                </a:cubicBezTo>
                <a:close/>
                <a:moveTo>
                  <a:pt x="10744" y="6900"/>
                </a:moveTo>
                <a:cubicBezTo>
                  <a:pt x="10933" y="6900"/>
                  <a:pt x="11090" y="7057"/>
                  <a:pt x="11090" y="7246"/>
                </a:cubicBezTo>
                <a:cubicBezTo>
                  <a:pt x="11090" y="7435"/>
                  <a:pt x="10933" y="7624"/>
                  <a:pt x="10744" y="7624"/>
                </a:cubicBezTo>
                <a:lnTo>
                  <a:pt x="1009" y="7624"/>
                </a:lnTo>
                <a:cubicBezTo>
                  <a:pt x="820" y="7624"/>
                  <a:pt x="662" y="7435"/>
                  <a:pt x="662" y="7246"/>
                </a:cubicBezTo>
                <a:cubicBezTo>
                  <a:pt x="662" y="7057"/>
                  <a:pt x="820" y="6900"/>
                  <a:pt x="1009" y="6900"/>
                </a:cubicBezTo>
                <a:close/>
                <a:moveTo>
                  <a:pt x="10397" y="8317"/>
                </a:moveTo>
                <a:lnTo>
                  <a:pt x="10397" y="11121"/>
                </a:lnTo>
                <a:lnTo>
                  <a:pt x="1387" y="11121"/>
                </a:lnTo>
                <a:lnTo>
                  <a:pt x="1387" y="8317"/>
                </a:lnTo>
                <a:close/>
                <a:moveTo>
                  <a:pt x="5892" y="0"/>
                </a:moveTo>
                <a:cubicBezTo>
                  <a:pt x="5073" y="0"/>
                  <a:pt x="4380" y="599"/>
                  <a:pt x="4222" y="1386"/>
                </a:cubicBezTo>
                <a:lnTo>
                  <a:pt x="2962" y="1386"/>
                </a:lnTo>
                <a:cubicBezTo>
                  <a:pt x="2458" y="1386"/>
                  <a:pt x="2080" y="1701"/>
                  <a:pt x="1954" y="2143"/>
                </a:cubicBezTo>
                <a:lnTo>
                  <a:pt x="1954" y="2174"/>
                </a:lnTo>
                <a:lnTo>
                  <a:pt x="1450" y="6238"/>
                </a:lnTo>
                <a:lnTo>
                  <a:pt x="1072" y="6238"/>
                </a:lnTo>
                <a:cubicBezTo>
                  <a:pt x="473" y="6238"/>
                  <a:pt x="1" y="6711"/>
                  <a:pt x="1" y="7246"/>
                </a:cubicBezTo>
                <a:cubicBezTo>
                  <a:pt x="1" y="7719"/>
                  <a:pt x="316" y="8065"/>
                  <a:pt x="694" y="8254"/>
                </a:cubicBezTo>
                <a:lnTo>
                  <a:pt x="694" y="11468"/>
                </a:lnTo>
                <a:cubicBezTo>
                  <a:pt x="694" y="11657"/>
                  <a:pt x="851" y="11815"/>
                  <a:pt x="1040" y="11815"/>
                </a:cubicBezTo>
                <a:lnTo>
                  <a:pt x="10775" y="11815"/>
                </a:lnTo>
                <a:cubicBezTo>
                  <a:pt x="10996" y="11815"/>
                  <a:pt x="11153" y="11657"/>
                  <a:pt x="11153" y="11468"/>
                </a:cubicBezTo>
                <a:lnTo>
                  <a:pt x="11153" y="8254"/>
                </a:lnTo>
                <a:cubicBezTo>
                  <a:pt x="11531" y="8065"/>
                  <a:pt x="11847" y="7719"/>
                  <a:pt x="11847" y="7246"/>
                </a:cubicBezTo>
                <a:cubicBezTo>
                  <a:pt x="11815" y="6711"/>
                  <a:pt x="11342" y="6238"/>
                  <a:pt x="10744" y="6238"/>
                </a:cubicBezTo>
                <a:lnTo>
                  <a:pt x="10366" y="6238"/>
                </a:lnTo>
                <a:lnTo>
                  <a:pt x="9830" y="2174"/>
                </a:lnTo>
                <a:lnTo>
                  <a:pt x="9830" y="2143"/>
                </a:lnTo>
                <a:cubicBezTo>
                  <a:pt x="9736" y="1701"/>
                  <a:pt x="9295" y="1386"/>
                  <a:pt x="8854" y="1386"/>
                </a:cubicBezTo>
                <a:lnTo>
                  <a:pt x="7593" y="1386"/>
                </a:lnTo>
                <a:cubicBezTo>
                  <a:pt x="7436" y="599"/>
                  <a:pt x="6711" y="0"/>
                  <a:pt x="5892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" name="Google Shape;143;g2862c333c16_0_127">
            <a:extLst>
              <a:ext uri="{FF2B5EF4-FFF2-40B4-BE49-F238E27FC236}">
                <a16:creationId xmlns:a16="http://schemas.microsoft.com/office/drawing/2014/main" id="{C9F02B47-C58B-9EA7-ABAD-38110E53C1EA}"/>
              </a:ext>
            </a:extLst>
          </p:cNvPr>
          <p:cNvSpPr txBox="1"/>
          <p:nvPr/>
        </p:nvSpPr>
        <p:spPr>
          <a:xfrm>
            <a:off x="286104" y="354503"/>
            <a:ext cx="451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800" dirty="0">
                <a:solidFill>
                  <a:srgbClr val="6C2382"/>
                </a:solidFill>
                <a:latin typeface="Poppins"/>
                <a:ea typeface="Poppins"/>
                <a:cs typeface="Poppins"/>
                <a:sym typeface="Poppins"/>
              </a:rPr>
              <a:t>Delete this slide before uploading</a:t>
            </a:r>
            <a:endParaRPr sz="1800" i="0" u="none" strike="noStrike" cap="none" dirty="0">
              <a:solidFill>
                <a:srgbClr val="6C23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4" name="Google Shape;10484;p77"/>
          <p:cNvGrpSpPr/>
          <p:nvPr/>
        </p:nvGrpSpPr>
        <p:grpSpPr>
          <a:xfrm>
            <a:off x="1177276" y="1742185"/>
            <a:ext cx="389923" cy="474321"/>
            <a:chOff x="-35830350" y="1912725"/>
            <a:chExt cx="241050" cy="293225"/>
          </a:xfrm>
          <a:solidFill>
            <a:srgbClr val="009447"/>
          </a:solidFill>
        </p:grpSpPr>
        <p:sp>
          <p:nvSpPr>
            <p:cNvPr id="10485" name="Google Shape;10485;p77"/>
            <p:cNvSpPr/>
            <p:nvPr/>
          </p:nvSpPr>
          <p:spPr>
            <a:xfrm>
              <a:off x="-35830350" y="1912725"/>
              <a:ext cx="241050" cy="293225"/>
            </a:xfrm>
            <a:custGeom>
              <a:avLst/>
              <a:gdLst/>
              <a:ahLst/>
              <a:cxnLst/>
              <a:rect l="l" t="t" r="r" b="b"/>
              <a:pathLst>
                <a:path w="9642" h="11729" extrusionOk="0">
                  <a:moveTo>
                    <a:pt x="8665" y="694"/>
                  </a:moveTo>
                  <a:cubicBezTo>
                    <a:pt x="8822" y="726"/>
                    <a:pt x="8980" y="883"/>
                    <a:pt x="8980" y="1041"/>
                  </a:cubicBezTo>
                  <a:lnTo>
                    <a:pt x="8980" y="7562"/>
                  </a:lnTo>
                  <a:lnTo>
                    <a:pt x="2836" y="7562"/>
                  </a:lnTo>
                  <a:lnTo>
                    <a:pt x="2836" y="694"/>
                  </a:lnTo>
                  <a:close/>
                  <a:moveTo>
                    <a:pt x="2175" y="726"/>
                  </a:moveTo>
                  <a:lnTo>
                    <a:pt x="2175" y="7625"/>
                  </a:lnTo>
                  <a:lnTo>
                    <a:pt x="1828" y="7625"/>
                  </a:lnTo>
                  <a:cubicBezTo>
                    <a:pt x="1450" y="7625"/>
                    <a:pt x="1072" y="7720"/>
                    <a:pt x="788" y="7972"/>
                  </a:cubicBezTo>
                  <a:lnTo>
                    <a:pt x="788" y="1797"/>
                  </a:lnTo>
                  <a:cubicBezTo>
                    <a:pt x="788" y="1198"/>
                    <a:pt x="1261" y="726"/>
                    <a:pt x="1828" y="726"/>
                  </a:cubicBezTo>
                  <a:close/>
                  <a:moveTo>
                    <a:pt x="8791" y="8287"/>
                  </a:moveTo>
                  <a:cubicBezTo>
                    <a:pt x="8696" y="8507"/>
                    <a:pt x="8665" y="8759"/>
                    <a:pt x="8633" y="8948"/>
                  </a:cubicBezTo>
                  <a:lnTo>
                    <a:pt x="1734" y="8948"/>
                  </a:lnTo>
                  <a:cubicBezTo>
                    <a:pt x="1545" y="8948"/>
                    <a:pt x="1387" y="9106"/>
                    <a:pt x="1387" y="9295"/>
                  </a:cubicBezTo>
                  <a:cubicBezTo>
                    <a:pt x="1387" y="9515"/>
                    <a:pt x="1545" y="9673"/>
                    <a:pt x="1734" y="9673"/>
                  </a:cubicBezTo>
                  <a:lnTo>
                    <a:pt x="4821" y="9673"/>
                  </a:lnTo>
                  <a:lnTo>
                    <a:pt x="4821" y="10335"/>
                  </a:lnTo>
                  <a:lnTo>
                    <a:pt x="1860" y="10335"/>
                  </a:lnTo>
                  <a:cubicBezTo>
                    <a:pt x="1293" y="10335"/>
                    <a:pt x="757" y="9925"/>
                    <a:pt x="757" y="9295"/>
                  </a:cubicBezTo>
                  <a:cubicBezTo>
                    <a:pt x="757" y="8728"/>
                    <a:pt x="1230" y="8287"/>
                    <a:pt x="1765" y="8287"/>
                  </a:cubicBezTo>
                  <a:close/>
                  <a:moveTo>
                    <a:pt x="8665" y="9673"/>
                  </a:moveTo>
                  <a:cubicBezTo>
                    <a:pt x="8696" y="9894"/>
                    <a:pt x="8759" y="10146"/>
                    <a:pt x="8822" y="10335"/>
                  </a:cubicBezTo>
                  <a:lnTo>
                    <a:pt x="7594" y="10335"/>
                  </a:lnTo>
                  <a:lnTo>
                    <a:pt x="7594" y="9673"/>
                  </a:lnTo>
                  <a:close/>
                  <a:moveTo>
                    <a:pt x="6900" y="9673"/>
                  </a:moveTo>
                  <a:lnTo>
                    <a:pt x="6900" y="10693"/>
                  </a:lnTo>
                  <a:lnTo>
                    <a:pt x="6428" y="10398"/>
                  </a:lnTo>
                  <a:cubicBezTo>
                    <a:pt x="6396" y="10366"/>
                    <a:pt x="6302" y="10366"/>
                    <a:pt x="6239" y="10366"/>
                  </a:cubicBezTo>
                  <a:cubicBezTo>
                    <a:pt x="6144" y="10366"/>
                    <a:pt x="6113" y="10366"/>
                    <a:pt x="6018" y="10398"/>
                  </a:cubicBezTo>
                  <a:lnTo>
                    <a:pt x="5514" y="10713"/>
                  </a:lnTo>
                  <a:lnTo>
                    <a:pt x="5514" y="9673"/>
                  </a:lnTo>
                  <a:close/>
                  <a:moveTo>
                    <a:pt x="1734" y="1"/>
                  </a:moveTo>
                  <a:cubicBezTo>
                    <a:pt x="1261" y="1"/>
                    <a:pt x="820" y="222"/>
                    <a:pt x="505" y="537"/>
                  </a:cubicBezTo>
                  <a:cubicBezTo>
                    <a:pt x="190" y="820"/>
                    <a:pt x="1" y="1261"/>
                    <a:pt x="1" y="1734"/>
                  </a:cubicBezTo>
                  <a:lnTo>
                    <a:pt x="1" y="9295"/>
                  </a:lnTo>
                  <a:cubicBezTo>
                    <a:pt x="95" y="10272"/>
                    <a:pt x="946" y="10996"/>
                    <a:pt x="1860" y="10996"/>
                  </a:cubicBezTo>
                  <a:lnTo>
                    <a:pt x="4853" y="10996"/>
                  </a:lnTo>
                  <a:lnTo>
                    <a:pt x="4853" y="11343"/>
                  </a:lnTo>
                  <a:cubicBezTo>
                    <a:pt x="4853" y="11469"/>
                    <a:pt x="4916" y="11595"/>
                    <a:pt x="5042" y="11658"/>
                  </a:cubicBezTo>
                  <a:cubicBezTo>
                    <a:pt x="5099" y="11700"/>
                    <a:pt x="5155" y="11717"/>
                    <a:pt x="5209" y="11717"/>
                  </a:cubicBezTo>
                  <a:cubicBezTo>
                    <a:pt x="5275" y="11717"/>
                    <a:pt x="5336" y="11692"/>
                    <a:pt x="5388" y="11658"/>
                  </a:cubicBezTo>
                  <a:lnTo>
                    <a:pt x="6239" y="11122"/>
                  </a:lnTo>
                  <a:lnTo>
                    <a:pt x="7058" y="11658"/>
                  </a:lnTo>
                  <a:cubicBezTo>
                    <a:pt x="7121" y="11705"/>
                    <a:pt x="7176" y="11729"/>
                    <a:pt x="7231" y="11729"/>
                  </a:cubicBezTo>
                  <a:cubicBezTo>
                    <a:pt x="7286" y="11729"/>
                    <a:pt x="7342" y="11705"/>
                    <a:pt x="7405" y="11658"/>
                  </a:cubicBezTo>
                  <a:cubicBezTo>
                    <a:pt x="7531" y="11595"/>
                    <a:pt x="7594" y="11500"/>
                    <a:pt x="7594" y="11343"/>
                  </a:cubicBezTo>
                  <a:lnTo>
                    <a:pt x="7594" y="10996"/>
                  </a:lnTo>
                  <a:lnTo>
                    <a:pt x="9295" y="10996"/>
                  </a:lnTo>
                  <a:cubicBezTo>
                    <a:pt x="9421" y="10996"/>
                    <a:pt x="9547" y="10933"/>
                    <a:pt x="9578" y="10839"/>
                  </a:cubicBezTo>
                  <a:cubicBezTo>
                    <a:pt x="9641" y="10713"/>
                    <a:pt x="9641" y="10618"/>
                    <a:pt x="9578" y="10524"/>
                  </a:cubicBezTo>
                  <a:cubicBezTo>
                    <a:pt x="9169" y="9767"/>
                    <a:pt x="9169" y="8885"/>
                    <a:pt x="9578" y="8098"/>
                  </a:cubicBezTo>
                  <a:cubicBezTo>
                    <a:pt x="9610" y="8035"/>
                    <a:pt x="9610" y="8003"/>
                    <a:pt x="9610" y="7909"/>
                  </a:cubicBezTo>
                  <a:lnTo>
                    <a:pt x="9610" y="1041"/>
                  </a:lnTo>
                  <a:cubicBezTo>
                    <a:pt x="9610" y="474"/>
                    <a:pt x="9137" y="1"/>
                    <a:pt x="86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86" name="Google Shape;10486;p77"/>
            <p:cNvSpPr/>
            <p:nvPr/>
          </p:nvSpPr>
          <p:spPr>
            <a:xfrm>
              <a:off x="-35742925" y="1965500"/>
              <a:ext cx="120550" cy="119750"/>
            </a:xfrm>
            <a:custGeom>
              <a:avLst/>
              <a:gdLst/>
              <a:ahLst/>
              <a:cxnLst/>
              <a:rect l="l" t="t" r="r" b="b"/>
              <a:pathLst>
                <a:path w="4822" h="4790" extrusionOk="0">
                  <a:moveTo>
                    <a:pt x="2364" y="694"/>
                  </a:moveTo>
                  <a:cubicBezTo>
                    <a:pt x="2773" y="694"/>
                    <a:pt x="3057" y="1009"/>
                    <a:pt x="3057" y="1356"/>
                  </a:cubicBezTo>
                  <a:cubicBezTo>
                    <a:pt x="3057" y="1765"/>
                    <a:pt x="2742" y="2049"/>
                    <a:pt x="2364" y="2049"/>
                  </a:cubicBezTo>
                  <a:cubicBezTo>
                    <a:pt x="2348" y="2050"/>
                    <a:pt x="2332" y="2051"/>
                    <a:pt x="2316" y="2051"/>
                  </a:cubicBezTo>
                  <a:cubicBezTo>
                    <a:pt x="1989" y="2051"/>
                    <a:pt x="1702" y="1746"/>
                    <a:pt x="1702" y="1356"/>
                  </a:cubicBezTo>
                  <a:cubicBezTo>
                    <a:pt x="1702" y="977"/>
                    <a:pt x="2017" y="694"/>
                    <a:pt x="2364" y="694"/>
                  </a:cubicBezTo>
                  <a:close/>
                  <a:moveTo>
                    <a:pt x="2427" y="2742"/>
                  </a:moveTo>
                  <a:cubicBezTo>
                    <a:pt x="3246" y="2742"/>
                    <a:pt x="3939" y="3340"/>
                    <a:pt x="4097" y="4128"/>
                  </a:cubicBezTo>
                  <a:lnTo>
                    <a:pt x="757" y="4128"/>
                  </a:lnTo>
                  <a:cubicBezTo>
                    <a:pt x="883" y="3340"/>
                    <a:pt x="1576" y="2742"/>
                    <a:pt x="2427" y="2742"/>
                  </a:cubicBezTo>
                  <a:close/>
                  <a:moveTo>
                    <a:pt x="2427" y="1"/>
                  </a:moveTo>
                  <a:cubicBezTo>
                    <a:pt x="1671" y="1"/>
                    <a:pt x="1041" y="599"/>
                    <a:pt x="1041" y="1356"/>
                  </a:cubicBezTo>
                  <a:cubicBezTo>
                    <a:pt x="1041" y="1734"/>
                    <a:pt x="1167" y="2049"/>
                    <a:pt x="1387" y="2269"/>
                  </a:cubicBezTo>
                  <a:cubicBezTo>
                    <a:pt x="568" y="2647"/>
                    <a:pt x="32" y="3498"/>
                    <a:pt x="32" y="4443"/>
                  </a:cubicBezTo>
                  <a:cubicBezTo>
                    <a:pt x="1" y="4632"/>
                    <a:pt x="158" y="4790"/>
                    <a:pt x="379" y="4790"/>
                  </a:cubicBezTo>
                  <a:lnTo>
                    <a:pt x="4475" y="4790"/>
                  </a:lnTo>
                  <a:cubicBezTo>
                    <a:pt x="4664" y="4790"/>
                    <a:pt x="4821" y="4632"/>
                    <a:pt x="4821" y="4443"/>
                  </a:cubicBezTo>
                  <a:cubicBezTo>
                    <a:pt x="4821" y="3498"/>
                    <a:pt x="4254" y="2647"/>
                    <a:pt x="3435" y="2269"/>
                  </a:cubicBezTo>
                  <a:cubicBezTo>
                    <a:pt x="3687" y="2049"/>
                    <a:pt x="3813" y="1702"/>
                    <a:pt x="3813" y="1356"/>
                  </a:cubicBezTo>
                  <a:cubicBezTo>
                    <a:pt x="3813" y="599"/>
                    <a:pt x="3183" y="1"/>
                    <a:pt x="2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87" name="Google Shape;10487;p77"/>
          <p:cNvGrpSpPr/>
          <p:nvPr/>
        </p:nvGrpSpPr>
        <p:grpSpPr>
          <a:xfrm>
            <a:off x="1135259" y="2354981"/>
            <a:ext cx="473957" cy="471449"/>
            <a:chOff x="-35854750" y="2272675"/>
            <a:chExt cx="293000" cy="291450"/>
          </a:xfrm>
          <a:solidFill>
            <a:srgbClr val="009447"/>
          </a:solidFill>
        </p:grpSpPr>
        <p:sp>
          <p:nvSpPr>
            <p:cNvPr id="10488" name="Google Shape;10488;p77"/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89" name="Google Shape;10489;p77"/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90" name="Google Shape;10490;p77"/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91" name="Google Shape;10491;p77"/>
          <p:cNvGrpSpPr/>
          <p:nvPr/>
        </p:nvGrpSpPr>
        <p:grpSpPr>
          <a:xfrm>
            <a:off x="1134611" y="2961095"/>
            <a:ext cx="475251" cy="472744"/>
            <a:chOff x="-35853975" y="2631825"/>
            <a:chExt cx="293800" cy="292250"/>
          </a:xfrm>
          <a:solidFill>
            <a:srgbClr val="009447"/>
          </a:solidFill>
        </p:grpSpPr>
        <p:sp>
          <p:nvSpPr>
            <p:cNvPr id="10492" name="Google Shape;10492;p77"/>
            <p:cNvSpPr/>
            <p:nvPr/>
          </p:nvSpPr>
          <p:spPr>
            <a:xfrm>
              <a:off x="-35813025" y="2701825"/>
              <a:ext cx="201675" cy="171925"/>
            </a:xfrm>
            <a:custGeom>
              <a:avLst/>
              <a:gdLst/>
              <a:ahLst/>
              <a:cxnLst/>
              <a:rect l="l" t="t" r="r" b="b"/>
              <a:pathLst>
                <a:path w="8067" h="6877" extrusionOk="0">
                  <a:moveTo>
                    <a:pt x="1765" y="824"/>
                  </a:moveTo>
                  <a:lnTo>
                    <a:pt x="2868" y="1643"/>
                  </a:lnTo>
                  <a:lnTo>
                    <a:pt x="2238" y="2462"/>
                  </a:lnTo>
                  <a:cubicBezTo>
                    <a:pt x="2112" y="2620"/>
                    <a:pt x="2143" y="2840"/>
                    <a:pt x="2301" y="2935"/>
                  </a:cubicBezTo>
                  <a:lnTo>
                    <a:pt x="5042" y="4983"/>
                  </a:lnTo>
                  <a:cubicBezTo>
                    <a:pt x="5108" y="5035"/>
                    <a:pt x="5179" y="5060"/>
                    <a:pt x="5246" y="5060"/>
                  </a:cubicBezTo>
                  <a:cubicBezTo>
                    <a:pt x="5341" y="5060"/>
                    <a:pt x="5428" y="5011"/>
                    <a:pt x="5483" y="4920"/>
                  </a:cubicBezTo>
                  <a:lnTo>
                    <a:pt x="6113" y="4100"/>
                  </a:lnTo>
                  <a:lnTo>
                    <a:pt x="7247" y="4920"/>
                  </a:lnTo>
                  <a:lnTo>
                    <a:pt x="6554" y="5739"/>
                  </a:lnTo>
                  <a:cubicBezTo>
                    <a:pt x="6348" y="6001"/>
                    <a:pt x="6042" y="6152"/>
                    <a:pt x="5735" y="6152"/>
                  </a:cubicBezTo>
                  <a:cubicBezTo>
                    <a:pt x="5525" y="6152"/>
                    <a:pt x="5315" y="6081"/>
                    <a:pt x="5136" y="5928"/>
                  </a:cubicBezTo>
                  <a:lnTo>
                    <a:pt x="1324" y="3061"/>
                  </a:lnTo>
                  <a:cubicBezTo>
                    <a:pt x="883" y="2714"/>
                    <a:pt x="757" y="2084"/>
                    <a:pt x="1135" y="1643"/>
                  </a:cubicBezTo>
                  <a:lnTo>
                    <a:pt x="1765" y="824"/>
                  </a:lnTo>
                  <a:close/>
                  <a:moveTo>
                    <a:pt x="1647" y="1"/>
                  </a:moveTo>
                  <a:cubicBezTo>
                    <a:pt x="1540" y="1"/>
                    <a:pt x="1435" y="63"/>
                    <a:pt x="1356" y="162"/>
                  </a:cubicBezTo>
                  <a:lnTo>
                    <a:pt x="537" y="1265"/>
                  </a:lnTo>
                  <a:cubicBezTo>
                    <a:pt x="1" y="1990"/>
                    <a:pt x="95" y="3061"/>
                    <a:pt x="883" y="3659"/>
                  </a:cubicBezTo>
                  <a:lnTo>
                    <a:pt x="4727" y="6526"/>
                  </a:lnTo>
                  <a:cubicBezTo>
                    <a:pt x="5026" y="6760"/>
                    <a:pt x="5384" y="6876"/>
                    <a:pt x="5744" y="6876"/>
                  </a:cubicBezTo>
                  <a:cubicBezTo>
                    <a:pt x="6255" y="6876"/>
                    <a:pt x="6770" y="6642"/>
                    <a:pt x="7121" y="6180"/>
                  </a:cubicBezTo>
                  <a:lnTo>
                    <a:pt x="7940" y="5077"/>
                  </a:lnTo>
                  <a:cubicBezTo>
                    <a:pt x="8066" y="4888"/>
                    <a:pt x="8003" y="4668"/>
                    <a:pt x="7846" y="4573"/>
                  </a:cubicBezTo>
                  <a:lnTo>
                    <a:pt x="6207" y="3344"/>
                  </a:lnTo>
                  <a:cubicBezTo>
                    <a:pt x="6142" y="3292"/>
                    <a:pt x="6070" y="3267"/>
                    <a:pt x="6001" y="3267"/>
                  </a:cubicBezTo>
                  <a:cubicBezTo>
                    <a:pt x="5903" y="3267"/>
                    <a:pt x="5808" y="3316"/>
                    <a:pt x="5735" y="3407"/>
                  </a:cubicBezTo>
                  <a:lnTo>
                    <a:pt x="5105" y="4258"/>
                  </a:lnTo>
                  <a:lnTo>
                    <a:pt x="2931" y="2588"/>
                  </a:lnTo>
                  <a:lnTo>
                    <a:pt x="3561" y="1769"/>
                  </a:lnTo>
                  <a:cubicBezTo>
                    <a:pt x="3687" y="1612"/>
                    <a:pt x="3656" y="1423"/>
                    <a:pt x="3498" y="1297"/>
                  </a:cubicBezTo>
                  <a:lnTo>
                    <a:pt x="1828" y="68"/>
                  </a:lnTo>
                  <a:cubicBezTo>
                    <a:pt x="1770" y="22"/>
                    <a:pt x="1708" y="1"/>
                    <a:pt x="1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93" name="Google Shape;10493;p77"/>
            <p:cNvSpPr/>
            <p:nvPr/>
          </p:nvSpPr>
          <p:spPr>
            <a:xfrm>
              <a:off x="-35853975" y="2631825"/>
              <a:ext cx="293800" cy="292250"/>
            </a:xfrm>
            <a:custGeom>
              <a:avLst/>
              <a:gdLst/>
              <a:ahLst/>
              <a:cxnLst/>
              <a:rect l="l" t="t" r="r" b="b"/>
              <a:pathLst>
                <a:path w="11752" h="11690" extrusionOk="0">
                  <a:moveTo>
                    <a:pt x="5861" y="662"/>
                  </a:moveTo>
                  <a:cubicBezTo>
                    <a:pt x="8696" y="662"/>
                    <a:pt x="11027" y="2994"/>
                    <a:pt x="11027" y="5829"/>
                  </a:cubicBezTo>
                  <a:cubicBezTo>
                    <a:pt x="11027" y="6806"/>
                    <a:pt x="10744" y="7751"/>
                    <a:pt x="10240" y="8539"/>
                  </a:cubicBezTo>
                  <a:cubicBezTo>
                    <a:pt x="10177" y="8665"/>
                    <a:pt x="10114" y="8791"/>
                    <a:pt x="10177" y="8854"/>
                  </a:cubicBezTo>
                  <a:lnTo>
                    <a:pt x="10807" y="10776"/>
                  </a:lnTo>
                  <a:lnTo>
                    <a:pt x="8854" y="10145"/>
                  </a:lnTo>
                  <a:cubicBezTo>
                    <a:pt x="8837" y="10137"/>
                    <a:pt x="8815" y="10133"/>
                    <a:pt x="8792" y="10133"/>
                  </a:cubicBezTo>
                  <a:cubicBezTo>
                    <a:pt x="8728" y="10133"/>
                    <a:pt x="8648" y="10162"/>
                    <a:pt x="8602" y="10208"/>
                  </a:cubicBezTo>
                  <a:cubicBezTo>
                    <a:pt x="7751" y="10713"/>
                    <a:pt x="6806" y="10996"/>
                    <a:pt x="5861" y="10996"/>
                  </a:cubicBezTo>
                  <a:cubicBezTo>
                    <a:pt x="3025" y="10996"/>
                    <a:pt x="725" y="8665"/>
                    <a:pt x="725" y="5829"/>
                  </a:cubicBezTo>
                  <a:cubicBezTo>
                    <a:pt x="725" y="2994"/>
                    <a:pt x="3025" y="662"/>
                    <a:pt x="5861" y="662"/>
                  </a:cubicBezTo>
                  <a:close/>
                  <a:moveTo>
                    <a:pt x="5829" y="1"/>
                  </a:moveTo>
                  <a:cubicBezTo>
                    <a:pt x="2616" y="1"/>
                    <a:pt x="1" y="2647"/>
                    <a:pt x="1" y="5829"/>
                  </a:cubicBezTo>
                  <a:cubicBezTo>
                    <a:pt x="1" y="7373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900" y="11689"/>
                    <a:pt x="7908" y="11406"/>
                    <a:pt x="8822" y="10870"/>
                  </a:cubicBezTo>
                  <a:lnTo>
                    <a:pt x="11279" y="11658"/>
                  </a:lnTo>
                  <a:cubicBezTo>
                    <a:pt x="11303" y="11666"/>
                    <a:pt x="11331" y="11669"/>
                    <a:pt x="11360" y="11669"/>
                  </a:cubicBezTo>
                  <a:cubicBezTo>
                    <a:pt x="11449" y="11669"/>
                    <a:pt x="11555" y="11634"/>
                    <a:pt x="11626" y="11563"/>
                  </a:cubicBezTo>
                  <a:cubicBezTo>
                    <a:pt x="11689" y="11500"/>
                    <a:pt x="11752" y="11343"/>
                    <a:pt x="11689" y="11217"/>
                  </a:cubicBezTo>
                  <a:lnTo>
                    <a:pt x="10901" y="8791"/>
                  </a:lnTo>
                  <a:cubicBezTo>
                    <a:pt x="11469" y="7877"/>
                    <a:pt x="11752" y="6837"/>
                    <a:pt x="11752" y="5829"/>
                  </a:cubicBezTo>
                  <a:cubicBezTo>
                    <a:pt x="11689" y="2647"/>
                    <a:pt x="90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94" name="Google Shape;10494;p77"/>
            <p:cNvSpPr/>
            <p:nvPr/>
          </p:nvSpPr>
          <p:spPr>
            <a:xfrm>
              <a:off x="-35715350" y="2735025"/>
              <a:ext cx="49650" cy="40675"/>
            </a:xfrm>
            <a:custGeom>
              <a:avLst/>
              <a:gdLst/>
              <a:ahLst/>
              <a:cxnLst/>
              <a:rect l="l" t="t" r="r" b="b"/>
              <a:pathLst>
                <a:path w="1986" h="1627" extrusionOk="0">
                  <a:moveTo>
                    <a:pt x="410" y="0"/>
                  </a:moveTo>
                  <a:cubicBezTo>
                    <a:pt x="221" y="0"/>
                    <a:pt x="64" y="126"/>
                    <a:pt x="64" y="315"/>
                  </a:cubicBezTo>
                  <a:cubicBezTo>
                    <a:pt x="1" y="504"/>
                    <a:pt x="158" y="662"/>
                    <a:pt x="379" y="662"/>
                  </a:cubicBezTo>
                  <a:cubicBezTo>
                    <a:pt x="788" y="725"/>
                    <a:pt x="1166" y="977"/>
                    <a:pt x="1261" y="1386"/>
                  </a:cubicBezTo>
                  <a:cubicBezTo>
                    <a:pt x="1311" y="1536"/>
                    <a:pt x="1439" y="1626"/>
                    <a:pt x="1585" y="1626"/>
                  </a:cubicBezTo>
                  <a:cubicBezTo>
                    <a:pt x="1623" y="1626"/>
                    <a:pt x="1662" y="1620"/>
                    <a:pt x="1702" y="1607"/>
                  </a:cubicBezTo>
                  <a:cubicBezTo>
                    <a:pt x="1891" y="1575"/>
                    <a:pt x="1985" y="1386"/>
                    <a:pt x="1954" y="1197"/>
                  </a:cubicBezTo>
                  <a:cubicBezTo>
                    <a:pt x="1733" y="504"/>
                    <a:pt x="1103" y="32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95" name="Google Shape;10495;p77"/>
            <p:cNvSpPr/>
            <p:nvPr/>
          </p:nvSpPr>
          <p:spPr>
            <a:xfrm>
              <a:off x="-35705900" y="2667275"/>
              <a:ext cx="107925" cy="101750"/>
            </a:xfrm>
            <a:custGeom>
              <a:avLst/>
              <a:gdLst/>
              <a:ahLst/>
              <a:cxnLst/>
              <a:rect l="l" t="t" r="r" b="b"/>
              <a:pathLst>
                <a:path w="4317" h="4070" extrusionOk="0">
                  <a:moveTo>
                    <a:pt x="347" y="1"/>
                  </a:moveTo>
                  <a:cubicBezTo>
                    <a:pt x="158" y="1"/>
                    <a:pt x="1" y="127"/>
                    <a:pt x="1" y="316"/>
                  </a:cubicBezTo>
                  <a:cubicBezTo>
                    <a:pt x="1" y="505"/>
                    <a:pt x="95" y="662"/>
                    <a:pt x="316" y="662"/>
                  </a:cubicBezTo>
                  <a:cubicBezTo>
                    <a:pt x="2048" y="820"/>
                    <a:pt x="3372" y="2111"/>
                    <a:pt x="3655" y="3781"/>
                  </a:cubicBezTo>
                  <a:cubicBezTo>
                    <a:pt x="3683" y="3951"/>
                    <a:pt x="3813" y="4070"/>
                    <a:pt x="3976" y="4070"/>
                  </a:cubicBezTo>
                  <a:cubicBezTo>
                    <a:pt x="3995" y="4070"/>
                    <a:pt x="4014" y="4068"/>
                    <a:pt x="4033" y="4065"/>
                  </a:cubicBezTo>
                  <a:cubicBezTo>
                    <a:pt x="4191" y="4065"/>
                    <a:pt x="4317" y="3844"/>
                    <a:pt x="4317" y="3687"/>
                  </a:cubicBezTo>
                  <a:cubicBezTo>
                    <a:pt x="4002" y="1733"/>
                    <a:pt x="2364" y="190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96" name="Google Shape;10496;p77"/>
            <p:cNvSpPr/>
            <p:nvPr/>
          </p:nvSpPr>
          <p:spPr>
            <a:xfrm>
              <a:off x="-35709825" y="2700350"/>
              <a:ext cx="77200" cy="68700"/>
            </a:xfrm>
            <a:custGeom>
              <a:avLst/>
              <a:gdLst/>
              <a:ahLst/>
              <a:cxnLst/>
              <a:rect l="l" t="t" r="r" b="b"/>
              <a:pathLst>
                <a:path w="3088" h="2748" extrusionOk="0">
                  <a:moveTo>
                    <a:pt x="347" y="1"/>
                  </a:moveTo>
                  <a:cubicBezTo>
                    <a:pt x="158" y="1"/>
                    <a:pt x="0" y="127"/>
                    <a:pt x="0" y="316"/>
                  </a:cubicBezTo>
                  <a:cubicBezTo>
                    <a:pt x="0" y="536"/>
                    <a:pt x="95" y="694"/>
                    <a:pt x="315" y="725"/>
                  </a:cubicBezTo>
                  <a:cubicBezTo>
                    <a:pt x="1323" y="788"/>
                    <a:pt x="2142" y="1545"/>
                    <a:pt x="2394" y="2490"/>
                  </a:cubicBezTo>
                  <a:cubicBezTo>
                    <a:pt x="2422" y="2655"/>
                    <a:pt x="2570" y="2748"/>
                    <a:pt x="2753" y="2748"/>
                  </a:cubicBezTo>
                  <a:cubicBezTo>
                    <a:pt x="2780" y="2748"/>
                    <a:pt x="2808" y="2746"/>
                    <a:pt x="2836" y="2742"/>
                  </a:cubicBezTo>
                  <a:cubicBezTo>
                    <a:pt x="3025" y="2679"/>
                    <a:pt x="3088" y="2490"/>
                    <a:pt x="3056" y="2301"/>
                  </a:cubicBezTo>
                  <a:cubicBezTo>
                    <a:pt x="2741" y="1072"/>
                    <a:pt x="1670" y="127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497" name="Google Shape;10497;p77"/>
          <p:cNvGrpSpPr/>
          <p:nvPr/>
        </p:nvGrpSpPr>
        <p:grpSpPr>
          <a:xfrm>
            <a:off x="4119417" y="1743620"/>
            <a:ext cx="471449" cy="471449"/>
            <a:chOff x="-34032200" y="1916675"/>
            <a:chExt cx="291450" cy="291450"/>
          </a:xfrm>
          <a:solidFill>
            <a:srgbClr val="009447"/>
          </a:solidFill>
        </p:grpSpPr>
        <p:sp>
          <p:nvSpPr>
            <p:cNvPr id="10498" name="Google Shape;10498;p77"/>
            <p:cNvSpPr/>
            <p:nvPr/>
          </p:nvSpPr>
          <p:spPr>
            <a:xfrm>
              <a:off x="-34032200" y="191667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459" y="694"/>
                  </a:moveTo>
                  <a:cubicBezTo>
                    <a:pt x="6648" y="694"/>
                    <a:pt x="6806" y="851"/>
                    <a:pt x="6806" y="1040"/>
                  </a:cubicBezTo>
                  <a:lnTo>
                    <a:pt x="6806" y="1387"/>
                  </a:lnTo>
                  <a:lnTo>
                    <a:pt x="662" y="1387"/>
                  </a:lnTo>
                  <a:lnTo>
                    <a:pt x="662" y="1040"/>
                  </a:lnTo>
                  <a:cubicBezTo>
                    <a:pt x="662" y="851"/>
                    <a:pt x="820" y="694"/>
                    <a:pt x="977" y="694"/>
                  </a:cubicBezTo>
                  <a:close/>
                  <a:moveTo>
                    <a:pt x="10303" y="4096"/>
                  </a:moveTo>
                  <a:lnTo>
                    <a:pt x="8192" y="5419"/>
                  </a:lnTo>
                  <a:lnTo>
                    <a:pt x="6207" y="4096"/>
                  </a:lnTo>
                  <a:close/>
                  <a:moveTo>
                    <a:pt x="5420" y="4411"/>
                  </a:moveTo>
                  <a:lnTo>
                    <a:pt x="7971" y="6112"/>
                  </a:lnTo>
                  <a:cubicBezTo>
                    <a:pt x="8034" y="6144"/>
                    <a:pt x="8097" y="6144"/>
                    <a:pt x="8192" y="6144"/>
                  </a:cubicBezTo>
                  <a:cubicBezTo>
                    <a:pt x="8255" y="6144"/>
                    <a:pt x="8286" y="6144"/>
                    <a:pt x="8381" y="6112"/>
                  </a:cubicBezTo>
                  <a:lnTo>
                    <a:pt x="10933" y="4537"/>
                  </a:lnTo>
                  <a:lnTo>
                    <a:pt x="10933" y="7184"/>
                  </a:lnTo>
                  <a:cubicBezTo>
                    <a:pt x="10933" y="7373"/>
                    <a:pt x="10775" y="7530"/>
                    <a:pt x="10618" y="7530"/>
                  </a:cubicBezTo>
                  <a:lnTo>
                    <a:pt x="5766" y="7530"/>
                  </a:lnTo>
                  <a:cubicBezTo>
                    <a:pt x="5577" y="7530"/>
                    <a:pt x="5420" y="7373"/>
                    <a:pt x="5420" y="7184"/>
                  </a:cubicBezTo>
                  <a:lnTo>
                    <a:pt x="5420" y="4443"/>
                  </a:lnTo>
                  <a:lnTo>
                    <a:pt x="5420" y="4411"/>
                  </a:lnTo>
                  <a:close/>
                  <a:moveTo>
                    <a:pt x="6806" y="2048"/>
                  </a:moveTo>
                  <a:lnTo>
                    <a:pt x="6806" y="3435"/>
                  </a:lnTo>
                  <a:lnTo>
                    <a:pt x="5766" y="3435"/>
                  </a:lnTo>
                  <a:cubicBezTo>
                    <a:pt x="5231" y="3435"/>
                    <a:pt x="4758" y="3907"/>
                    <a:pt x="4758" y="4443"/>
                  </a:cubicBezTo>
                  <a:lnTo>
                    <a:pt x="4758" y="7184"/>
                  </a:lnTo>
                  <a:cubicBezTo>
                    <a:pt x="4758" y="7719"/>
                    <a:pt x="5231" y="8192"/>
                    <a:pt x="5766" y="8192"/>
                  </a:cubicBezTo>
                  <a:lnTo>
                    <a:pt x="6806" y="8192"/>
                  </a:lnTo>
                  <a:lnTo>
                    <a:pt x="6806" y="8916"/>
                  </a:lnTo>
                  <a:lnTo>
                    <a:pt x="662" y="8916"/>
                  </a:lnTo>
                  <a:lnTo>
                    <a:pt x="662" y="2048"/>
                  </a:lnTo>
                  <a:close/>
                  <a:moveTo>
                    <a:pt x="6774" y="9578"/>
                  </a:moveTo>
                  <a:lnTo>
                    <a:pt x="6774" y="10649"/>
                  </a:lnTo>
                  <a:cubicBezTo>
                    <a:pt x="6806" y="10838"/>
                    <a:pt x="6648" y="10996"/>
                    <a:pt x="6459" y="10996"/>
                  </a:cubicBezTo>
                  <a:lnTo>
                    <a:pt x="977" y="10996"/>
                  </a:lnTo>
                  <a:cubicBezTo>
                    <a:pt x="788" y="10996"/>
                    <a:pt x="631" y="10838"/>
                    <a:pt x="631" y="10649"/>
                  </a:cubicBezTo>
                  <a:lnTo>
                    <a:pt x="631" y="9578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0649"/>
                  </a:lnTo>
                  <a:cubicBezTo>
                    <a:pt x="1" y="11185"/>
                    <a:pt x="473" y="11657"/>
                    <a:pt x="1009" y="11657"/>
                  </a:cubicBezTo>
                  <a:lnTo>
                    <a:pt x="6491" y="11657"/>
                  </a:lnTo>
                  <a:cubicBezTo>
                    <a:pt x="7026" y="11657"/>
                    <a:pt x="7499" y="11185"/>
                    <a:pt x="7499" y="10649"/>
                  </a:cubicBezTo>
                  <a:lnTo>
                    <a:pt x="7499" y="8255"/>
                  </a:lnTo>
                  <a:lnTo>
                    <a:pt x="10618" y="8255"/>
                  </a:lnTo>
                  <a:cubicBezTo>
                    <a:pt x="11185" y="8255"/>
                    <a:pt x="11658" y="7782"/>
                    <a:pt x="11658" y="7215"/>
                  </a:cubicBezTo>
                  <a:lnTo>
                    <a:pt x="11658" y="4506"/>
                  </a:lnTo>
                  <a:cubicBezTo>
                    <a:pt x="11658" y="3907"/>
                    <a:pt x="11185" y="3435"/>
                    <a:pt x="10618" y="3435"/>
                  </a:cubicBezTo>
                  <a:lnTo>
                    <a:pt x="7499" y="3435"/>
                  </a:lnTo>
                  <a:lnTo>
                    <a:pt x="7499" y="1040"/>
                  </a:lnTo>
                  <a:cubicBezTo>
                    <a:pt x="7499" y="473"/>
                    <a:pt x="7026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99" name="Google Shape;10499;p77"/>
            <p:cNvSpPr/>
            <p:nvPr/>
          </p:nvSpPr>
          <p:spPr>
            <a:xfrm>
              <a:off x="-33999125" y="20190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616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00" name="Google Shape;10500;p77"/>
            <p:cNvSpPr/>
            <p:nvPr/>
          </p:nvSpPr>
          <p:spPr>
            <a:xfrm>
              <a:off x="-33999900" y="2053725"/>
              <a:ext cx="52000" cy="18125"/>
            </a:xfrm>
            <a:custGeom>
              <a:avLst/>
              <a:gdLst/>
              <a:ahLst/>
              <a:cxnLst/>
              <a:rect l="l" t="t" r="r" b="b"/>
              <a:pathLst>
                <a:path w="2080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33" y="725"/>
                  </a:lnTo>
                  <a:cubicBezTo>
                    <a:pt x="1922" y="725"/>
                    <a:pt x="2080" y="567"/>
                    <a:pt x="2080" y="347"/>
                  </a:cubicBez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01" name="Google Shape;10501;p77"/>
            <p:cNvSpPr/>
            <p:nvPr/>
          </p:nvSpPr>
          <p:spPr>
            <a:xfrm>
              <a:off x="-33999125" y="2088375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1" y="694"/>
                  </a:lnTo>
                  <a:cubicBezTo>
                    <a:pt x="1230" y="694"/>
                    <a:pt x="1387" y="536"/>
                    <a:pt x="1387" y="347"/>
                  </a:cubicBezTo>
                  <a:cubicBezTo>
                    <a:pt x="1387" y="158"/>
                    <a:pt x="1230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502" name="Google Shape;10502;p77"/>
          <p:cNvSpPr/>
          <p:nvPr/>
        </p:nvSpPr>
        <p:spPr>
          <a:xfrm>
            <a:off x="4114686" y="2353222"/>
            <a:ext cx="472703" cy="475493"/>
          </a:xfrm>
          <a:custGeom>
            <a:avLst/>
            <a:gdLst/>
            <a:ahLst/>
            <a:cxnLst/>
            <a:rect l="l" t="t" r="r" b="b"/>
            <a:pathLst>
              <a:path w="11689" h="11758" extrusionOk="0">
                <a:moveTo>
                  <a:pt x="8538" y="2747"/>
                </a:moveTo>
                <a:cubicBezTo>
                  <a:pt x="8727" y="2747"/>
                  <a:pt x="8853" y="2905"/>
                  <a:pt x="8853" y="3094"/>
                </a:cubicBezTo>
                <a:cubicBezTo>
                  <a:pt x="8885" y="3251"/>
                  <a:pt x="8727" y="3409"/>
                  <a:pt x="8538" y="3409"/>
                </a:cubicBezTo>
                <a:cubicBezTo>
                  <a:pt x="8444" y="3409"/>
                  <a:pt x="8381" y="3377"/>
                  <a:pt x="8286" y="3346"/>
                </a:cubicBezTo>
                <a:lnTo>
                  <a:pt x="8538" y="2747"/>
                </a:lnTo>
                <a:close/>
                <a:moveTo>
                  <a:pt x="3277" y="1581"/>
                </a:moveTo>
                <a:cubicBezTo>
                  <a:pt x="3844" y="1581"/>
                  <a:pt x="4316" y="2023"/>
                  <a:pt x="4316" y="2590"/>
                </a:cubicBezTo>
                <a:cubicBezTo>
                  <a:pt x="4316" y="3157"/>
                  <a:pt x="3844" y="3598"/>
                  <a:pt x="3277" y="3598"/>
                </a:cubicBezTo>
                <a:cubicBezTo>
                  <a:pt x="2741" y="3598"/>
                  <a:pt x="2269" y="3157"/>
                  <a:pt x="2269" y="2590"/>
                </a:cubicBezTo>
                <a:cubicBezTo>
                  <a:pt x="2269" y="1991"/>
                  <a:pt x="2741" y="1581"/>
                  <a:pt x="3277" y="1581"/>
                </a:cubicBezTo>
                <a:close/>
                <a:moveTo>
                  <a:pt x="9231" y="5457"/>
                </a:moveTo>
                <a:cubicBezTo>
                  <a:pt x="9672" y="5457"/>
                  <a:pt x="10050" y="5740"/>
                  <a:pt x="10208" y="6150"/>
                </a:cubicBezTo>
                <a:lnTo>
                  <a:pt x="8286" y="6150"/>
                </a:lnTo>
                <a:cubicBezTo>
                  <a:pt x="8412" y="5772"/>
                  <a:pt x="8759" y="5457"/>
                  <a:pt x="9231" y="5457"/>
                </a:cubicBezTo>
                <a:close/>
                <a:moveTo>
                  <a:pt x="10932" y="6843"/>
                </a:moveTo>
                <a:lnTo>
                  <a:pt x="10932" y="7504"/>
                </a:lnTo>
                <a:lnTo>
                  <a:pt x="5262" y="7504"/>
                </a:lnTo>
                <a:lnTo>
                  <a:pt x="5262" y="6843"/>
                </a:lnTo>
                <a:close/>
                <a:moveTo>
                  <a:pt x="3403" y="4291"/>
                </a:moveTo>
                <a:cubicBezTo>
                  <a:pt x="4064" y="4322"/>
                  <a:pt x="4631" y="4921"/>
                  <a:pt x="4631" y="5583"/>
                </a:cubicBezTo>
                <a:lnTo>
                  <a:pt x="4631" y="7725"/>
                </a:lnTo>
                <a:cubicBezTo>
                  <a:pt x="4348" y="7567"/>
                  <a:pt x="4033" y="7441"/>
                  <a:pt x="3686" y="7441"/>
                </a:cubicBezTo>
                <a:lnTo>
                  <a:pt x="3340" y="7441"/>
                </a:lnTo>
                <a:lnTo>
                  <a:pt x="3340" y="6402"/>
                </a:lnTo>
                <a:cubicBezTo>
                  <a:pt x="3340" y="6213"/>
                  <a:pt x="3182" y="6055"/>
                  <a:pt x="2962" y="6055"/>
                </a:cubicBezTo>
                <a:cubicBezTo>
                  <a:pt x="2773" y="6055"/>
                  <a:pt x="2615" y="6213"/>
                  <a:pt x="2615" y="6402"/>
                </a:cubicBezTo>
                <a:lnTo>
                  <a:pt x="2615" y="7788"/>
                </a:lnTo>
                <a:cubicBezTo>
                  <a:pt x="2615" y="7977"/>
                  <a:pt x="2773" y="8134"/>
                  <a:pt x="2962" y="8134"/>
                </a:cubicBezTo>
                <a:lnTo>
                  <a:pt x="3655" y="8134"/>
                </a:lnTo>
                <a:cubicBezTo>
                  <a:pt x="4064" y="8134"/>
                  <a:pt x="4474" y="8418"/>
                  <a:pt x="4600" y="8828"/>
                </a:cubicBezTo>
                <a:lnTo>
                  <a:pt x="1985" y="8828"/>
                </a:lnTo>
                <a:lnTo>
                  <a:pt x="1985" y="5583"/>
                </a:lnTo>
                <a:lnTo>
                  <a:pt x="2080" y="5583"/>
                </a:lnTo>
                <a:cubicBezTo>
                  <a:pt x="2080" y="5236"/>
                  <a:pt x="2237" y="4858"/>
                  <a:pt x="2458" y="4637"/>
                </a:cubicBezTo>
                <a:cubicBezTo>
                  <a:pt x="2741" y="4385"/>
                  <a:pt x="3056" y="4291"/>
                  <a:pt x="3403" y="4291"/>
                </a:cubicBezTo>
                <a:close/>
                <a:moveTo>
                  <a:pt x="1040" y="4795"/>
                </a:moveTo>
                <a:cubicBezTo>
                  <a:pt x="1229" y="4795"/>
                  <a:pt x="1418" y="4952"/>
                  <a:pt x="1418" y="5141"/>
                </a:cubicBezTo>
                <a:lnTo>
                  <a:pt x="1418" y="9174"/>
                </a:lnTo>
                <a:lnTo>
                  <a:pt x="1418" y="9300"/>
                </a:lnTo>
                <a:cubicBezTo>
                  <a:pt x="1449" y="9458"/>
                  <a:pt x="1575" y="9521"/>
                  <a:pt x="1733" y="9521"/>
                </a:cubicBezTo>
                <a:lnTo>
                  <a:pt x="5860" y="9521"/>
                </a:lnTo>
                <a:cubicBezTo>
                  <a:pt x="6049" y="9521"/>
                  <a:pt x="6175" y="9678"/>
                  <a:pt x="6175" y="9836"/>
                </a:cubicBezTo>
                <a:lnTo>
                  <a:pt x="6175" y="10938"/>
                </a:lnTo>
                <a:lnTo>
                  <a:pt x="693" y="10938"/>
                </a:lnTo>
                <a:lnTo>
                  <a:pt x="693" y="5141"/>
                </a:lnTo>
                <a:cubicBezTo>
                  <a:pt x="693" y="4952"/>
                  <a:pt x="851" y="4795"/>
                  <a:pt x="1040" y="4795"/>
                </a:cubicBezTo>
                <a:close/>
                <a:moveTo>
                  <a:pt x="7656" y="8197"/>
                </a:moveTo>
                <a:cubicBezTo>
                  <a:pt x="7971" y="8260"/>
                  <a:pt x="8254" y="8576"/>
                  <a:pt x="8254" y="8922"/>
                </a:cubicBezTo>
                <a:lnTo>
                  <a:pt x="8254" y="10938"/>
                </a:lnTo>
                <a:lnTo>
                  <a:pt x="6868" y="10938"/>
                </a:lnTo>
                <a:lnTo>
                  <a:pt x="6868" y="9836"/>
                </a:lnTo>
                <a:cubicBezTo>
                  <a:pt x="6868" y="9269"/>
                  <a:pt x="6396" y="8796"/>
                  <a:pt x="5860" y="8796"/>
                </a:cubicBezTo>
                <a:lnTo>
                  <a:pt x="5388" y="8796"/>
                </a:lnTo>
                <a:cubicBezTo>
                  <a:pt x="5356" y="8576"/>
                  <a:pt x="5230" y="8386"/>
                  <a:pt x="5104" y="8197"/>
                </a:cubicBezTo>
                <a:close/>
                <a:moveTo>
                  <a:pt x="9185" y="1"/>
                </a:moveTo>
                <a:cubicBezTo>
                  <a:pt x="9049" y="1"/>
                  <a:pt x="8908" y="88"/>
                  <a:pt x="8885" y="227"/>
                </a:cubicBezTo>
                <a:lnTo>
                  <a:pt x="6837" y="5078"/>
                </a:lnTo>
                <a:cubicBezTo>
                  <a:pt x="6774" y="5236"/>
                  <a:pt x="6837" y="5457"/>
                  <a:pt x="7026" y="5520"/>
                </a:cubicBezTo>
                <a:cubicBezTo>
                  <a:pt x="7089" y="5520"/>
                  <a:pt x="7120" y="5551"/>
                  <a:pt x="7152" y="5551"/>
                </a:cubicBezTo>
                <a:cubicBezTo>
                  <a:pt x="7278" y="5551"/>
                  <a:pt x="7435" y="5457"/>
                  <a:pt x="7467" y="5362"/>
                </a:cubicBezTo>
                <a:lnTo>
                  <a:pt x="8034" y="4039"/>
                </a:lnTo>
                <a:cubicBezTo>
                  <a:pt x="8191" y="4133"/>
                  <a:pt x="8349" y="4165"/>
                  <a:pt x="8538" y="4165"/>
                </a:cubicBezTo>
                <a:cubicBezTo>
                  <a:pt x="8664" y="4165"/>
                  <a:pt x="8759" y="4133"/>
                  <a:pt x="8885" y="4133"/>
                </a:cubicBezTo>
                <a:lnTo>
                  <a:pt x="8885" y="4921"/>
                </a:lnTo>
                <a:cubicBezTo>
                  <a:pt x="8223" y="5047"/>
                  <a:pt x="7719" y="5583"/>
                  <a:pt x="7561" y="6244"/>
                </a:cubicBezTo>
                <a:lnTo>
                  <a:pt x="5293" y="6244"/>
                </a:lnTo>
                <a:lnTo>
                  <a:pt x="5293" y="5709"/>
                </a:lnTo>
                <a:cubicBezTo>
                  <a:pt x="5293" y="4984"/>
                  <a:pt x="4915" y="4354"/>
                  <a:pt x="4348" y="4007"/>
                </a:cubicBezTo>
                <a:cubicBezTo>
                  <a:pt x="4757" y="3692"/>
                  <a:pt x="4978" y="3220"/>
                  <a:pt x="4978" y="2653"/>
                </a:cubicBezTo>
                <a:cubicBezTo>
                  <a:pt x="4978" y="1707"/>
                  <a:pt x="4253" y="983"/>
                  <a:pt x="3308" y="983"/>
                </a:cubicBezTo>
                <a:cubicBezTo>
                  <a:pt x="2363" y="983"/>
                  <a:pt x="1607" y="1707"/>
                  <a:pt x="1607" y="2653"/>
                </a:cubicBezTo>
                <a:cubicBezTo>
                  <a:pt x="1607" y="3220"/>
                  <a:pt x="1890" y="3724"/>
                  <a:pt x="2269" y="4039"/>
                </a:cubicBezTo>
                <a:cubicBezTo>
                  <a:pt x="2143" y="4133"/>
                  <a:pt x="2080" y="4196"/>
                  <a:pt x="1985" y="4291"/>
                </a:cubicBezTo>
                <a:cubicBezTo>
                  <a:pt x="1922" y="4354"/>
                  <a:pt x="1827" y="4448"/>
                  <a:pt x="1764" y="4543"/>
                </a:cubicBezTo>
                <a:cubicBezTo>
                  <a:pt x="1575" y="4354"/>
                  <a:pt x="1323" y="4228"/>
                  <a:pt x="1008" y="4228"/>
                </a:cubicBezTo>
                <a:cubicBezTo>
                  <a:pt x="473" y="4228"/>
                  <a:pt x="0" y="4700"/>
                  <a:pt x="0" y="5268"/>
                </a:cubicBezTo>
                <a:lnTo>
                  <a:pt x="0" y="11411"/>
                </a:lnTo>
                <a:cubicBezTo>
                  <a:pt x="0" y="11600"/>
                  <a:pt x="158" y="11758"/>
                  <a:pt x="347" y="11758"/>
                </a:cubicBezTo>
                <a:lnTo>
                  <a:pt x="8570" y="11758"/>
                </a:lnTo>
                <a:cubicBezTo>
                  <a:pt x="8759" y="11758"/>
                  <a:pt x="8916" y="11600"/>
                  <a:pt x="8916" y="11411"/>
                </a:cubicBezTo>
                <a:lnTo>
                  <a:pt x="8916" y="9048"/>
                </a:lnTo>
                <a:cubicBezTo>
                  <a:pt x="8916" y="8765"/>
                  <a:pt x="8853" y="8544"/>
                  <a:pt x="8727" y="8292"/>
                </a:cubicBezTo>
                <a:lnTo>
                  <a:pt x="11342" y="8292"/>
                </a:lnTo>
                <a:cubicBezTo>
                  <a:pt x="11531" y="8292"/>
                  <a:pt x="11689" y="8134"/>
                  <a:pt x="11689" y="7945"/>
                </a:cubicBezTo>
                <a:lnTo>
                  <a:pt x="11689" y="6559"/>
                </a:lnTo>
                <a:cubicBezTo>
                  <a:pt x="11689" y="6339"/>
                  <a:pt x="11531" y="6181"/>
                  <a:pt x="11310" y="6181"/>
                </a:cubicBezTo>
                <a:lnTo>
                  <a:pt x="10901" y="6181"/>
                </a:lnTo>
                <a:cubicBezTo>
                  <a:pt x="10775" y="5520"/>
                  <a:pt x="10239" y="4984"/>
                  <a:pt x="9546" y="4826"/>
                </a:cubicBezTo>
                <a:lnTo>
                  <a:pt x="9546" y="3094"/>
                </a:lnTo>
                <a:cubicBezTo>
                  <a:pt x="9546" y="2621"/>
                  <a:pt x="9231" y="2243"/>
                  <a:pt x="8790" y="2117"/>
                </a:cubicBezTo>
                <a:lnTo>
                  <a:pt x="9515" y="447"/>
                </a:lnTo>
                <a:cubicBezTo>
                  <a:pt x="9578" y="290"/>
                  <a:pt x="9515" y="69"/>
                  <a:pt x="9326" y="38"/>
                </a:cubicBezTo>
                <a:cubicBezTo>
                  <a:pt x="9283" y="12"/>
                  <a:pt x="9234" y="1"/>
                  <a:pt x="9185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503" name="Google Shape;10503;p77"/>
          <p:cNvGrpSpPr/>
          <p:nvPr/>
        </p:nvGrpSpPr>
        <p:grpSpPr>
          <a:xfrm>
            <a:off x="4118790" y="2961095"/>
            <a:ext cx="472703" cy="472744"/>
            <a:chOff x="-34032200" y="2634975"/>
            <a:chExt cx="292225" cy="292250"/>
          </a:xfrm>
          <a:solidFill>
            <a:srgbClr val="009447"/>
          </a:solidFill>
        </p:grpSpPr>
        <p:sp>
          <p:nvSpPr>
            <p:cNvPr id="10504" name="Google Shape;10504;p77"/>
            <p:cNvSpPr/>
            <p:nvPr/>
          </p:nvSpPr>
          <p:spPr>
            <a:xfrm>
              <a:off x="-34032200" y="2634975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5766" y="662"/>
                  </a:moveTo>
                  <a:cubicBezTo>
                    <a:pt x="8602" y="662"/>
                    <a:pt x="10933" y="2962"/>
                    <a:pt x="10933" y="5798"/>
                  </a:cubicBezTo>
                  <a:cubicBezTo>
                    <a:pt x="10933" y="6806"/>
                    <a:pt x="10649" y="7783"/>
                    <a:pt x="10114" y="8602"/>
                  </a:cubicBezTo>
                  <a:lnTo>
                    <a:pt x="10145" y="8444"/>
                  </a:lnTo>
                  <a:cubicBezTo>
                    <a:pt x="10177" y="8350"/>
                    <a:pt x="10145" y="8224"/>
                    <a:pt x="10082" y="8129"/>
                  </a:cubicBezTo>
                  <a:cubicBezTo>
                    <a:pt x="9988" y="8066"/>
                    <a:pt x="9862" y="8035"/>
                    <a:pt x="9767" y="8035"/>
                  </a:cubicBezTo>
                  <a:lnTo>
                    <a:pt x="9641" y="8066"/>
                  </a:lnTo>
                  <a:cubicBezTo>
                    <a:pt x="10019" y="7405"/>
                    <a:pt x="10240" y="6617"/>
                    <a:pt x="10240" y="5829"/>
                  </a:cubicBezTo>
                  <a:cubicBezTo>
                    <a:pt x="10240" y="3372"/>
                    <a:pt x="8223" y="1356"/>
                    <a:pt x="5766" y="1356"/>
                  </a:cubicBezTo>
                  <a:cubicBezTo>
                    <a:pt x="5136" y="1356"/>
                    <a:pt x="4506" y="1482"/>
                    <a:pt x="3970" y="1765"/>
                  </a:cubicBezTo>
                  <a:cubicBezTo>
                    <a:pt x="3813" y="1828"/>
                    <a:pt x="3718" y="2017"/>
                    <a:pt x="3813" y="2175"/>
                  </a:cubicBezTo>
                  <a:lnTo>
                    <a:pt x="3970" y="2553"/>
                  </a:lnTo>
                  <a:lnTo>
                    <a:pt x="2710" y="2742"/>
                  </a:lnTo>
                  <a:lnTo>
                    <a:pt x="2301" y="2773"/>
                  </a:lnTo>
                  <a:cubicBezTo>
                    <a:pt x="2364" y="2647"/>
                    <a:pt x="2710" y="1324"/>
                    <a:pt x="2742" y="1198"/>
                  </a:cubicBezTo>
                  <a:lnTo>
                    <a:pt x="2836" y="1293"/>
                  </a:lnTo>
                  <a:cubicBezTo>
                    <a:pt x="2898" y="1354"/>
                    <a:pt x="2986" y="1402"/>
                    <a:pt x="3084" y="1402"/>
                  </a:cubicBezTo>
                  <a:cubicBezTo>
                    <a:pt x="3136" y="1402"/>
                    <a:pt x="3191" y="1389"/>
                    <a:pt x="3246" y="1356"/>
                  </a:cubicBezTo>
                  <a:cubicBezTo>
                    <a:pt x="4033" y="883"/>
                    <a:pt x="4915" y="662"/>
                    <a:pt x="5766" y="662"/>
                  </a:cubicBezTo>
                  <a:close/>
                  <a:moveTo>
                    <a:pt x="6144" y="2080"/>
                  </a:moveTo>
                  <a:cubicBezTo>
                    <a:pt x="7940" y="2238"/>
                    <a:pt x="9358" y="3687"/>
                    <a:pt x="9515" y="5451"/>
                  </a:cubicBezTo>
                  <a:lnTo>
                    <a:pt x="9200" y="5451"/>
                  </a:lnTo>
                  <a:cubicBezTo>
                    <a:pt x="9011" y="5451"/>
                    <a:pt x="8854" y="5609"/>
                    <a:pt x="8854" y="5829"/>
                  </a:cubicBezTo>
                  <a:cubicBezTo>
                    <a:pt x="8854" y="6018"/>
                    <a:pt x="9011" y="6176"/>
                    <a:pt x="9200" y="6176"/>
                  </a:cubicBezTo>
                  <a:lnTo>
                    <a:pt x="9515" y="6176"/>
                  </a:lnTo>
                  <a:cubicBezTo>
                    <a:pt x="9452" y="6932"/>
                    <a:pt x="9169" y="7657"/>
                    <a:pt x="8665" y="8255"/>
                  </a:cubicBezTo>
                  <a:lnTo>
                    <a:pt x="6995" y="8570"/>
                  </a:lnTo>
                  <a:cubicBezTo>
                    <a:pt x="6900" y="8602"/>
                    <a:pt x="6806" y="8665"/>
                    <a:pt x="6774" y="8759"/>
                  </a:cubicBezTo>
                  <a:cubicBezTo>
                    <a:pt x="6743" y="8885"/>
                    <a:pt x="6743" y="9011"/>
                    <a:pt x="6806" y="9074"/>
                  </a:cubicBezTo>
                  <a:lnTo>
                    <a:pt x="6995" y="9389"/>
                  </a:lnTo>
                  <a:cubicBezTo>
                    <a:pt x="6743" y="9484"/>
                    <a:pt x="6459" y="9547"/>
                    <a:pt x="6176" y="9547"/>
                  </a:cubicBezTo>
                  <a:lnTo>
                    <a:pt x="6176" y="9232"/>
                  </a:lnTo>
                  <a:cubicBezTo>
                    <a:pt x="6176" y="9043"/>
                    <a:pt x="6018" y="8885"/>
                    <a:pt x="5829" y="8885"/>
                  </a:cubicBezTo>
                  <a:cubicBezTo>
                    <a:pt x="5640" y="8885"/>
                    <a:pt x="5483" y="9043"/>
                    <a:pt x="5483" y="9232"/>
                  </a:cubicBezTo>
                  <a:lnTo>
                    <a:pt x="5483" y="9547"/>
                  </a:lnTo>
                  <a:cubicBezTo>
                    <a:pt x="3655" y="9389"/>
                    <a:pt x="2238" y="7940"/>
                    <a:pt x="2080" y="6176"/>
                  </a:cubicBezTo>
                  <a:lnTo>
                    <a:pt x="2395" y="6176"/>
                  </a:lnTo>
                  <a:cubicBezTo>
                    <a:pt x="2584" y="6176"/>
                    <a:pt x="2742" y="6018"/>
                    <a:pt x="2742" y="5829"/>
                  </a:cubicBezTo>
                  <a:cubicBezTo>
                    <a:pt x="2742" y="5609"/>
                    <a:pt x="2584" y="5451"/>
                    <a:pt x="2395" y="5451"/>
                  </a:cubicBezTo>
                  <a:lnTo>
                    <a:pt x="2080" y="5451"/>
                  </a:lnTo>
                  <a:cubicBezTo>
                    <a:pt x="2175" y="4727"/>
                    <a:pt x="2427" y="3971"/>
                    <a:pt x="2962" y="3372"/>
                  </a:cubicBezTo>
                  <a:lnTo>
                    <a:pt x="4474" y="3183"/>
                  </a:lnTo>
                  <a:cubicBezTo>
                    <a:pt x="4600" y="3183"/>
                    <a:pt x="4663" y="3088"/>
                    <a:pt x="4726" y="3025"/>
                  </a:cubicBezTo>
                  <a:cubicBezTo>
                    <a:pt x="4758" y="2931"/>
                    <a:pt x="4758" y="2836"/>
                    <a:pt x="4726" y="2710"/>
                  </a:cubicBezTo>
                  <a:lnTo>
                    <a:pt x="4506" y="2269"/>
                  </a:lnTo>
                  <a:cubicBezTo>
                    <a:pt x="4789" y="2143"/>
                    <a:pt x="5104" y="2112"/>
                    <a:pt x="5420" y="2080"/>
                  </a:cubicBezTo>
                  <a:lnTo>
                    <a:pt x="5420" y="2395"/>
                  </a:lnTo>
                  <a:cubicBezTo>
                    <a:pt x="5420" y="2584"/>
                    <a:pt x="5577" y="2742"/>
                    <a:pt x="5766" y="2742"/>
                  </a:cubicBezTo>
                  <a:cubicBezTo>
                    <a:pt x="5987" y="2742"/>
                    <a:pt x="6144" y="2584"/>
                    <a:pt x="6144" y="2395"/>
                  </a:cubicBezTo>
                  <a:lnTo>
                    <a:pt x="6144" y="2080"/>
                  </a:lnTo>
                  <a:close/>
                  <a:moveTo>
                    <a:pt x="1607" y="2899"/>
                  </a:moveTo>
                  <a:lnTo>
                    <a:pt x="1544" y="3151"/>
                  </a:lnTo>
                  <a:cubicBezTo>
                    <a:pt x="1481" y="3246"/>
                    <a:pt x="1544" y="3372"/>
                    <a:pt x="1607" y="3466"/>
                  </a:cubicBezTo>
                  <a:cubicBezTo>
                    <a:pt x="1670" y="3529"/>
                    <a:pt x="1796" y="3561"/>
                    <a:pt x="1922" y="3561"/>
                  </a:cubicBezTo>
                  <a:lnTo>
                    <a:pt x="1985" y="3561"/>
                  </a:lnTo>
                  <a:cubicBezTo>
                    <a:pt x="1607" y="4254"/>
                    <a:pt x="1387" y="5042"/>
                    <a:pt x="1387" y="5861"/>
                  </a:cubicBezTo>
                  <a:cubicBezTo>
                    <a:pt x="1387" y="8287"/>
                    <a:pt x="3372" y="10303"/>
                    <a:pt x="5829" y="10303"/>
                  </a:cubicBezTo>
                  <a:cubicBezTo>
                    <a:pt x="6459" y="10303"/>
                    <a:pt x="7089" y="10177"/>
                    <a:pt x="7688" y="9925"/>
                  </a:cubicBezTo>
                  <a:cubicBezTo>
                    <a:pt x="7751" y="9862"/>
                    <a:pt x="7845" y="9799"/>
                    <a:pt x="7877" y="9704"/>
                  </a:cubicBezTo>
                  <a:cubicBezTo>
                    <a:pt x="7908" y="9641"/>
                    <a:pt x="7877" y="9515"/>
                    <a:pt x="7845" y="9452"/>
                  </a:cubicBezTo>
                  <a:lnTo>
                    <a:pt x="7688" y="9200"/>
                  </a:lnTo>
                  <a:lnTo>
                    <a:pt x="9421" y="8854"/>
                  </a:lnTo>
                  <a:lnTo>
                    <a:pt x="9421" y="8854"/>
                  </a:lnTo>
                  <a:cubicBezTo>
                    <a:pt x="9326" y="9200"/>
                    <a:pt x="9074" y="10177"/>
                    <a:pt x="9011" y="10492"/>
                  </a:cubicBezTo>
                  <a:lnTo>
                    <a:pt x="8759" y="10303"/>
                  </a:lnTo>
                  <a:cubicBezTo>
                    <a:pt x="8708" y="10235"/>
                    <a:pt x="8640" y="10204"/>
                    <a:pt x="8567" y="10204"/>
                  </a:cubicBezTo>
                  <a:cubicBezTo>
                    <a:pt x="8505" y="10204"/>
                    <a:pt x="8439" y="10228"/>
                    <a:pt x="8381" y="10271"/>
                  </a:cubicBezTo>
                  <a:cubicBezTo>
                    <a:pt x="7593" y="10744"/>
                    <a:pt x="6680" y="10965"/>
                    <a:pt x="5829" y="10965"/>
                  </a:cubicBezTo>
                  <a:cubicBezTo>
                    <a:pt x="2994" y="10965"/>
                    <a:pt x="662" y="8665"/>
                    <a:pt x="662" y="5829"/>
                  </a:cubicBezTo>
                  <a:cubicBezTo>
                    <a:pt x="662" y="4758"/>
                    <a:pt x="977" y="3781"/>
                    <a:pt x="1607" y="2899"/>
                  </a:cubicBezTo>
                  <a:close/>
                  <a:moveTo>
                    <a:pt x="5766" y="1"/>
                  </a:moveTo>
                  <a:cubicBezTo>
                    <a:pt x="4884" y="1"/>
                    <a:pt x="3970" y="221"/>
                    <a:pt x="3151" y="662"/>
                  </a:cubicBezTo>
                  <a:lnTo>
                    <a:pt x="2836" y="316"/>
                  </a:lnTo>
                  <a:cubicBezTo>
                    <a:pt x="2765" y="245"/>
                    <a:pt x="2677" y="210"/>
                    <a:pt x="2597" y="210"/>
                  </a:cubicBezTo>
                  <a:cubicBezTo>
                    <a:pt x="2570" y="210"/>
                    <a:pt x="2545" y="214"/>
                    <a:pt x="2521" y="221"/>
                  </a:cubicBezTo>
                  <a:cubicBezTo>
                    <a:pt x="2395" y="253"/>
                    <a:pt x="2301" y="347"/>
                    <a:pt x="2269" y="473"/>
                  </a:cubicBezTo>
                  <a:lnTo>
                    <a:pt x="1985" y="1450"/>
                  </a:lnTo>
                  <a:cubicBezTo>
                    <a:pt x="694" y="2553"/>
                    <a:pt x="1" y="4160"/>
                    <a:pt x="1" y="5829"/>
                  </a:cubicBezTo>
                  <a:cubicBezTo>
                    <a:pt x="1" y="7342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774" y="11689"/>
                    <a:pt x="7719" y="11437"/>
                    <a:pt x="8539" y="11028"/>
                  </a:cubicBezTo>
                  <a:lnTo>
                    <a:pt x="8980" y="11406"/>
                  </a:lnTo>
                  <a:cubicBezTo>
                    <a:pt x="9027" y="11477"/>
                    <a:pt x="9110" y="11512"/>
                    <a:pt x="9201" y="11512"/>
                  </a:cubicBezTo>
                  <a:cubicBezTo>
                    <a:pt x="9232" y="11512"/>
                    <a:pt x="9263" y="11508"/>
                    <a:pt x="9295" y="11500"/>
                  </a:cubicBezTo>
                  <a:cubicBezTo>
                    <a:pt x="9421" y="11437"/>
                    <a:pt x="9484" y="11374"/>
                    <a:pt x="9515" y="11248"/>
                  </a:cubicBezTo>
                  <a:lnTo>
                    <a:pt x="9799" y="10114"/>
                  </a:lnTo>
                  <a:cubicBezTo>
                    <a:pt x="10996" y="9011"/>
                    <a:pt x="11689" y="7468"/>
                    <a:pt x="11689" y="5861"/>
                  </a:cubicBezTo>
                  <a:cubicBezTo>
                    <a:pt x="11658" y="2616"/>
                    <a:pt x="9011" y="1"/>
                    <a:pt x="57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05" name="Google Shape;10505;p77"/>
            <p:cNvSpPr/>
            <p:nvPr/>
          </p:nvSpPr>
          <p:spPr>
            <a:xfrm>
              <a:off x="-33947125" y="2735800"/>
              <a:ext cx="51200" cy="86675"/>
            </a:xfrm>
            <a:custGeom>
              <a:avLst/>
              <a:gdLst/>
              <a:ahLst/>
              <a:cxnLst/>
              <a:rect l="l" t="t" r="r" b="b"/>
              <a:pathLst>
                <a:path w="2048" h="3467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229"/>
                    <a:pt x="158" y="1387"/>
                    <a:pt x="378" y="1387"/>
                  </a:cubicBezTo>
                  <a:cubicBezTo>
                    <a:pt x="567" y="1387"/>
                    <a:pt x="725" y="1229"/>
                    <a:pt x="725" y="1040"/>
                  </a:cubicBezTo>
                  <a:cubicBezTo>
                    <a:pt x="725" y="851"/>
                    <a:pt x="882" y="662"/>
                    <a:pt x="1071" y="662"/>
                  </a:cubicBezTo>
                  <a:cubicBezTo>
                    <a:pt x="1292" y="662"/>
                    <a:pt x="1449" y="851"/>
                    <a:pt x="1449" y="1040"/>
                  </a:cubicBezTo>
                  <a:lnTo>
                    <a:pt x="1449" y="1292"/>
                  </a:lnTo>
                  <a:cubicBezTo>
                    <a:pt x="1449" y="1418"/>
                    <a:pt x="1355" y="1544"/>
                    <a:pt x="1229" y="1639"/>
                  </a:cubicBezTo>
                  <a:lnTo>
                    <a:pt x="599" y="1954"/>
                  </a:lnTo>
                  <a:cubicBezTo>
                    <a:pt x="252" y="2111"/>
                    <a:pt x="63" y="2458"/>
                    <a:pt x="63" y="2836"/>
                  </a:cubicBezTo>
                  <a:lnTo>
                    <a:pt x="63" y="3119"/>
                  </a:lnTo>
                  <a:cubicBezTo>
                    <a:pt x="0" y="3372"/>
                    <a:pt x="158" y="3466"/>
                    <a:pt x="315" y="3466"/>
                  </a:cubicBezTo>
                  <a:lnTo>
                    <a:pt x="1701" y="3466"/>
                  </a:lnTo>
                  <a:cubicBezTo>
                    <a:pt x="1891" y="3466"/>
                    <a:pt x="2048" y="3309"/>
                    <a:pt x="2048" y="3119"/>
                  </a:cubicBezTo>
                  <a:cubicBezTo>
                    <a:pt x="2048" y="2930"/>
                    <a:pt x="1891" y="2773"/>
                    <a:pt x="1701" y="2773"/>
                  </a:cubicBezTo>
                  <a:lnTo>
                    <a:pt x="693" y="2773"/>
                  </a:lnTo>
                  <a:cubicBezTo>
                    <a:pt x="725" y="2678"/>
                    <a:pt x="756" y="2584"/>
                    <a:pt x="882" y="2521"/>
                  </a:cubicBezTo>
                  <a:lnTo>
                    <a:pt x="1512" y="2206"/>
                  </a:lnTo>
                  <a:cubicBezTo>
                    <a:pt x="1859" y="2048"/>
                    <a:pt x="2048" y="1702"/>
                    <a:pt x="2048" y="1292"/>
                  </a:cubicBezTo>
                  <a:lnTo>
                    <a:pt x="2048" y="1040"/>
                  </a:ln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06" name="Google Shape;10506;p77"/>
            <p:cNvSpPr/>
            <p:nvPr/>
          </p:nvSpPr>
          <p:spPr>
            <a:xfrm>
              <a:off x="-33878600" y="2737375"/>
              <a:ext cx="52000" cy="86675"/>
            </a:xfrm>
            <a:custGeom>
              <a:avLst/>
              <a:gdLst/>
              <a:ahLst/>
              <a:cxnLst/>
              <a:rect l="l" t="t" r="r" b="b"/>
              <a:pathLst>
                <a:path w="2080" h="3467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47" y="2080"/>
                  </a:cubicBezTo>
                  <a:lnTo>
                    <a:pt x="1355" y="2080"/>
                  </a:lnTo>
                  <a:lnTo>
                    <a:pt x="1355" y="3088"/>
                  </a:lnTo>
                  <a:cubicBezTo>
                    <a:pt x="1355" y="3309"/>
                    <a:pt x="1512" y="3466"/>
                    <a:pt x="1733" y="3466"/>
                  </a:cubicBezTo>
                  <a:cubicBezTo>
                    <a:pt x="1922" y="3466"/>
                    <a:pt x="2079" y="3309"/>
                    <a:pt x="2079" y="3088"/>
                  </a:cubicBezTo>
                  <a:lnTo>
                    <a:pt x="2079" y="1733"/>
                  </a:lnTo>
                  <a:lnTo>
                    <a:pt x="2079" y="347"/>
                  </a:lnTo>
                  <a:cubicBezTo>
                    <a:pt x="2079" y="158"/>
                    <a:pt x="1922" y="1"/>
                    <a:pt x="1733" y="1"/>
                  </a:cubicBezTo>
                  <a:cubicBezTo>
                    <a:pt x="1512" y="1"/>
                    <a:pt x="1355" y="158"/>
                    <a:pt x="1355" y="347"/>
                  </a:cubicBezTo>
                  <a:lnTo>
                    <a:pt x="1355" y="1355"/>
                  </a:lnTo>
                  <a:lnTo>
                    <a:pt x="693" y="1355"/>
                  </a:ln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07" name="Google Shape;10507;p77"/>
          <p:cNvGrpSpPr/>
          <p:nvPr/>
        </p:nvGrpSpPr>
        <p:grpSpPr>
          <a:xfrm>
            <a:off x="2319317" y="3582759"/>
            <a:ext cx="477839" cy="472703"/>
            <a:chOff x="-32245875" y="1938725"/>
            <a:chExt cx="295400" cy="292225"/>
          </a:xfrm>
          <a:solidFill>
            <a:srgbClr val="009447"/>
          </a:solidFill>
        </p:grpSpPr>
        <p:sp>
          <p:nvSpPr>
            <p:cNvPr id="10508" name="Google Shape;10508;p77"/>
            <p:cNvSpPr/>
            <p:nvPr/>
          </p:nvSpPr>
          <p:spPr>
            <a:xfrm>
              <a:off x="-32156075" y="204270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395" y="725"/>
                  </a:moveTo>
                  <a:cubicBezTo>
                    <a:pt x="3340" y="725"/>
                    <a:pt x="4096" y="1481"/>
                    <a:pt x="4096" y="2426"/>
                  </a:cubicBezTo>
                  <a:cubicBezTo>
                    <a:pt x="4096" y="3308"/>
                    <a:pt x="3340" y="4096"/>
                    <a:pt x="2395" y="4096"/>
                  </a:cubicBezTo>
                  <a:cubicBezTo>
                    <a:pt x="1450" y="4096"/>
                    <a:pt x="725" y="3340"/>
                    <a:pt x="725" y="2426"/>
                  </a:cubicBezTo>
                  <a:cubicBezTo>
                    <a:pt x="725" y="1450"/>
                    <a:pt x="1450" y="725"/>
                    <a:pt x="2395" y="725"/>
                  </a:cubicBezTo>
                  <a:close/>
                  <a:moveTo>
                    <a:pt x="2395" y="0"/>
                  </a:moveTo>
                  <a:cubicBezTo>
                    <a:pt x="1072" y="0"/>
                    <a:pt x="1" y="1071"/>
                    <a:pt x="1" y="2426"/>
                  </a:cubicBezTo>
                  <a:cubicBezTo>
                    <a:pt x="1" y="3749"/>
                    <a:pt x="1072" y="4821"/>
                    <a:pt x="2395" y="4821"/>
                  </a:cubicBezTo>
                  <a:cubicBezTo>
                    <a:pt x="3750" y="4821"/>
                    <a:pt x="4821" y="3749"/>
                    <a:pt x="4821" y="2426"/>
                  </a:cubicBezTo>
                  <a:cubicBezTo>
                    <a:pt x="4758" y="1071"/>
                    <a:pt x="3718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09" name="Google Shape;10509;p77"/>
            <p:cNvSpPr/>
            <p:nvPr/>
          </p:nvSpPr>
          <p:spPr>
            <a:xfrm>
              <a:off x="-32105675" y="2076550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009"/>
                  </a:lnTo>
                  <a:cubicBezTo>
                    <a:pt x="1" y="1230"/>
                    <a:pt x="158" y="1356"/>
                    <a:pt x="347" y="1356"/>
                  </a:cubicBezTo>
                  <a:lnTo>
                    <a:pt x="1009" y="1356"/>
                  </a:lnTo>
                  <a:cubicBezTo>
                    <a:pt x="1230" y="1356"/>
                    <a:pt x="1387" y="1198"/>
                    <a:pt x="1387" y="1009"/>
                  </a:cubicBezTo>
                  <a:cubicBezTo>
                    <a:pt x="1419" y="852"/>
                    <a:pt x="1261" y="694"/>
                    <a:pt x="1072" y="694"/>
                  </a:cubicBezTo>
                  <a:lnTo>
                    <a:pt x="694" y="694"/>
                  </a:ln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10" name="Google Shape;10510;p77"/>
            <p:cNvSpPr/>
            <p:nvPr/>
          </p:nvSpPr>
          <p:spPr>
            <a:xfrm>
              <a:off x="-32245875" y="1938725"/>
              <a:ext cx="295400" cy="292225"/>
            </a:xfrm>
            <a:custGeom>
              <a:avLst/>
              <a:gdLst/>
              <a:ahLst/>
              <a:cxnLst/>
              <a:rect l="l" t="t" r="r" b="b"/>
              <a:pathLst>
                <a:path w="11816" h="11689" extrusionOk="0">
                  <a:moveTo>
                    <a:pt x="10965" y="1355"/>
                  </a:moveTo>
                  <a:cubicBezTo>
                    <a:pt x="11154" y="1355"/>
                    <a:pt x="11311" y="1544"/>
                    <a:pt x="11311" y="1733"/>
                  </a:cubicBezTo>
                  <a:lnTo>
                    <a:pt x="11311" y="2742"/>
                  </a:lnTo>
                  <a:lnTo>
                    <a:pt x="1009" y="2742"/>
                  </a:lnTo>
                  <a:lnTo>
                    <a:pt x="1009" y="1733"/>
                  </a:lnTo>
                  <a:lnTo>
                    <a:pt x="852" y="1733"/>
                  </a:lnTo>
                  <a:cubicBezTo>
                    <a:pt x="852" y="1544"/>
                    <a:pt x="1009" y="1355"/>
                    <a:pt x="1198" y="1355"/>
                  </a:cubicBezTo>
                  <a:lnTo>
                    <a:pt x="1545" y="1355"/>
                  </a:lnTo>
                  <a:lnTo>
                    <a:pt x="1545" y="1733"/>
                  </a:lnTo>
                  <a:cubicBezTo>
                    <a:pt x="1545" y="1922"/>
                    <a:pt x="1702" y="2080"/>
                    <a:pt x="1891" y="2080"/>
                  </a:cubicBezTo>
                  <a:cubicBezTo>
                    <a:pt x="2112" y="2080"/>
                    <a:pt x="2269" y="1922"/>
                    <a:pt x="2269" y="1733"/>
                  </a:cubicBezTo>
                  <a:lnTo>
                    <a:pt x="2269" y="1355"/>
                  </a:lnTo>
                  <a:lnTo>
                    <a:pt x="3624" y="1355"/>
                  </a:lnTo>
                  <a:lnTo>
                    <a:pt x="3624" y="1733"/>
                  </a:lnTo>
                  <a:cubicBezTo>
                    <a:pt x="3624" y="1922"/>
                    <a:pt x="3782" y="2080"/>
                    <a:pt x="4002" y="2080"/>
                  </a:cubicBezTo>
                  <a:cubicBezTo>
                    <a:pt x="4191" y="2080"/>
                    <a:pt x="4349" y="1922"/>
                    <a:pt x="4349" y="1733"/>
                  </a:cubicBezTo>
                  <a:lnTo>
                    <a:pt x="4349" y="1355"/>
                  </a:lnTo>
                  <a:lnTo>
                    <a:pt x="5735" y="1355"/>
                  </a:lnTo>
                  <a:lnTo>
                    <a:pt x="5735" y="1733"/>
                  </a:lnTo>
                  <a:cubicBezTo>
                    <a:pt x="5735" y="1922"/>
                    <a:pt x="5892" y="2080"/>
                    <a:pt x="6081" y="2080"/>
                  </a:cubicBezTo>
                  <a:cubicBezTo>
                    <a:pt x="6270" y="2080"/>
                    <a:pt x="6428" y="1922"/>
                    <a:pt x="6428" y="1733"/>
                  </a:cubicBezTo>
                  <a:lnTo>
                    <a:pt x="6428" y="1355"/>
                  </a:lnTo>
                  <a:lnTo>
                    <a:pt x="7814" y="1355"/>
                  </a:lnTo>
                  <a:lnTo>
                    <a:pt x="7814" y="1733"/>
                  </a:lnTo>
                  <a:cubicBezTo>
                    <a:pt x="7814" y="1922"/>
                    <a:pt x="7972" y="2080"/>
                    <a:pt x="8161" y="2080"/>
                  </a:cubicBezTo>
                  <a:cubicBezTo>
                    <a:pt x="8381" y="2080"/>
                    <a:pt x="8539" y="1922"/>
                    <a:pt x="8539" y="1733"/>
                  </a:cubicBezTo>
                  <a:lnTo>
                    <a:pt x="8539" y="1355"/>
                  </a:lnTo>
                  <a:lnTo>
                    <a:pt x="9893" y="1355"/>
                  </a:lnTo>
                  <a:lnTo>
                    <a:pt x="9893" y="1733"/>
                  </a:lnTo>
                  <a:cubicBezTo>
                    <a:pt x="9893" y="1922"/>
                    <a:pt x="10051" y="2080"/>
                    <a:pt x="10272" y="2080"/>
                  </a:cubicBezTo>
                  <a:cubicBezTo>
                    <a:pt x="10461" y="2080"/>
                    <a:pt x="10618" y="1922"/>
                    <a:pt x="10618" y="1733"/>
                  </a:cubicBezTo>
                  <a:lnTo>
                    <a:pt x="10618" y="1355"/>
                  </a:lnTo>
                  <a:close/>
                  <a:moveTo>
                    <a:pt x="11154" y="3466"/>
                  </a:moveTo>
                  <a:lnTo>
                    <a:pt x="11154" y="9641"/>
                  </a:lnTo>
                  <a:lnTo>
                    <a:pt x="852" y="9641"/>
                  </a:lnTo>
                  <a:lnTo>
                    <a:pt x="852" y="3466"/>
                  </a:lnTo>
                  <a:close/>
                  <a:moveTo>
                    <a:pt x="11154" y="10366"/>
                  </a:moveTo>
                  <a:lnTo>
                    <a:pt x="11154" y="10712"/>
                  </a:lnTo>
                  <a:cubicBezTo>
                    <a:pt x="11122" y="10870"/>
                    <a:pt x="10965" y="11027"/>
                    <a:pt x="10807" y="11027"/>
                  </a:cubicBezTo>
                  <a:lnTo>
                    <a:pt x="1198" y="11027"/>
                  </a:lnTo>
                  <a:cubicBezTo>
                    <a:pt x="1009" y="11027"/>
                    <a:pt x="852" y="10870"/>
                    <a:pt x="852" y="10649"/>
                  </a:cubicBezTo>
                  <a:lnTo>
                    <a:pt x="852" y="10366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694"/>
                  </a:lnTo>
                  <a:lnTo>
                    <a:pt x="1041" y="694"/>
                  </a:lnTo>
                  <a:cubicBezTo>
                    <a:pt x="474" y="694"/>
                    <a:pt x="1" y="1166"/>
                    <a:pt x="1" y="1733"/>
                  </a:cubicBezTo>
                  <a:lnTo>
                    <a:pt x="1" y="10649"/>
                  </a:lnTo>
                  <a:cubicBezTo>
                    <a:pt x="1" y="11216"/>
                    <a:pt x="474" y="11689"/>
                    <a:pt x="1041" y="11689"/>
                  </a:cubicBezTo>
                  <a:lnTo>
                    <a:pt x="10650" y="11689"/>
                  </a:lnTo>
                  <a:cubicBezTo>
                    <a:pt x="11185" y="11689"/>
                    <a:pt x="11658" y="11216"/>
                    <a:pt x="11658" y="10649"/>
                  </a:cubicBezTo>
                  <a:lnTo>
                    <a:pt x="11658" y="1733"/>
                  </a:lnTo>
                  <a:cubicBezTo>
                    <a:pt x="11815" y="1166"/>
                    <a:pt x="11343" y="694"/>
                    <a:pt x="10807" y="694"/>
                  </a:cubicBezTo>
                  <a:lnTo>
                    <a:pt x="10461" y="694"/>
                  </a:lnTo>
                  <a:lnTo>
                    <a:pt x="10461" y="347"/>
                  </a:lnTo>
                  <a:cubicBezTo>
                    <a:pt x="10461" y="158"/>
                    <a:pt x="10303" y="1"/>
                    <a:pt x="10083" y="1"/>
                  </a:cubicBezTo>
                  <a:cubicBezTo>
                    <a:pt x="9893" y="1"/>
                    <a:pt x="9736" y="158"/>
                    <a:pt x="9736" y="347"/>
                  </a:cubicBezTo>
                  <a:lnTo>
                    <a:pt x="9736" y="694"/>
                  </a:lnTo>
                  <a:lnTo>
                    <a:pt x="8350" y="694"/>
                  </a:lnTo>
                  <a:lnTo>
                    <a:pt x="8350" y="347"/>
                  </a:lnTo>
                  <a:cubicBezTo>
                    <a:pt x="8350" y="158"/>
                    <a:pt x="8192" y="1"/>
                    <a:pt x="8003" y="1"/>
                  </a:cubicBezTo>
                  <a:cubicBezTo>
                    <a:pt x="7814" y="1"/>
                    <a:pt x="7657" y="158"/>
                    <a:pt x="7657" y="347"/>
                  </a:cubicBezTo>
                  <a:lnTo>
                    <a:pt x="7657" y="694"/>
                  </a:lnTo>
                  <a:lnTo>
                    <a:pt x="6270" y="694"/>
                  </a:lnTo>
                  <a:lnTo>
                    <a:pt x="6270" y="347"/>
                  </a:lnTo>
                  <a:cubicBezTo>
                    <a:pt x="6270" y="158"/>
                    <a:pt x="6113" y="1"/>
                    <a:pt x="5924" y="1"/>
                  </a:cubicBezTo>
                  <a:cubicBezTo>
                    <a:pt x="5735" y="1"/>
                    <a:pt x="5577" y="158"/>
                    <a:pt x="5577" y="347"/>
                  </a:cubicBezTo>
                  <a:lnTo>
                    <a:pt x="5577" y="694"/>
                  </a:lnTo>
                  <a:lnTo>
                    <a:pt x="4191" y="694"/>
                  </a:lnTo>
                  <a:lnTo>
                    <a:pt x="4191" y="347"/>
                  </a:lnTo>
                  <a:cubicBezTo>
                    <a:pt x="4191" y="158"/>
                    <a:pt x="4034" y="1"/>
                    <a:pt x="3845" y="1"/>
                  </a:cubicBezTo>
                  <a:cubicBezTo>
                    <a:pt x="3624" y="1"/>
                    <a:pt x="3466" y="158"/>
                    <a:pt x="3466" y="347"/>
                  </a:cubicBezTo>
                  <a:lnTo>
                    <a:pt x="3466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11" name="Google Shape;10511;p77"/>
          <p:cNvGrpSpPr/>
          <p:nvPr/>
        </p:nvGrpSpPr>
        <p:grpSpPr>
          <a:xfrm>
            <a:off x="2314867" y="4208624"/>
            <a:ext cx="486736" cy="469549"/>
            <a:chOff x="-32243500" y="2299850"/>
            <a:chExt cx="300900" cy="290275"/>
          </a:xfrm>
          <a:solidFill>
            <a:srgbClr val="009447"/>
          </a:solidFill>
        </p:grpSpPr>
        <p:sp>
          <p:nvSpPr>
            <p:cNvPr id="10512" name="Google Shape;10512;p77"/>
            <p:cNvSpPr/>
            <p:nvPr/>
          </p:nvSpPr>
          <p:spPr>
            <a:xfrm>
              <a:off x="-32243500" y="2299850"/>
              <a:ext cx="300900" cy="290275"/>
            </a:xfrm>
            <a:custGeom>
              <a:avLst/>
              <a:gdLst/>
              <a:ahLst/>
              <a:cxnLst/>
              <a:rect l="l" t="t" r="r" b="b"/>
              <a:pathLst>
                <a:path w="12036" h="11611" extrusionOk="0">
                  <a:moveTo>
                    <a:pt x="7955" y="654"/>
                  </a:moveTo>
                  <a:cubicBezTo>
                    <a:pt x="8743" y="654"/>
                    <a:pt x="9531" y="946"/>
                    <a:pt x="10114" y="1529"/>
                  </a:cubicBezTo>
                  <a:cubicBezTo>
                    <a:pt x="11311" y="2726"/>
                    <a:pt x="11311" y="4679"/>
                    <a:pt x="10114" y="5876"/>
                  </a:cubicBezTo>
                  <a:cubicBezTo>
                    <a:pt x="9540" y="6450"/>
                    <a:pt x="8752" y="6766"/>
                    <a:pt x="7951" y="6766"/>
                  </a:cubicBezTo>
                  <a:cubicBezTo>
                    <a:pt x="7565" y="6766"/>
                    <a:pt x="7175" y="6692"/>
                    <a:pt x="6806" y="6538"/>
                  </a:cubicBezTo>
                  <a:cubicBezTo>
                    <a:pt x="6759" y="6526"/>
                    <a:pt x="6709" y="6519"/>
                    <a:pt x="6661" y="6519"/>
                  </a:cubicBezTo>
                  <a:cubicBezTo>
                    <a:pt x="6577" y="6519"/>
                    <a:pt x="6499" y="6541"/>
                    <a:pt x="6459" y="6601"/>
                  </a:cubicBezTo>
                  <a:lnTo>
                    <a:pt x="5545" y="7514"/>
                  </a:lnTo>
                  <a:lnTo>
                    <a:pt x="4726" y="7514"/>
                  </a:lnTo>
                  <a:cubicBezTo>
                    <a:pt x="4537" y="7514"/>
                    <a:pt x="4380" y="7672"/>
                    <a:pt x="4380" y="7861"/>
                  </a:cubicBezTo>
                  <a:lnTo>
                    <a:pt x="4380" y="8460"/>
                  </a:lnTo>
                  <a:lnTo>
                    <a:pt x="3907" y="8428"/>
                  </a:lnTo>
                  <a:cubicBezTo>
                    <a:pt x="3813" y="8428"/>
                    <a:pt x="3687" y="8428"/>
                    <a:pt x="3655" y="8491"/>
                  </a:cubicBezTo>
                  <a:cubicBezTo>
                    <a:pt x="3592" y="8554"/>
                    <a:pt x="3529" y="8649"/>
                    <a:pt x="3529" y="8743"/>
                  </a:cubicBezTo>
                  <a:lnTo>
                    <a:pt x="3466" y="9531"/>
                  </a:lnTo>
                  <a:lnTo>
                    <a:pt x="2678" y="9594"/>
                  </a:lnTo>
                  <a:cubicBezTo>
                    <a:pt x="2584" y="9594"/>
                    <a:pt x="2521" y="9657"/>
                    <a:pt x="2426" y="9720"/>
                  </a:cubicBezTo>
                  <a:cubicBezTo>
                    <a:pt x="2395" y="9814"/>
                    <a:pt x="2363" y="9877"/>
                    <a:pt x="2363" y="9972"/>
                  </a:cubicBezTo>
                  <a:lnTo>
                    <a:pt x="2426" y="10665"/>
                  </a:lnTo>
                  <a:lnTo>
                    <a:pt x="2174" y="10949"/>
                  </a:lnTo>
                  <a:lnTo>
                    <a:pt x="694" y="10949"/>
                  </a:lnTo>
                  <a:lnTo>
                    <a:pt x="694" y="9499"/>
                  </a:lnTo>
                  <a:lnTo>
                    <a:pt x="757" y="9499"/>
                  </a:lnTo>
                  <a:lnTo>
                    <a:pt x="5041" y="5215"/>
                  </a:lnTo>
                  <a:cubicBezTo>
                    <a:pt x="5104" y="5120"/>
                    <a:pt x="5167" y="4963"/>
                    <a:pt x="5104" y="4837"/>
                  </a:cubicBezTo>
                  <a:cubicBezTo>
                    <a:pt x="4695" y="3702"/>
                    <a:pt x="4947" y="2411"/>
                    <a:pt x="5797" y="1529"/>
                  </a:cubicBezTo>
                  <a:cubicBezTo>
                    <a:pt x="6380" y="946"/>
                    <a:pt x="7168" y="654"/>
                    <a:pt x="7955" y="654"/>
                  </a:cubicBezTo>
                  <a:close/>
                  <a:moveTo>
                    <a:pt x="7936" y="1"/>
                  </a:moveTo>
                  <a:cubicBezTo>
                    <a:pt x="6971" y="1"/>
                    <a:pt x="6002" y="363"/>
                    <a:pt x="5262" y="1088"/>
                  </a:cubicBezTo>
                  <a:cubicBezTo>
                    <a:pt x="4285" y="2096"/>
                    <a:pt x="3939" y="3576"/>
                    <a:pt x="4380" y="4931"/>
                  </a:cubicBezTo>
                  <a:lnTo>
                    <a:pt x="126" y="9184"/>
                  </a:lnTo>
                  <a:cubicBezTo>
                    <a:pt x="32" y="9247"/>
                    <a:pt x="0" y="9342"/>
                    <a:pt x="0" y="9405"/>
                  </a:cubicBezTo>
                  <a:lnTo>
                    <a:pt x="0" y="11358"/>
                  </a:lnTo>
                  <a:cubicBezTo>
                    <a:pt x="32" y="11453"/>
                    <a:pt x="189" y="11610"/>
                    <a:pt x="379" y="11610"/>
                  </a:cubicBezTo>
                  <a:lnTo>
                    <a:pt x="2332" y="11610"/>
                  </a:lnTo>
                  <a:cubicBezTo>
                    <a:pt x="2395" y="11610"/>
                    <a:pt x="2521" y="11579"/>
                    <a:pt x="2552" y="11516"/>
                  </a:cubicBezTo>
                  <a:lnTo>
                    <a:pt x="3025" y="11043"/>
                  </a:lnTo>
                  <a:cubicBezTo>
                    <a:pt x="3119" y="10949"/>
                    <a:pt x="3151" y="10823"/>
                    <a:pt x="3119" y="10759"/>
                  </a:cubicBezTo>
                  <a:lnTo>
                    <a:pt x="3025" y="10255"/>
                  </a:lnTo>
                  <a:lnTo>
                    <a:pt x="3750" y="10161"/>
                  </a:lnTo>
                  <a:cubicBezTo>
                    <a:pt x="3907" y="10161"/>
                    <a:pt x="4002" y="10003"/>
                    <a:pt x="4065" y="9846"/>
                  </a:cubicBezTo>
                  <a:lnTo>
                    <a:pt x="4128" y="9153"/>
                  </a:lnTo>
                  <a:lnTo>
                    <a:pt x="4663" y="9216"/>
                  </a:lnTo>
                  <a:cubicBezTo>
                    <a:pt x="4726" y="9216"/>
                    <a:pt x="4852" y="9216"/>
                    <a:pt x="4915" y="9153"/>
                  </a:cubicBezTo>
                  <a:cubicBezTo>
                    <a:pt x="5010" y="9058"/>
                    <a:pt x="5041" y="8995"/>
                    <a:pt x="5041" y="8901"/>
                  </a:cubicBezTo>
                  <a:lnTo>
                    <a:pt x="5041" y="8271"/>
                  </a:lnTo>
                  <a:lnTo>
                    <a:pt x="5671" y="8271"/>
                  </a:lnTo>
                  <a:cubicBezTo>
                    <a:pt x="5734" y="8271"/>
                    <a:pt x="5829" y="8239"/>
                    <a:pt x="5892" y="8145"/>
                  </a:cubicBezTo>
                  <a:lnTo>
                    <a:pt x="6774" y="7325"/>
                  </a:lnTo>
                  <a:cubicBezTo>
                    <a:pt x="7153" y="7452"/>
                    <a:pt x="7548" y="7514"/>
                    <a:pt x="7941" y="7514"/>
                  </a:cubicBezTo>
                  <a:cubicBezTo>
                    <a:pt x="8920" y="7514"/>
                    <a:pt x="9889" y="7131"/>
                    <a:pt x="10586" y="6412"/>
                  </a:cubicBezTo>
                  <a:cubicBezTo>
                    <a:pt x="12035" y="4963"/>
                    <a:pt x="12035" y="2568"/>
                    <a:pt x="10586" y="1088"/>
                  </a:cubicBezTo>
                  <a:cubicBezTo>
                    <a:pt x="9862" y="363"/>
                    <a:pt x="8901" y="1"/>
                    <a:pt x="79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13" name="Google Shape;10513;p77"/>
            <p:cNvSpPr/>
            <p:nvPr/>
          </p:nvSpPr>
          <p:spPr>
            <a:xfrm>
              <a:off x="-32048175" y="2342775"/>
              <a:ext cx="55950" cy="51025"/>
            </a:xfrm>
            <a:custGeom>
              <a:avLst/>
              <a:gdLst/>
              <a:ahLst/>
              <a:cxnLst/>
              <a:rect l="l" t="t" r="r" b="b"/>
              <a:pathLst>
                <a:path w="2238" h="2041" extrusionOk="0">
                  <a:moveTo>
                    <a:pt x="1119" y="662"/>
                  </a:moveTo>
                  <a:cubicBezTo>
                    <a:pt x="1206" y="662"/>
                    <a:pt x="1292" y="694"/>
                    <a:pt x="1355" y="757"/>
                  </a:cubicBezTo>
                  <a:cubicBezTo>
                    <a:pt x="1481" y="883"/>
                    <a:pt x="1481" y="1135"/>
                    <a:pt x="1355" y="1229"/>
                  </a:cubicBezTo>
                  <a:cubicBezTo>
                    <a:pt x="1292" y="1292"/>
                    <a:pt x="1206" y="1324"/>
                    <a:pt x="1119" y="1324"/>
                  </a:cubicBezTo>
                  <a:cubicBezTo>
                    <a:pt x="1032" y="1324"/>
                    <a:pt x="946" y="1292"/>
                    <a:pt x="883" y="1229"/>
                  </a:cubicBezTo>
                  <a:cubicBezTo>
                    <a:pt x="725" y="1135"/>
                    <a:pt x="725" y="914"/>
                    <a:pt x="883" y="757"/>
                  </a:cubicBezTo>
                  <a:cubicBezTo>
                    <a:pt x="946" y="694"/>
                    <a:pt x="1032" y="662"/>
                    <a:pt x="1119" y="662"/>
                  </a:cubicBezTo>
                  <a:close/>
                  <a:moveTo>
                    <a:pt x="1115" y="1"/>
                  </a:moveTo>
                  <a:cubicBezTo>
                    <a:pt x="851" y="1"/>
                    <a:pt x="584" y="95"/>
                    <a:pt x="379" y="284"/>
                  </a:cubicBezTo>
                  <a:cubicBezTo>
                    <a:pt x="1" y="694"/>
                    <a:pt x="1" y="1355"/>
                    <a:pt x="379" y="1733"/>
                  </a:cubicBezTo>
                  <a:cubicBezTo>
                    <a:pt x="599" y="1938"/>
                    <a:pt x="867" y="2041"/>
                    <a:pt x="1127" y="2041"/>
                  </a:cubicBezTo>
                  <a:cubicBezTo>
                    <a:pt x="1387" y="2041"/>
                    <a:pt x="1639" y="1938"/>
                    <a:pt x="1828" y="1733"/>
                  </a:cubicBezTo>
                  <a:cubicBezTo>
                    <a:pt x="2238" y="1355"/>
                    <a:pt x="2238" y="694"/>
                    <a:pt x="1828" y="284"/>
                  </a:cubicBezTo>
                  <a:cubicBezTo>
                    <a:pt x="1639" y="95"/>
                    <a:pt x="1379" y="1"/>
                    <a:pt x="11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514" name="Google Shape;10514;p77"/>
          <p:cNvSpPr/>
          <p:nvPr/>
        </p:nvSpPr>
        <p:spPr>
          <a:xfrm>
            <a:off x="2316721" y="4822450"/>
            <a:ext cx="475251" cy="470156"/>
          </a:xfrm>
          <a:custGeom>
            <a:avLst/>
            <a:gdLst/>
            <a:ahLst/>
            <a:cxnLst/>
            <a:rect l="l" t="t" r="r" b="b"/>
            <a:pathLst>
              <a:path w="11752" h="11626" extrusionOk="0">
                <a:moveTo>
                  <a:pt x="5829" y="662"/>
                </a:moveTo>
                <a:cubicBezTo>
                  <a:pt x="6049" y="662"/>
                  <a:pt x="6207" y="819"/>
                  <a:pt x="6207" y="1008"/>
                </a:cubicBezTo>
                <a:cubicBezTo>
                  <a:pt x="6207" y="1197"/>
                  <a:pt x="6049" y="1355"/>
                  <a:pt x="5829" y="1355"/>
                </a:cubicBezTo>
                <a:cubicBezTo>
                  <a:pt x="5640" y="1355"/>
                  <a:pt x="5482" y="1197"/>
                  <a:pt x="5482" y="1008"/>
                </a:cubicBezTo>
                <a:cubicBezTo>
                  <a:pt x="5482" y="819"/>
                  <a:pt x="5640" y="662"/>
                  <a:pt x="5829" y="662"/>
                </a:cubicBezTo>
                <a:close/>
                <a:moveTo>
                  <a:pt x="5829" y="2048"/>
                </a:moveTo>
                <a:cubicBezTo>
                  <a:pt x="6743" y="2048"/>
                  <a:pt x="7625" y="2363"/>
                  <a:pt x="8255" y="2898"/>
                </a:cubicBezTo>
                <a:lnTo>
                  <a:pt x="7247" y="3875"/>
                </a:lnTo>
                <a:cubicBezTo>
                  <a:pt x="6869" y="3560"/>
                  <a:pt x="6364" y="3403"/>
                  <a:pt x="5797" y="3403"/>
                </a:cubicBezTo>
                <a:cubicBezTo>
                  <a:pt x="5325" y="3403"/>
                  <a:pt x="4821" y="3560"/>
                  <a:pt x="4380" y="3875"/>
                </a:cubicBezTo>
                <a:lnTo>
                  <a:pt x="3435" y="2930"/>
                </a:lnTo>
                <a:cubicBezTo>
                  <a:pt x="4065" y="2363"/>
                  <a:pt x="4884" y="2048"/>
                  <a:pt x="5829" y="2048"/>
                </a:cubicBezTo>
                <a:close/>
                <a:moveTo>
                  <a:pt x="4852" y="1355"/>
                </a:moveTo>
                <a:cubicBezTo>
                  <a:pt x="4852" y="1418"/>
                  <a:pt x="4884" y="1449"/>
                  <a:pt x="4884" y="1449"/>
                </a:cubicBezTo>
                <a:cubicBezTo>
                  <a:pt x="3214" y="1796"/>
                  <a:pt x="1828" y="3151"/>
                  <a:pt x="1481" y="4883"/>
                </a:cubicBezTo>
                <a:cubicBezTo>
                  <a:pt x="1450" y="4883"/>
                  <a:pt x="1387" y="4820"/>
                  <a:pt x="1387" y="4820"/>
                </a:cubicBezTo>
                <a:lnTo>
                  <a:pt x="1387" y="3718"/>
                </a:lnTo>
                <a:cubicBezTo>
                  <a:pt x="1387" y="2426"/>
                  <a:pt x="2458" y="1355"/>
                  <a:pt x="3750" y="1355"/>
                </a:cubicBezTo>
                <a:close/>
                <a:moveTo>
                  <a:pt x="7908" y="1355"/>
                </a:moveTo>
                <a:cubicBezTo>
                  <a:pt x="9200" y="1355"/>
                  <a:pt x="10240" y="2426"/>
                  <a:pt x="10240" y="3718"/>
                </a:cubicBezTo>
                <a:lnTo>
                  <a:pt x="10240" y="4820"/>
                </a:lnTo>
                <a:cubicBezTo>
                  <a:pt x="10208" y="4820"/>
                  <a:pt x="10177" y="4883"/>
                  <a:pt x="10177" y="4883"/>
                </a:cubicBezTo>
                <a:cubicBezTo>
                  <a:pt x="9830" y="3182"/>
                  <a:pt x="8475" y="1796"/>
                  <a:pt x="6743" y="1449"/>
                </a:cubicBezTo>
                <a:cubicBezTo>
                  <a:pt x="6743" y="1418"/>
                  <a:pt x="6774" y="1355"/>
                  <a:pt x="6774" y="1355"/>
                </a:cubicBezTo>
                <a:close/>
                <a:moveTo>
                  <a:pt x="10618" y="5419"/>
                </a:moveTo>
                <a:cubicBezTo>
                  <a:pt x="10807" y="5419"/>
                  <a:pt x="10964" y="5576"/>
                  <a:pt x="10964" y="5765"/>
                </a:cubicBezTo>
                <a:cubicBezTo>
                  <a:pt x="10964" y="5986"/>
                  <a:pt x="10807" y="6143"/>
                  <a:pt x="10618" y="6143"/>
                </a:cubicBezTo>
                <a:cubicBezTo>
                  <a:pt x="10397" y="6143"/>
                  <a:pt x="10240" y="5986"/>
                  <a:pt x="10240" y="5765"/>
                </a:cubicBezTo>
                <a:cubicBezTo>
                  <a:pt x="10240" y="5576"/>
                  <a:pt x="10397" y="5419"/>
                  <a:pt x="10618" y="5419"/>
                </a:cubicBezTo>
                <a:close/>
                <a:moveTo>
                  <a:pt x="1040" y="5450"/>
                </a:moveTo>
                <a:cubicBezTo>
                  <a:pt x="1229" y="5450"/>
                  <a:pt x="1387" y="5608"/>
                  <a:pt x="1387" y="5828"/>
                </a:cubicBezTo>
                <a:cubicBezTo>
                  <a:pt x="1387" y="6017"/>
                  <a:pt x="1229" y="6175"/>
                  <a:pt x="1040" y="6175"/>
                </a:cubicBezTo>
                <a:cubicBezTo>
                  <a:pt x="851" y="6175"/>
                  <a:pt x="694" y="6017"/>
                  <a:pt x="694" y="5828"/>
                </a:cubicBezTo>
                <a:cubicBezTo>
                  <a:pt x="694" y="5608"/>
                  <a:pt x="851" y="5450"/>
                  <a:pt x="1040" y="5450"/>
                </a:cubicBezTo>
                <a:close/>
                <a:moveTo>
                  <a:pt x="5829" y="4096"/>
                </a:moveTo>
                <a:cubicBezTo>
                  <a:pt x="6774" y="4096"/>
                  <a:pt x="7530" y="4820"/>
                  <a:pt x="7530" y="5765"/>
                </a:cubicBezTo>
                <a:cubicBezTo>
                  <a:pt x="7530" y="6711"/>
                  <a:pt x="6837" y="7498"/>
                  <a:pt x="5829" y="7498"/>
                </a:cubicBezTo>
                <a:cubicBezTo>
                  <a:pt x="4884" y="7498"/>
                  <a:pt x="4096" y="6711"/>
                  <a:pt x="4159" y="5734"/>
                </a:cubicBezTo>
                <a:cubicBezTo>
                  <a:pt x="4191" y="4789"/>
                  <a:pt x="4884" y="4096"/>
                  <a:pt x="5829" y="4096"/>
                </a:cubicBezTo>
                <a:close/>
                <a:moveTo>
                  <a:pt x="2930" y="3371"/>
                </a:moveTo>
                <a:lnTo>
                  <a:pt x="3876" y="4316"/>
                </a:lnTo>
                <a:cubicBezTo>
                  <a:pt x="3561" y="4757"/>
                  <a:pt x="3403" y="5261"/>
                  <a:pt x="3403" y="5765"/>
                </a:cubicBezTo>
                <a:cubicBezTo>
                  <a:pt x="3403" y="6301"/>
                  <a:pt x="3561" y="6805"/>
                  <a:pt x="3876" y="7183"/>
                </a:cubicBezTo>
                <a:lnTo>
                  <a:pt x="2899" y="8191"/>
                </a:lnTo>
                <a:cubicBezTo>
                  <a:pt x="2363" y="7561"/>
                  <a:pt x="2048" y="6711"/>
                  <a:pt x="2048" y="5765"/>
                </a:cubicBezTo>
                <a:cubicBezTo>
                  <a:pt x="2048" y="4883"/>
                  <a:pt x="2363" y="4001"/>
                  <a:pt x="2930" y="3371"/>
                </a:cubicBezTo>
                <a:close/>
                <a:moveTo>
                  <a:pt x="8759" y="3340"/>
                </a:moveTo>
                <a:cubicBezTo>
                  <a:pt x="9294" y="4001"/>
                  <a:pt x="9609" y="4820"/>
                  <a:pt x="9609" y="5734"/>
                </a:cubicBezTo>
                <a:cubicBezTo>
                  <a:pt x="9578" y="6711"/>
                  <a:pt x="9263" y="7561"/>
                  <a:pt x="8727" y="8191"/>
                </a:cubicBezTo>
                <a:lnTo>
                  <a:pt x="7782" y="7246"/>
                </a:lnTo>
                <a:cubicBezTo>
                  <a:pt x="8097" y="6805"/>
                  <a:pt x="8255" y="6301"/>
                  <a:pt x="8255" y="5765"/>
                </a:cubicBezTo>
                <a:cubicBezTo>
                  <a:pt x="8255" y="5576"/>
                  <a:pt x="8192" y="5387"/>
                  <a:pt x="8160" y="5198"/>
                </a:cubicBezTo>
                <a:cubicBezTo>
                  <a:pt x="8097" y="4883"/>
                  <a:pt x="7971" y="4600"/>
                  <a:pt x="7782" y="4316"/>
                </a:cubicBezTo>
                <a:lnTo>
                  <a:pt x="8759" y="3340"/>
                </a:lnTo>
                <a:close/>
                <a:moveTo>
                  <a:pt x="7310" y="7719"/>
                </a:moveTo>
                <a:lnTo>
                  <a:pt x="8255" y="8664"/>
                </a:lnTo>
                <a:cubicBezTo>
                  <a:pt x="7562" y="9231"/>
                  <a:pt x="6743" y="9546"/>
                  <a:pt x="5829" y="9546"/>
                </a:cubicBezTo>
                <a:cubicBezTo>
                  <a:pt x="4947" y="9546"/>
                  <a:pt x="4065" y="9231"/>
                  <a:pt x="3435" y="8695"/>
                </a:cubicBezTo>
                <a:lnTo>
                  <a:pt x="4411" y="7719"/>
                </a:lnTo>
                <a:cubicBezTo>
                  <a:pt x="4821" y="8034"/>
                  <a:pt x="5325" y="8191"/>
                  <a:pt x="5829" y="8191"/>
                </a:cubicBezTo>
                <a:cubicBezTo>
                  <a:pt x="6364" y="8191"/>
                  <a:pt x="6869" y="8034"/>
                  <a:pt x="7310" y="7719"/>
                </a:cubicBezTo>
                <a:close/>
                <a:moveTo>
                  <a:pt x="1481" y="6711"/>
                </a:moveTo>
                <a:cubicBezTo>
                  <a:pt x="1828" y="8443"/>
                  <a:pt x="3214" y="9798"/>
                  <a:pt x="4884" y="10145"/>
                </a:cubicBezTo>
                <a:cubicBezTo>
                  <a:pt x="4884" y="10176"/>
                  <a:pt x="4852" y="10239"/>
                  <a:pt x="4852" y="10271"/>
                </a:cubicBezTo>
                <a:lnTo>
                  <a:pt x="3781" y="10271"/>
                </a:lnTo>
                <a:cubicBezTo>
                  <a:pt x="2458" y="10271"/>
                  <a:pt x="1387" y="9168"/>
                  <a:pt x="1387" y="7813"/>
                </a:cubicBezTo>
                <a:lnTo>
                  <a:pt x="1387" y="6774"/>
                </a:lnTo>
                <a:cubicBezTo>
                  <a:pt x="1418" y="6774"/>
                  <a:pt x="1481" y="6711"/>
                  <a:pt x="1481" y="6711"/>
                </a:cubicBezTo>
                <a:close/>
                <a:moveTo>
                  <a:pt x="10177" y="6711"/>
                </a:moveTo>
                <a:cubicBezTo>
                  <a:pt x="10208" y="6711"/>
                  <a:pt x="10240" y="6774"/>
                  <a:pt x="10240" y="6774"/>
                </a:cubicBezTo>
                <a:lnTo>
                  <a:pt x="10240" y="7876"/>
                </a:lnTo>
                <a:cubicBezTo>
                  <a:pt x="10240" y="9168"/>
                  <a:pt x="9200" y="10271"/>
                  <a:pt x="7877" y="10271"/>
                </a:cubicBezTo>
                <a:lnTo>
                  <a:pt x="6774" y="10271"/>
                </a:lnTo>
                <a:cubicBezTo>
                  <a:pt x="6774" y="10239"/>
                  <a:pt x="6743" y="10176"/>
                  <a:pt x="6743" y="10145"/>
                </a:cubicBezTo>
                <a:cubicBezTo>
                  <a:pt x="8475" y="9798"/>
                  <a:pt x="9830" y="8412"/>
                  <a:pt x="10177" y="6711"/>
                </a:cubicBezTo>
                <a:close/>
                <a:moveTo>
                  <a:pt x="5829" y="10239"/>
                </a:moveTo>
                <a:cubicBezTo>
                  <a:pt x="6049" y="10239"/>
                  <a:pt x="6207" y="10397"/>
                  <a:pt x="6207" y="10586"/>
                </a:cubicBezTo>
                <a:cubicBezTo>
                  <a:pt x="6144" y="10775"/>
                  <a:pt x="5986" y="10932"/>
                  <a:pt x="5829" y="10932"/>
                </a:cubicBezTo>
                <a:cubicBezTo>
                  <a:pt x="5640" y="10932"/>
                  <a:pt x="5482" y="10775"/>
                  <a:pt x="5482" y="10586"/>
                </a:cubicBezTo>
                <a:cubicBezTo>
                  <a:pt x="5482" y="10397"/>
                  <a:pt x="5640" y="10239"/>
                  <a:pt x="5829" y="10239"/>
                </a:cubicBezTo>
                <a:close/>
                <a:moveTo>
                  <a:pt x="5829" y="0"/>
                </a:moveTo>
                <a:cubicBezTo>
                  <a:pt x="5388" y="0"/>
                  <a:pt x="5010" y="315"/>
                  <a:pt x="4852" y="693"/>
                </a:cubicBezTo>
                <a:lnTo>
                  <a:pt x="3813" y="693"/>
                </a:lnTo>
                <a:cubicBezTo>
                  <a:pt x="2111" y="693"/>
                  <a:pt x="725" y="2079"/>
                  <a:pt x="725" y="3781"/>
                </a:cubicBezTo>
                <a:lnTo>
                  <a:pt x="725" y="4820"/>
                </a:lnTo>
                <a:cubicBezTo>
                  <a:pt x="316" y="4946"/>
                  <a:pt x="0" y="5356"/>
                  <a:pt x="0" y="5828"/>
                </a:cubicBezTo>
                <a:cubicBezTo>
                  <a:pt x="0" y="6301"/>
                  <a:pt x="316" y="6648"/>
                  <a:pt x="725" y="6805"/>
                </a:cubicBezTo>
                <a:lnTo>
                  <a:pt x="725" y="7876"/>
                </a:lnTo>
                <a:cubicBezTo>
                  <a:pt x="725" y="9546"/>
                  <a:pt x="2111" y="10964"/>
                  <a:pt x="3813" y="10964"/>
                </a:cubicBezTo>
                <a:lnTo>
                  <a:pt x="4915" y="10964"/>
                </a:lnTo>
                <a:cubicBezTo>
                  <a:pt x="5073" y="11373"/>
                  <a:pt x="5419" y="11625"/>
                  <a:pt x="5892" y="11625"/>
                </a:cubicBezTo>
                <a:cubicBezTo>
                  <a:pt x="6333" y="11625"/>
                  <a:pt x="6711" y="11310"/>
                  <a:pt x="6869" y="10932"/>
                </a:cubicBezTo>
                <a:lnTo>
                  <a:pt x="7971" y="10932"/>
                </a:lnTo>
                <a:cubicBezTo>
                  <a:pt x="9672" y="10932"/>
                  <a:pt x="11059" y="9546"/>
                  <a:pt x="11059" y="7845"/>
                </a:cubicBezTo>
                <a:lnTo>
                  <a:pt x="11059" y="6774"/>
                </a:lnTo>
                <a:cubicBezTo>
                  <a:pt x="11216" y="6711"/>
                  <a:pt x="11311" y="6648"/>
                  <a:pt x="11437" y="6522"/>
                </a:cubicBezTo>
                <a:cubicBezTo>
                  <a:pt x="11626" y="6333"/>
                  <a:pt x="11752" y="6049"/>
                  <a:pt x="11752" y="5765"/>
                </a:cubicBezTo>
                <a:cubicBezTo>
                  <a:pt x="11752" y="5513"/>
                  <a:pt x="11626" y="5230"/>
                  <a:pt x="11437" y="5041"/>
                </a:cubicBezTo>
                <a:cubicBezTo>
                  <a:pt x="11248" y="4946"/>
                  <a:pt x="11090" y="4883"/>
                  <a:pt x="10964" y="4820"/>
                </a:cubicBezTo>
                <a:lnTo>
                  <a:pt x="10964" y="3781"/>
                </a:lnTo>
                <a:cubicBezTo>
                  <a:pt x="10964" y="2079"/>
                  <a:pt x="9578" y="693"/>
                  <a:pt x="7877" y="693"/>
                </a:cubicBezTo>
                <a:lnTo>
                  <a:pt x="6837" y="693"/>
                </a:lnTo>
                <a:cubicBezTo>
                  <a:pt x="6711" y="315"/>
                  <a:pt x="6301" y="0"/>
                  <a:pt x="5829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515" name="Google Shape;10515;p77"/>
          <p:cNvGrpSpPr/>
          <p:nvPr/>
        </p:nvGrpSpPr>
        <p:grpSpPr>
          <a:xfrm>
            <a:off x="1732577" y="1742346"/>
            <a:ext cx="472703" cy="473997"/>
            <a:chOff x="-35495600" y="1912725"/>
            <a:chExt cx="292225" cy="293025"/>
          </a:xfrm>
          <a:solidFill>
            <a:srgbClr val="009447"/>
          </a:solidFill>
        </p:grpSpPr>
        <p:sp>
          <p:nvSpPr>
            <p:cNvPr id="10516" name="Google Shape;10516;p77"/>
            <p:cNvSpPr/>
            <p:nvPr/>
          </p:nvSpPr>
          <p:spPr>
            <a:xfrm>
              <a:off x="-35495600" y="1912725"/>
              <a:ext cx="102400" cy="293025"/>
            </a:xfrm>
            <a:custGeom>
              <a:avLst/>
              <a:gdLst/>
              <a:ahLst/>
              <a:cxnLst/>
              <a:rect l="l" t="t" r="r" b="b"/>
              <a:pathLst>
                <a:path w="4096" h="11721" extrusionOk="0">
                  <a:moveTo>
                    <a:pt x="3088" y="726"/>
                  </a:moveTo>
                  <a:cubicBezTo>
                    <a:pt x="3277" y="726"/>
                    <a:pt x="3435" y="883"/>
                    <a:pt x="3435" y="1041"/>
                  </a:cubicBezTo>
                  <a:lnTo>
                    <a:pt x="3435" y="3120"/>
                  </a:lnTo>
                  <a:cubicBezTo>
                    <a:pt x="3435" y="3309"/>
                    <a:pt x="3277" y="3467"/>
                    <a:pt x="3088" y="3467"/>
                  </a:cubicBezTo>
                  <a:lnTo>
                    <a:pt x="2710" y="3467"/>
                  </a:lnTo>
                  <a:lnTo>
                    <a:pt x="2710" y="726"/>
                  </a:lnTo>
                  <a:close/>
                  <a:moveTo>
                    <a:pt x="2080" y="757"/>
                  </a:moveTo>
                  <a:lnTo>
                    <a:pt x="2080" y="3561"/>
                  </a:lnTo>
                  <a:cubicBezTo>
                    <a:pt x="1702" y="3719"/>
                    <a:pt x="1418" y="4065"/>
                    <a:pt x="1418" y="4538"/>
                  </a:cubicBezTo>
                  <a:lnTo>
                    <a:pt x="1418" y="7310"/>
                  </a:lnTo>
                  <a:cubicBezTo>
                    <a:pt x="1418" y="7720"/>
                    <a:pt x="1702" y="8129"/>
                    <a:pt x="2080" y="8287"/>
                  </a:cubicBezTo>
                  <a:lnTo>
                    <a:pt x="2080" y="11028"/>
                  </a:lnTo>
                  <a:cubicBezTo>
                    <a:pt x="1292" y="10870"/>
                    <a:pt x="725" y="10177"/>
                    <a:pt x="725" y="9326"/>
                  </a:cubicBezTo>
                  <a:lnTo>
                    <a:pt x="725" y="2458"/>
                  </a:lnTo>
                  <a:cubicBezTo>
                    <a:pt x="725" y="1639"/>
                    <a:pt x="1292" y="915"/>
                    <a:pt x="2080" y="757"/>
                  </a:cubicBezTo>
                  <a:close/>
                  <a:moveTo>
                    <a:pt x="3136" y="8314"/>
                  </a:moveTo>
                  <a:cubicBezTo>
                    <a:pt x="3303" y="8314"/>
                    <a:pt x="3435" y="8461"/>
                    <a:pt x="3435" y="8633"/>
                  </a:cubicBezTo>
                  <a:lnTo>
                    <a:pt x="3435" y="10681"/>
                  </a:lnTo>
                  <a:cubicBezTo>
                    <a:pt x="3435" y="10870"/>
                    <a:pt x="3277" y="11028"/>
                    <a:pt x="3088" y="11028"/>
                  </a:cubicBezTo>
                  <a:lnTo>
                    <a:pt x="2710" y="11028"/>
                  </a:lnTo>
                  <a:lnTo>
                    <a:pt x="2710" y="8318"/>
                  </a:lnTo>
                  <a:lnTo>
                    <a:pt x="3088" y="8318"/>
                  </a:lnTo>
                  <a:cubicBezTo>
                    <a:pt x="3104" y="8316"/>
                    <a:pt x="3120" y="8314"/>
                    <a:pt x="3136" y="8314"/>
                  </a:cubicBezTo>
                  <a:close/>
                  <a:moveTo>
                    <a:pt x="2395" y="1"/>
                  </a:moveTo>
                  <a:cubicBezTo>
                    <a:pt x="1072" y="1"/>
                    <a:pt x="0" y="1104"/>
                    <a:pt x="0" y="2427"/>
                  </a:cubicBezTo>
                  <a:lnTo>
                    <a:pt x="0" y="9263"/>
                  </a:lnTo>
                  <a:cubicBezTo>
                    <a:pt x="0" y="10618"/>
                    <a:pt x="1072" y="11721"/>
                    <a:pt x="2395" y="11721"/>
                  </a:cubicBezTo>
                  <a:lnTo>
                    <a:pt x="3088" y="11721"/>
                  </a:lnTo>
                  <a:cubicBezTo>
                    <a:pt x="3624" y="11721"/>
                    <a:pt x="4096" y="11248"/>
                    <a:pt x="4096" y="10681"/>
                  </a:cubicBezTo>
                  <a:lnTo>
                    <a:pt x="4096" y="8633"/>
                  </a:lnTo>
                  <a:cubicBezTo>
                    <a:pt x="4096" y="8098"/>
                    <a:pt x="3624" y="7625"/>
                    <a:pt x="3088" y="7625"/>
                  </a:cubicBezTo>
                  <a:lnTo>
                    <a:pt x="2395" y="7625"/>
                  </a:lnTo>
                  <a:cubicBezTo>
                    <a:pt x="2206" y="7625"/>
                    <a:pt x="2048" y="7468"/>
                    <a:pt x="2048" y="7247"/>
                  </a:cubicBezTo>
                  <a:lnTo>
                    <a:pt x="2048" y="4506"/>
                  </a:lnTo>
                  <a:cubicBezTo>
                    <a:pt x="2048" y="4317"/>
                    <a:pt x="2206" y="4160"/>
                    <a:pt x="2395" y="4160"/>
                  </a:cubicBezTo>
                  <a:lnTo>
                    <a:pt x="3088" y="4160"/>
                  </a:lnTo>
                  <a:cubicBezTo>
                    <a:pt x="3624" y="4160"/>
                    <a:pt x="4096" y="3687"/>
                    <a:pt x="4096" y="3120"/>
                  </a:cubicBezTo>
                  <a:lnTo>
                    <a:pt x="4096" y="1041"/>
                  </a:lnTo>
                  <a:cubicBezTo>
                    <a:pt x="4096" y="474"/>
                    <a:pt x="3624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17" name="Google Shape;10517;p77"/>
            <p:cNvSpPr/>
            <p:nvPr/>
          </p:nvSpPr>
          <p:spPr>
            <a:xfrm>
              <a:off x="-35305775" y="1912725"/>
              <a:ext cx="102400" cy="292250"/>
            </a:xfrm>
            <a:custGeom>
              <a:avLst/>
              <a:gdLst/>
              <a:ahLst/>
              <a:cxnLst/>
              <a:rect l="l" t="t" r="r" b="b"/>
              <a:pathLst>
                <a:path w="4096" h="11690" extrusionOk="0">
                  <a:moveTo>
                    <a:pt x="1386" y="694"/>
                  </a:moveTo>
                  <a:lnTo>
                    <a:pt x="1386" y="3435"/>
                  </a:lnTo>
                  <a:lnTo>
                    <a:pt x="1040" y="3435"/>
                  </a:lnTo>
                  <a:cubicBezTo>
                    <a:pt x="1023" y="3438"/>
                    <a:pt x="1007" y="3439"/>
                    <a:pt x="992" y="3439"/>
                  </a:cubicBezTo>
                  <a:cubicBezTo>
                    <a:pt x="825" y="3439"/>
                    <a:pt x="693" y="3293"/>
                    <a:pt x="693" y="3120"/>
                  </a:cubicBezTo>
                  <a:lnTo>
                    <a:pt x="693" y="1041"/>
                  </a:lnTo>
                  <a:cubicBezTo>
                    <a:pt x="693" y="852"/>
                    <a:pt x="851" y="694"/>
                    <a:pt x="1040" y="694"/>
                  </a:cubicBezTo>
                  <a:close/>
                  <a:moveTo>
                    <a:pt x="1386" y="8287"/>
                  </a:moveTo>
                  <a:lnTo>
                    <a:pt x="1386" y="10996"/>
                  </a:lnTo>
                  <a:lnTo>
                    <a:pt x="1040" y="10996"/>
                  </a:lnTo>
                  <a:cubicBezTo>
                    <a:pt x="851" y="10996"/>
                    <a:pt x="693" y="10839"/>
                    <a:pt x="693" y="10681"/>
                  </a:cubicBezTo>
                  <a:lnTo>
                    <a:pt x="693" y="8633"/>
                  </a:lnTo>
                  <a:cubicBezTo>
                    <a:pt x="693" y="8444"/>
                    <a:pt x="851" y="8287"/>
                    <a:pt x="1040" y="8287"/>
                  </a:cubicBezTo>
                  <a:close/>
                  <a:moveTo>
                    <a:pt x="2016" y="757"/>
                  </a:moveTo>
                  <a:cubicBezTo>
                    <a:pt x="2804" y="915"/>
                    <a:pt x="3403" y="1639"/>
                    <a:pt x="3403" y="2458"/>
                  </a:cubicBezTo>
                  <a:lnTo>
                    <a:pt x="3403" y="9295"/>
                  </a:lnTo>
                  <a:cubicBezTo>
                    <a:pt x="3403" y="10114"/>
                    <a:pt x="2804" y="10839"/>
                    <a:pt x="2016" y="10996"/>
                  </a:cubicBezTo>
                  <a:lnTo>
                    <a:pt x="2016" y="8255"/>
                  </a:lnTo>
                  <a:cubicBezTo>
                    <a:pt x="2426" y="8098"/>
                    <a:pt x="2678" y="7720"/>
                    <a:pt x="2678" y="7247"/>
                  </a:cubicBezTo>
                  <a:lnTo>
                    <a:pt x="2678" y="4506"/>
                  </a:lnTo>
                  <a:cubicBezTo>
                    <a:pt x="2678" y="4065"/>
                    <a:pt x="2426" y="3687"/>
                    <a:pt x="2016" y="3530"/>
                  </a:cubicBezTo>
                  <a:lnTo>
                    <a:pt x="2016" y="757"/>
                  </a:lnTo>
                  <a:close/>
                  <a:moveTo>
                    <a:pt x="1040" y="1"/>
                  </a:moveTo>
                  <a:cubicBezTo>
                    <a:pt x="473" y="1"/>
                    <a:pt x="0" y="474"/>
                    <a:pt x="0" y="1041"/>
                  </a:cubicBezTo>
                  <a:lnTo>
                    <a:pt x="0" y="3120"/>
                  </a:lnTo>
                  <a:cubicBezTo>
                    <a:pt x="0" y="3687"/>
                    <a:pt x="473" y="4128"/>
                    <a:pt x="1040" y="4128"/>
                  </a:cubicBezTo>
                  <a:lnTo>
                    <a:pt x="1701" y="4128"/>
                  </a:lnTo>
                  <a:cubicBezTo>
                    <a:pt x="1890" y="4128"/>
                    <a:pt x="2048" y="4286"/>
                    <a:pt x="2048" y="4506"/>
                  </a:cubicBezTo>
                  <a:lnTo>
                    <a:pt x="2048" y="7247"/>
                  </a:lnTo>
                  <a:cubicBezTo>
                    <a:pt x="2048" y="7436"/>
                    <a:pt x="1890" y="7625"/>
                    <a:pt x="1701" y="7625"/>
                  </a:cubicBezTo>
                  <a:lnTo>
                    <a:pt x="1040" y="7625"/>
                  </a:lnTo>
                  <a:cubicBezTo>
                    <a:pt x="473" y="7625"/>
                    <a:pt x="0" y="8098"/>
                    <a:pt x="0" y="8633"/>
                  </a:cubicBezTo>
                  <a:lnTo>
                    <a:pt x="0" y="10681"/>
                  </a:lnTo>
                  <a:cubicBezTo>
                    <a:pt x="0" y="11248"/>
                    <a:pt x="473" y="11689"/>
                    <a:pt x="1040" y="11689"/>
                  </a:cubicBezTo>
                  <a:lnTo>
                    <a:pt x="1701" y="11689"/>
                  </a:lnTo>
                  <a:cubicBezTo>
                    <a:pt x="3056" y="11689"/>
                    <a:pt x="4096" y="10650"/>
                    <a:pt x="4096" y="9295"/>
                  </a:cubicBezTo>
                  <a:lnTo>
                    <a:pt x="4096" y="2458"/>
                  </a:lnTo>
                  <a:cubicBezTo>
                    <a:pt x="4096" y="1104"/>
                    <a:pt x="2993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18" name="Google Shape;10518;p77"/>
            <p:cNvSpPr/>
            <p:nvPr/>
          </p:nvSpPr>
          <p:spPr>
            <a:xfrm>
              <a:off x="-35427875" y="2017025"/>
              <a:ext cx="155200" cy="85800"/>
            </a:xfrm>
            <a:custGeom>
              <a:avLst/>
              <a:gdLst/>
              <a:ahLst/>
              <a:cxnLst/>
              <a:rect l="l" t="t" r="r" b="b"/>
              <a:pathLst>
                <a:path w="6208" h="3432" extrusionOk="0">
                  <a:moveTo>
                    <a:pt x="4853" y="1122"/>
                  </a:moveTo>
                  <a:lnTo>
                    <a:pt x="5420" y="1657"/>
                  </a:lnTo>
                  <a:lnTo>
                    <a:pt x="4853" y="2256"/>
                  </a:lnTo>
                  <a:cubicBezTo>
                    <a:pt x="4821" y="2130"/>
                    <a:pt x="4695" y="2035"/>
                    <a:pt x="4538" y="2035"/>
                  </a:cubicBezTo>
                  <a:lnTo>
                    <a:pt x="1734" y="2035"/>
                  </a:lnTo>
                  <a:cubicBezTo>
                    <a:pt x="1576" y="2035"/>
                    <a:pt x="1482" y="2098"/>
                    <a:pt x="1419" y="2256"/>
                  </a:cubicBezTo>
                  <a:lnTo>
                    <a:pt x="883" y="1657"/>
                  </a:lnTo>
                  <a:lnTo>
                    <a:pt x="1419" y="1122"/>
                  </a:lnTo>
                  <a:cubicBezTo>
                    <a:pt x="1482" y="1248"/>
                    <a:pt x="1576" y="1342"/>
                    <a:pt x="1734" y="1342"/>
                  </a:cubicBezTo>
                  <a:lnTo>
                    <a:pt x="4538" y="1342"/>
                  </a:lnTo>
                  <a:cubicBezTo>
                    <a:pt x="4695" y="1342"/>
                    <a:pt x="4821" y="1279"/>
                    <a:pt x="4853" y="1122"/>
                  </a:cubicBezTo>
                  <a:close/>
                  <a:moveTo>
                    <a:pt x="1715" y="0"/>
                  </a:moveTo>
                  <a:cubicBezTo>
                    <a:pt x="1631" y="0"/>
                    <a:pt x="1553" y="22"/>
                    <a:pt x="1513" y="82"/>
                  </a:cubicBezTo>
                  <a:lnTo>
                    <a:pt x="127" y="1468"/>
                  </a:lnTo>
                  <a:cubicBezTo>
                    <a:pt x="1" y="1594"/>
                    <a:pt x="1" y="1783"/>
                    <a:pt x="127" y="1941"/>
                  </a:cubicBezTo>
                  <a:lnTo>
                    <a:pt x="1513" y="3327"/>
                  </a:lnTo>
                  <a:cubicBezTo>
                    <a:pt x="1550" y="3401"/>
                    <a:pt x="1619" y="3432"/>
                    <a:pt x="1696" y="3432"/>
                  </a:cubicBezTo>
                  <a:cubicBezTo>
                    <a:pt x="1750" y="3432"/>
                    <a:pt x="1807" y="3416"/>
                    <a:pt x="1860" y="3390"/>
                  </a:cubicBezTo>
                  <a:cubicBezTo>
                    <a:pt x="1986" y="3359"/>
                    <a:pt x="2049" y="3201"/>
                    <a:pt x="2049" y="3075"/>
                  </a:cubicBezTo>
                  <a:lnTo>
                    <a:pt x="2049" y="2729"/>
                  </a:lnTo>
                  <a:lnTo>
                    <a:pt x="4160" y="2729"/>
                  </a:lnTo>
                  <a:lnTo>
                    <a:pt x="4160" y="3075"/>
                  </a:lnTo>
                  <a:cubicBezTo>
                    <a:pt x="4160" y="3233"/>
                    <a:pt x="4223" y="3359"/>
                    <a:pt x="4349" y="3390"/>
                  </a:cubicBezTo>
                  <a:cubicBezTo>
                    <a:pt x="4401" y="3416"/>
                    <a:pt x="4458" y="3432"/>
                    <a:pt x="4512" y="3432"/>
                  </a:cubicBezTo>
                  <a:cubicBezTo>
                    <a:pt x="4589" y="3432"/>
                    <a:pt x="4658" y="3401"/>
                    <a:pt x="4695" y="3327"/>
                  </a:cubicBezTo>
                  <a:lnTo>
                    <a:pt x="6081" y="1941"/>
                  </a:lnTo>
                  <a:cubicBezTo>
                    <a:pt x="6207" y="1815"/>
                    <a:pt x="6207" y="1594"/>
                    <a:pt x="6081" y="1468"/>
                  </a:cubicBezTo>
                  <a:lnTo>
                    <a:pt x="4695" y="82"/>
                  </a:lnTo>
                  <a:cubicBezTo>
                    <a:pt x="4649" y="36"/>
                    <a:pt x="4552" y="7"/>
                    <a:pt x="4454" y="7"/>
                  </a:cubicBezTo>
                  <a:cubicBezTo>
                    <a:pt x="4418" y="7"/>
                    <a:pt x="4382" y="11"/>
                    <a:pt x="4349" y="19"/>
                  </a:cubicBezTo>
                  <a:cubicBezTo>
                    <a:pt x="4223" y="51"/>
                    <a:pt x="4160" y="208"/>
                    <a:pt x="4160" y="334"/>
                  </a:cubicBezTo>
                  <a:lnTo>
                    <a:pt x="4160" y="681"/>
                  </a:lnTo>
                  <a:lnTo>
                    <a:pt x="2049" y="681"/>
                  </a:lnTo>
                  <a:lnTo>
                    <a:pt x="2049" y="334"/>
                  </a:lnTo>
                  <a:cubicBezTo>
                    <a:pt x="2049" y="177"/>
                    <a:pt x="1986" y="51"/>
                    <a:pt x="1860" y="19"/>
                  </a:cubicBezTo>
                  <a:cubicBezTo>
                    <a:pt x="1814" y="8"/>
                    <a:pt x="1763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519" name="Google Shape;10519;p77"/>
          <p:cNvSpPr/>
          <p:nvPr/>
        </p:nvSpPr>
        <p:spPr>
          <a:xfrm>
            <a:off x="1727021" y="2354617"/>
            <a:ext cx="475251" cy="472703"/>
          </a:xfrm>
          <a:custGeom>
            <a:avLst/>
            <a:gdLst/>
            <a:ahLst/>
            <a:cxnLst/>
            <a:rect l="l" t="t" r="r" b="b"/>
            <a:pathLst>
              <a:path w="11752" h="11689" extrusionOk="0">
                <a:moveTo>
                  <a:pt x="5860" y="662"/>
                </a:moveTo>
                <a:cubicBezTo>
                  <a:pt x="6427" y="662"/>
                  <a:pt x="6900" y="1135"/>
                  <a:pt x="6900" y="1670"/>
                </a:cubicBezTo>
                <a:cubicBezTo>
                  <a:pt x="6900" y="2238"/>
                  <a:pt x="6427" y="2710"/>
                  <a:pt x="5860" y="2710"/>
                </a:cubicBezTo>
                <a:cubicBezTo>
                  <a:pt x="5293" y="2710"/>
                  <a:pt x="4821" y="2238"/>
                  <a:pt x="4821" y="1670"/>
                </a:cubicBezTo>
                <a:cubicBezTo>
                  <a:pt x="4821" y="1135"/>
                  <a:pt x="5293" y="662"/>
                  <a:pt x="5860" y="662"/>
                </a:cubicBezTo>
                <a:close/>
                <a:moveTo>
                  <a:pt x="5860" y="3372"/>
                </a:moveTo>
                <a:cubicBezTo>
                  <a:pt x="7058" y="3403"/>
                  <a:pt x="8034" y="4317"/>
                  <a:pt x="8223" y="5451"/>
                </a:cubicBezTo>
                <a:lnTo>
                  <a:pt x="3466" y="5451"/>
                </a:lnTo>
                <a:cubicBezTo>
                  <a:pt x="3624" y="4285"/>
                  <a:pt x="4663" y="3372"/>
                  <a:pt x="5860" y="3372"/>
                </a:cubicBezTo>
                <a:close/>
                <a:moveTo>
                  <a:pt x="9420" y="7562"/>
                </a:moveTo>
                <a:cubicBezTo>
                  <a:pt x="9956" y="7562"/>
                  <a:pt x="10429" y="7814"/>
                  <a:pt x="10744" y="8223"/>
                </a:cubicBezTo>
                <a:lnTo>
                  <a:pt x="10082" y="8223"/>
                </a:lnTo>
                <a:cubicBezTo>
                  <a:pt x="9546" y="8223"/>
                  <a:pt x="9074" y="8696"/>
                  <a:pt x="9074" y="9232"/>
                </a:cubicBezTo>
                <a:cubicBezTo>
                  <a:pt x="9074" y="9799"/>
                  <a:pt x="9546" y="10271"/>
                  <a:pt x="10082" y="10271"/>
                </a:cubicBezTo>
                <a:lnTo>
                  <a:pt x="10744" y="10271"/>
                </a:lnTo>
                <a:cubicBezTo>
                  <a:pt x="10429" y="10712"/>
                  <a:pt x="9925" y="10933"/>
                  <a:pt x="9420" y="10933"/>
                </a:cubicBezTo>
                <a:cubicBezTo>
                  <a:pt x="8696" y="10933"/>
                  <a:pt x="8034" y="10460"/>
                  <a:pt x="7814" y="9799"/>
                </a:cubicBezTo>
                <a:cubicBezTo>
                  <a:pt x="7751" y="9673"/>
                  <a:pt x="7593" y="9547"/>
                  <a:pt x="7499" y="9547"/>
                </a:cubicBezTo>
                <a:lnTo>
                  <a:pt x="4222" y="9547"/>
                </a:lnTo>
                <a:cubicBezTo>
                  <a:pt x="4065" y="9547"/>
                  <a:pt x="3939" y="9641"/>
                  <a:pt x="3907" y="9799"/>
                </a:cubicBezTo>
                <a:cubicBezTo>
                  <a:pt x="3655" y="10460"/>
                  <a:pt x="2993" y="10933"/>
                  <a:pt x="2300" y="10933"/>
                </a:cubicBezTo>
                <a:cubicBezTo>
                  <a:pt x="1733" y="10933"/>
                  <a:pt x="1261" y="10649"/>
                  <a:pt x="914" y="10271"/>
                </a:cubicBezTo>
                <a:lnTo>
                  <a:pt x="1576" y="10271"/>
                </a:lnTo>
                <a:cubicBezTo>
                  <a:pt x="2143" y="10271"/>
                  <a:pt x="2615" y="9799"/>
                  <a:pt x="2615" y="9232"/>
                </a:cubicBezTo>
                <a:cubicBezTo>
                  <a:pt x="2615" y="8696"/>
                  <a:pt x="2143" y="8223"/>
                  <a:pt x="1576" y="8223"/>
                </a:cubicBezTo>
                <a:lnTo>
                  <a:pt x="914" y="8223"/>
                </a:lnTo>
                <a:cubicBezTo>
                  <a:pt x="1229" y="7782"/>
                  <a:pt x="1733" y="7562"/>
                  <a:pt x="2300" y="7562"/>
                </a:cubicBezTo>
                <a:cubicBezTo>
                  <a:pt x="2993" y="7562"/>
                  <a:pt x="3655" y="8034"/>
                  <a:pt x="3907" y="8696"/>
                </a:cubicBezTo>
                <a:cubicBezTo>
                  <a:pt x="3939" y="8822"/>
                  <a:pt x="4096" y="8917"/>
                  <a:pt x="4222" y="8917"/>
                </a:cubicBezTo>
                <a:lnTo>
                  <a:pt x="7499" y="8917"/>
                </a:lnTo>
                <a:cubicBezTo>
                  <a:pt x="7656" y="8917"/>
                  <a:pt x="7751" y="8854"/>
                  <a:pt x="7814" y="8696"/>
                </a:cubicBezTo>
                <a:cubicBezTo>
                  <a:pt x="8034" y="8034"/>
                  <a:pt x="8727" y="7562"/>
                  <a:pt x="9420" y="7562"/>
                </a:cubicBezTo>
                <a:close/>
                <a:moveTo>
                  <a:pt x="5860" y="1"/>
                </a:moveTo>
                <a:cubicBezTo>
                  <a:pt x="4915" y="1"/>
                  <a:pt x="4128" y="725"/>
                  <a:pt x="4128" y="1670"/>
                </a:cubicBezTo>
                <a:cubicBezTo>
                  <a:pt x="4128" y="2143"/>
                  <a:pt x="4348" y="2584"/>
                  <a:pt x="4663" y="2899"/>
                </a:cubicBezTo>
                <a:lnTo>
                  <a:pt x="4695" y="2931"/>
                </a:lnTo>
                <a:cubicBezTo>
                  <a:pt x="3592" y="3372"/>
                  <a:pt x="2773" y="4474"/>
                  <a:pt x="2773" y="5829"/>
                </a:cubicBezTo>
                <a:cubicBezTo>
                  <a:pt x="2773" y="6018"/>
                  <a:pt x="2930" y="6176"/>
                  <a:pt x="3119" y="6176"/>
                </a:cubicBezTo>
                <a:lnTo>
                  <a:pt x="5514" y="6176"/>
                </a:lnTo>
                <a:lnTo>
                  <a:pt x="5514" y="8255"/>
                </a:lnTo>
                <a:lnTo>
                  <a:pt x="4443" y="8255"/>
                </a:lnTo>
                <a:cubicBezTo>
                  <a:pt x="4065" y="7436"/>
                  <a:pt x="3245" y="6869"/>
                  <a:pt x="2300" y="6869"/>
                </a:cubicBezTo>
                <a:cubicBezTo>
                  <a:pt x="1261" y="6869"/>
                  <a:pt x="410" y="7499"/>
                  <a:pt x="32" y="8444"/>
                </a:cubicBezTo>
                <a:cubicBezTo>
                  <a:pt x="0" y="8570"/>
                  <a:pt x="0" y="8696"/>
                  <a:pt x="95" y="8759"/>
                </a:cubicBezTo>
                <a:cubicBezTo>
                  <a:pt x="158" y="8854"/>
                  <a:pt x="253" y="8917"/>
                  <a:pt x="347" y="8917"/>
                </a:cubicBezTo>
                <a:lnTo>
                  <a:pt x="1607" y="8917"/>
                </a:lnTo>
                <a:cubicBezTo>
                  <a:pt x="1828" y="8917"/>
                  <a:pt x="1985" y="9074"/>
                  <a:pt x="1985" y="9295"/>
                </a:cubicBezTo>
                <a:cubicBezTo>
                  <a:pt x="1985" y="9484"/>
                  <a:pt x="1828" y="9641"/>
                  <a:pt x="1607" y="9641"/>
                </a:cubicBezTo>
                <a:lnTo>
                  <a:pt x="347" y="9641"/>
                </a:lnTo>
                <a:cubicBezTo>
                  <a:pt x="253" y="9641"/>
                  <a:pt x="158" y="9673"/>
                  <a:pt x="95" y="9799"/>
                </a:cubicBezTo>
                <a:cubicBezTo>
                  <a:pt x="0" y="9862"/>
                  <a:pt x="0" y="9988"/>
                  <a:pt x="32" y="10114"/>
                </a:cubicBezTo>
                <a:cubicBezTo>
                  <a:pt x="410" y="11059"/>
                  <a:pt x="1292" y="11689"/>
                  <a:pt x="2300" y="11689"/>
                </a:cubicBezTo>
                <a:cubicBezTo>
                  <a:pt x="3182" y="11689"/>
                  <a:pt x="4065" y="11122"/>
                  <a:pt x="4443" y="10303"/>
                </a:cubicBezTo>
                <a:lnTo>
                  <a:pt x="7278" y="10303"/>
                </a:lnTo>
                <a:cubicBezTo>
                  <a:pt x="7688" y="11122"/>
                  <a:pt x="8507" y="11689"/>
                  <a:pt x="9452" y="11689"/>
                </a:cubicBezTo>
                <a:cubicBezTo>
                  <a:pt x="10492" y="11689"/>
                  <a:pt x="11342" y="11059"/>
                  <a:pt x="11689" y="10114"/>
                </a:cubicBezTo>
                <a:cubicBezTo>
                  <a:pt x="11752" y="9988"/>
                  <a:pt x="11752" y="9862"/>
                  <a:pt x="11657" y="9799"/>
                </a:cubicBezTo>
                <a:cubicBezTo>
                  <a:pt x="11594" y="9704"/>
                  <a:pt x="11500" y="9641"/>
                  <a:pt x="11374" y="9641"/>
                </a:cubicBezTo>
                <a:lnTo>
                  <a:pt x="10114" y="9641"/>
                </a:lnTo>
                <a:cubicBezTo>
                  <a:pt x="9925" y="9641"/>
                  <a:pt x="9767" y="9484"/>
                  <a:pt x="9767" y="9295"/>
                </a:cubicBezTo>
                <a:cubicBezTo>
                  <a:pt x="9767" y="9074"/>
                  <a:pt x="9925" y="8917"/>
                  <a:pt x="10114" y="8917"/>
                </a:cubicBezTo>
                <a:lnTo>
                  <a:pt x="11374" y="8917"/>
                </a:lnTo>
                <a:cubicBezTo>
                  <a:pt x="11500" y="8917"/>
                  <a:pt x="11594" y="8885"/>
                  <a:pt x="11657" y="8759"/>
                </a:cubicBezTo>
                <a:cubicBezTo>
                  <a:pt x="11752" y="8696"/>
                  <a:pt x="11752" y="8570"/>
                  <a:pt x="11689" y="8444"/>
                </a:cubicBezTo>
                <a:cubicBezTo>
                  <a:pt x="11342" y="7499"/>
                  <a:pt x="10429" y="6869"/>
                  <a:pt x="9452" y="6869"/>
                </a:cubicBezTo>
                <a:cubicBezTo>
                  <a:pt x="8538" y="6869"/>
                  <a:pt x="7688" y="7436"/>
                  <a:pt x="7278" y="8255"/>
                </a:cubicBezTo>
                <a:lnTo>
                  <a:pt x="6238" y="8255"/>
                </a:lnTo>
                <a:lnTo>
                  <a:pt x="6238" y="6176"/>
                </a:lnTo>
                <a:lnTo>
                  <a:pt x="8633" y="6176"/>
                </a:lnTo>
                <a:cubicBezTo>
                  <a:pt x="8822" y="6176"/>
                  <a:pt x="8979" y="6018"/>
                  <a:pt x="8979" y="5829"/>
                </a:cubicBezTo>
                <a:cubicBezTo>
                  <a:pt x="8979" y="4506"/>
                  <a:pt x="8192" y="3403"/>
                  <a:pt x="7058" y="2931"/>
                </a:cubicBezTo>
                <a:cubicBezTo>
                  <a:pt x="7341" y="2616"/>
                  <a:pt x="7562" y="2175"/>
                  <a:pt x="7562" y="1670"/>
                </a:cubicBezTo>
                <a:cubicBezTo>
                  <a:pt x="7562" y="725"/>
                  <a:pt x="6806" y="1"/>
                  <a:pt x="5860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520" name="Google Shape;10520;p77"/>
          <p:cNvGrpSpPr/>
          <p:nvPr/>
        </p:nvGrpSpPr>
        <p:grpSpPr>
          <a:xfrm>
            <a:off x="1732577" y="2961744"/>
            <a:ext cx="472703" cy="471449"/>
            <a:chOff x="-35495600" y="2631825"/>
            <a:chExt cx="292225" cy="291450"/>
          </a:xfrm>
          <a:solidFill>
            <a:srgbClr val="009447"/>
          </a:solidFill>
        </p:grpSpPr>
        <p:sp>
          <p:nvSpPr>
            <p:cNvPr id="10521" name="Google Shape;10521;p77"/>
            <p:cNvSpPr/>
            <p:nvPr/>
          </p:nvSpPr>
          <p:spPr>
            <a:xfrm>
              <a:off x="-35495600" y="2735025"/>
              <a:ext cx="137075" cy="188250"/>
            </a:xfrm>
            <a:custGeom>
              <a:avLst/>
              <a:gdLst/>
              <a:ahLst/>
              <a:cxnLst/>
              <a:rect l="l" t="t" r="r" b="b"/>
              <a:pathLst>
                <a:path w="5483" h="7530" extrusionOk="0">
                  <a:moveTo>
                    <a:pt x="4443" y="662"/>
                  </a:moveTo>
                  <a:cubicBezTo>
                    <a:pt x="4663" y="662"/>
                    <a:pt x="4821" y="819"/>
                    <a:pt x="4821" y="1040"/>
                  </a:cubicBezTo>
                  <a:lnTo>
                    <a:pt x="4821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725" y="819"/>
                    <a:pt x="820" y="662"/>
                    <a:pt x="1040" y="662"/>
                  </a:cubicBezTo>
                  <a:close/>
                  <a:moveTo>
                    <a:pt x="4821" y="2048"/>
                  </a:moveTo>
                  <a:lnTo>
                    <a:pt x="4821" y="5482"/>
                  </a:lnTo>
                  <a:lnTo>
                    <a:pt x="662" y="5482"/>
                  </a:lnTo>
                  <a:lnTo>
                    <a:pt x="662" y="2048"/>
                  </a:lnTo>
                  <a:close/>
                  <a:moveTo>
                    <a:pt x="4852" y="6143"/>
                  </a:moveTo>
                  <a:lnTo>
                    <a:pt x="4852" y="6490"/>
                  </a:lnTo>
                  <a:cubicBezTo>
                    <a:pt x="4821" y="6711"/>
                    <a:pt x="4663" y="6868"/>
                    <a:pt x="4506" y="6868"/>
                  </a:cubicBezTo>
                  <a:lnTo>
                    <a:pt x="1072" y="6868"/>
                  </a:lnTo>
                  <a:cubicBezTo>
                    <a:pt x="883" y="6868"/>
                    <a:pt x="725" y="6711"/>
                    <a:pt x="725" y="6490"/>
                  </a:cubicBezTo>
                  <a:lnTo>
                    <a:pt x="725" y="6143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6490"/>
                  </a:lnTo>
                  <a:cubicBezTo>
                    <a:pt x="0" y="7057"/>
                    <a:pt x="473" y="7530"/>
                    <a:pt x="1040" y="7530"/>
                  </a:cubicBezTo>
                  <a:lnTo>
                    <a:pt x="4443" y="7530"/>
                  </a:lnTo>
                  <a:cubicBezTo>
                    <a:pt x="5010" y="7530"/>
                    <a:pt x="5482" y="7057"/>
                    <a:pt x="5482" y="6490"/>
                  </a:cubicBezTo>
                  <a:lnTo>
                    <a:pt x="5482" y="1040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22" name="Google Shape;10522;p77"/>
            <p:cNvSpPr/>
            <p:nvPr/>
          </p:nvSpPr>
          <p:spPr>
            <a:xfrm>
              <a:off x="-35339650" y="2631825"/>
              <a:ext cx="136275" cy="188275"/>
            </a:xfrm>
            <a:custGeom>
              <a:avLst/>
              <a:gdLst/>
              <a:ahLst/>
              <a:cxnLst/>
              <a:rect l="l" t="t" r="r" b="b"/>
              <a:pathLst>
                <a:path w="5451" h="7531" extrusionOk="0">
                  <a:moveTo>
                    <a:pt x="4411" y="662"/>
                  </a:moveTo>
                  <a:cubicBezTo>
                    <a:pt x="4600" y="662"/>
                    <a:pt x="4758" y="820"/>
                    <a:pt x="4758" y="1009"/>
                  </a:cubicBezTo>
                  <a:lnTo>
                    <a:pt x="4758" y="1387"/>
                  </a:lnTo>
                  <a:lnTo>
                    <a:pt x="631" y="1387"/>
                  </a:lnTo>
                  <a:lnTo>
                    <a:pt x="631" y="1009"/>
                  </a:lnTo>
                  <a:cubicBezTo>
                    <a:pt x="631" y="820"/>
                    <a:pt x="788" y="662"/>
                    <a:pt x="977" y="662"/>
                  </a:cubicBezTo>
                  <a:close/>
                  <a:moveTo>
                    <a:pt x="4758" y="2049"/>
                  </a:moveTo>
                  <a:lnTo>
                    <a:pt x="4758" y="5483"/>
                  </a:lnTo>
                  <a:lnTo>
                    <a:pt x="631" y="5483"/>
                  </a:lnTo>
                  <a:lnTo>
                    <a:pt x="631" y="2049"/>
                  </a:lnTo>
                  <a:close/>
                  <a:moveTo>
                    <a:pt x="4789" y="6144"/>
                  </a:moveTo>
                  <a:lnTo>
                    <a:pt x="4789" y="6491"/>
                  </a:lnTo>
                  <a:cubicBezTo>
                    <a:pt x="4758" y="6680"/>
                    <a:pt x="4600" y="6837"/>
                    <a:pt x="4443" y="6837"/>
                  </a:cubicBezTo>
                  <a:lnTo>
                    <a:pt x="1009" y="6837"/>
                  </a:lnTo>
                  <a:cubicBezTo>
                    <a:pt x="820" y="6837"/>
                    <a:pt x="662" y="6680"/>
                    <a:pt x="662" y="6491"/>
                  </a:cubicBezTo>
                  <a:lnTo>
                    <a:pt x="662" y="6144"/>
                  </a:ln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6491"/>
                  </a:lnTo>
                  <a:cubicBezTo>
                    <a:pt x="0" y="7058"/>
                    <a:pt x="473" y="7531"/>
                    <a:pt x="1009" y="7531"/>
                  </a:cubicBezTo>
                  <a:lnTo>
                    <a:pt x="4443" y="7531"/>
                  </a:lnTo>
                  <a:cubicBezTo>
                    <a:pt x="4978" y="7531"/>
                    <a:pt x="5451" y="7058"/>
                    <a:pt x="5451" y="6491"/>
                  </a:cubicBezTo>
                  <a:lnTo>
                    <a:pt x="5451" y="1009"/>
                  </a:lnTo>
                  <a:cubicBezTo>
                    <a:pt x="5451" y="442"/>
                    <a:pt x="4978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23" name="Google Shape;10523;p77"/>
            <p:cNvSpPr/>
            <p:nvPr/>
          </p:nvSpPr>
          <p:spPr>
            <a:xfrm>
              <a:off x="-35341225" y="2836625"/>
              <a:ext cx="85075" cy="84500"/>
            </a:xfrm>
            <a:custGeom>
              <a:avLst/>
              <a:gdLst/>
              <a:ahLst/>
              <a:cxnLst/>
              <a:rect l="l" t="t" r="r" b="b"/>
              <a:pathLst>
                <a:path w="3403" h="3380" extrusionOk="0">
                  <a:moveTo>
                    <a:pt x="3056" y="0"/>
                  </a:moveTo>
                  <a:cubicBezTo>
                    <a:pt x="2836" y="0"/>
                    <a:pt x="2678" y="158"/>
                    <a:pt x="2678" y="347"/>
                  </a:cubicBezTo>
                  <a:lnTo>
                    <a:pt x="2678" y="1008"/>
                  </a:lnTo>
                  <a:cubicBezTo>
                    <a:pt x="2678" y="1575"/>
                    <a:pt x="2206" y="2048"/>
                    <a:pt x="1670" y="2048"/>
                  </a:cubicBezTo>
                  <a:lnTo>
                    <a:pt x="1103" y="2048"/>
                  </a:lnTo>
                  <a:lnTo>
                    <a:pt x="1229" y="1922"/>
                  </a:lnTo>
                  <a:cubicBezTo>
                    <a:pt x="1418" y="1859"/>
                    <a:pt x="1418" y="1638"/>
                    <a:pt x="1261" y="1481"/>
                  </a:cubicBezTo>
                  <a:cubicBezTo>
                    <a:pt x="1213" y="1418"/>
                    <a:pt x="1127" y="1386"/>
                    <a:pt x="1036" y="1386"/>
                  </a:cubicBezTo>
                  <a:cubicBezTo>
                    <a:pt x="946" y="1386"/>
                    <a:pt x="851" y="1418"/>
                    <a:pt x="788" y="1481"/>
                  </a:cubicBezTo>
                  <a:lnTo>
                    <a:pt x="126" y="2142"/>
                  </a:lnTo>
                  <a:cubicBezTo>
                    <a:pt x="0" y="2268"/>
                    <a:pt x="0" y="2521"/>
                    <a:pt x="126" y="2615"/>
                  </a:cubicBezTo>
                  <a:lnTo>
                    <a:pt x="788" y="3308"/>
                  </a:lnTo>
                  <a:cubicBezTo>
                    <a:pt x="851" y="3355"/>
                    <a:pt x="946" y="3379"/>
                    <a:pt x="1036" y="3379"/>
                  </a:cubicBezTo>
                  <a:cubicBezTo>
                    <a:pt x="1127" y="3379"/>
                    <a:pt x="1213" y="3355"/>
                    <a:pt x="1261" y="3308"/>
                  </a:cubicBezTo>
                  <a:cubicBezTo>
                    <a:pt x="1387" y="3182"/>
                    <a:pt x="1387" y="2930"/>
                    <a:pt x="1261" y="2836"/>
                  </a:cubicBezTo>
                  <a:lnTo>
                    <a:pt x="1166" y="2710"/>
                  </a:lnTo>
                  <a:lnTo>
                    <a:pt x="1702" y="2710"/>
                  </a:lnTo>
                  <a:cubicBezTo>
                    <a:pt x="2647" y="2710"/>
                    <a:pt x="3403" y="1953"/>
                    <a:pt x="3403" y="1008"/>
                  </a:cubicBezTo>
                  <a:lnTo>
                    <a:pt x="3403" y="347"/>
                  </a:lnTo>
                  <a:cubicBezTo>
                    <a:pt x="3403" y="158"/>
                    <a:pt x="3245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24" name="Google Shape;10524;p77"/>
            <p:cNvSpPr/>
            <p:nvPr/>
          </p:nvSpPr>
          <p:spPr>
            <a:xfrm>
              <a:off x="-35442050" y="26326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48" y="0"/>
                  </a:moveTo>
                  <a:cubicBezTo>
                    <a:pt x="2261" y="0"/>
                    <a:pt x="2175" y="32"/>
                    <a:pt x="2112" y="95"/>
                  </a:cubicBezTo>
                  <a:cubicBezTo>
                    <a:pt x="1986" y="189"/>
                    <a:pt x="1986" y="441"/>
                    <a:pt x="2112" y="567"/>
                  </a:cubicBezTo>
                  <a:lnTo>
                    <a:pt x="2238" y="662"/>
                  </a:lnTo>
                  <a:lnTo>
                    <a:pt x="1671" y="662"/>
                  </a:lnTo>
                  <a:cubicBezTo>
                    <a:pt x="725" y="662"/>
                    <a:pt x="1" y="1418"/>
                    <a:pt x="1" y="2363"/>
                  </a:cubicBezTo>
                  <a:lnTo>
                    <a:pt x="1" y="3025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25"/>
                  </a:cubicBezTo>
                  <a:lnTo>
                    <a:pt x="694" y="2363"/>
                  </a:lnTo>
                  <a:cubicBezTo>
                    <a:pt x="694" y="1828"/>
                    <a:pt x="1166" y="1355"/>
                    <a:pt x="1734" y="1355"/>
                  </a:cubicBezTo>
                  <a:lnTo>
                    <a:pt x="2269" y="1355"/>
                  </a:lnTo>
                  <a:lnTo>
                    <a:pt x="2143" y="1450"/>
                  </a:lnTo>
                  <a:cubicBezTo>
                    <a:pt x="1954" y="1544"/>
                    <a:pt x="1954" y="1765"/>
                    <a:pt x="2112" y="1891"/>
                  </a:cubicBezTo>
                  <a:cubicBezTo>
                    <a:pt x="2175" y="1954"/>
                    <a:pt x="2261" y="1985"/>
                    <a:pt x="2348" y="1985"/>
                  </a:cubicBezTo>
                  <a:cubicBezTo>
                    <a:pt x="2435" y="1985"/>
                    <a:pt x="2521" y="1954"/>
                    <a:pt x="2584" y="1891"/>
                  </a:cubicBezTo>
                  <a:lnTo>
                    <a:pt x="3246" y="1229"/>
                  </a:lnTo>
                  <a:cubicBezTo>
                    <a:pt x="3372" y="1103"/>
                    <a:pt x="3372" y="883"/>
                    <a:pt x="3246" y="756"/>
                  </a:cubicBezTo>
                  <a:lnTo>
                    <a:pt x="2584" y="95"/>
                  </a:lnTo>
                  <a:cubicBezTo>
                    <a:pt x="2521" y="32"/>
                    <a:pt x="2435" y="0"/>
                    <a:pt x="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25" name="Google Shape;10525;p77"/>
          <p:cNvGrpSpPr/>
          <p:nvPr/>
        </p:nvGrpSpPr>
        <p:grpSpPr>
          <a:xfrm>
            <a:off x="4716109" y="1743620"/>
            <a:ext cx="471449" cy="471449"/>
            <a:chOff x="-33673825" y="1916675"/>
            <a:chExt cx="291450" cy="291450"/>
          </a:xfrm>
          <a:solidFill>
            <a:srgbClr val="009447"/>
          </a:solidFill>
        </p:grpSpPr>
        <p:sp>
          <p:nvSpPr>
            <p:cNvPr id="10526" name="Google Shape;10526;p77"/>
            <p:cNvSpPr/>
            <p:nvPr/>
          </p:nvSpPr>
          <p:spPr>
            <a:xfrm>
              <a:off x="-33486375" y="1950550"/>
              <a:ext cx="85875" cy="85075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27" name="Google Shape;10527;p77"/>
            <p:cNvSpPr/>
            <p:nvPr/>
          </p:nvSpPr>
          <p:spPr>
            <a:xfrm>
              <a:off x="-33605300" y="2122250"/>
              <a:ext cx="85075" cy="85875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28" name="Google Shape;10528;p77"/>
            <p:cNvSpPr/>
            <p:nvPr/>
          </p:nvSpPr>
          <p:spPr>
            <a:xfrm>
              <a:off x="-33673825" y="1916675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3718" y="694"/>
                  </a:moveTo>
                  <a:cubicBezTo>
                    <a:pt x="5073" y="694"/>
                    <a:pt x="6144" y="1733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2" y="2048"/>
                    <a:pt x="4411" y="2048"/>
                  </a:cubicBezTo>
                  <a:lnTo>
                    <a:pt x="3025" y="2048"/>
                  </a:lnTo>
                  <a:cubicBezTo>
                    <a:pt x="2143" y="2048"/>
                    <a:pt x="1481" y="2678"/>
                    <a:pt x="1324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55" y="1733"/>
                    <a:pt x="2426" y="694"/>
                    <a:pt x="3718" y="694"/>
                  </a:cubicBezTo>
                  <a:close/>
                  <a:moveTo>
                    <a:pt x="4380" y="2741"/>
                  </a:moveTo>
                  <a:cubicBezTo>
                    <a:pt x="4915" y="2741"/>
                    <a:pt x="5388" y="3214"/>
                    <a:pt x="5388" y="3750"/>
                  </a:cubicBezTo>
                  <a:lnTo>
                    <a:pt x="5388" y="4096"/>
                  </a:lnTo>
                  <a:lnTo>
                    <a:pt x="5388" y="4096"/>
                  </a:lnTo>
                  <a:cubicBezTo>
                    <a:pt x="5153" y="4096"/>
                    <a:pt x="4907" y="4091"/>
                    <a:pt x="4821" y="4033"/>
                  </a:cubicBezTo>
                  <a:cubicBezTo>
                    <a:pt x="4789" y="4002"/>
                    <a:pt x="4758" y="3876"/>
                    <a:pt x="4758" y="3781"/>
                  </a:cubicBezTo>
                  <a:cubicBezTo>
                    <a:pt x="4758" y="3592"/>
                    <a:pt x="4600" y="3435"/>
                    <a:pt x="4411" y="3435"/>
                  </a:cubicBezTo>
                  <a:cubicBezTo>
                    <a:pt x="4191" y="3435"/>
                    <a:pt x="4033" y="3592"/>
                    <a:pt x="4033" y="3781"/>
                  </a:cubicBezTo>
                  <a:cubicBezTo>
                    <a:pt x="4033" y="3876"/>
                    <a:pt x="4033" y="4002"/>
                    <a:pt x="3970" y="4033"/>
                  </a:cubicBezTo>
                  <a:cubicBezTo>
                    <a:pt x="3907" y="4096"/>
                    <a:pt x="3757" y="4112"/>
                    <a:pt x="3576" y="4112"/>
                  </a:cubicBezTo>
                  <a:cubicBezTo>
                    <a:pt x="3395" y="4112"/>
                    <a:pt x="3182" y="4096"/>
                    <a:pt x="2993" y="4096"/>
                  </a:cubicBezTo>
                  <a:lnTo>
                    <a:pt x="1954" y="4096"/>
                  </a:lnTo>
                  <a:lnTo>
                    <a:pt x="1954" y="3750"/>
                  </a:lnTo>
                  <a:cubicBezTo>
                    <a:pt x="1954" y="3214"/>
                    <a:pt x="2426" y="2741"/>
                    <a:pt x="2993" y="2741"/>
                  </a:cubicBezTo>
                  <a:close/>
                  <a:moveTo>
                    <a:pt x="1009" y="4065"/>
                  </a:moveTo>
                  <a:cubicBezTo>
                    <a:pt x="1198" y="4065"/>
                    <a:pt x="1355" y="4222"/>
                    <a:pt x="1355" y="4411"/>
                  </a:cubicBezTo>
                  <a:lnTo>
                    <a:pt x="1355" y="5104"/>
                  </a:lnTo>
                  <a:cubicBezTo>
                    <a:pt x="1355" y="5293"/>
                    <a:pt x="1198" y="5451"/>
                    <a:pt x="1009" y="5451"/>
                  </a:cubicBezTo>
                  <a:cubicBezTo>
                    <a:pt x="820" y="5451"/>
                    <a:pt x="662" y="5293"/>
                    <a:pt x="662" y="5104"/>
                  </a:cubicBezTo>
                  <a:lnTo>
                    <a:pt x="662" y="4411"/>
                  </a:lnTo>
                  <a:cubicBezTo>
                    <a:pt x="662" y="4222"/>
                    <a:pt x="820" y="4065"/>
                    <a:pt x="1009" y="4065"/>
                  </a:cubicBezTo>
                  <a:close/>
                  <a:moveTo>
                    <a:pt x="6490" y="4096"/>
                  </a:moveTo>
                  <a:cubicBezTo>
                    <a:pt x="6679" y="4096"/>
                    <a:pt x="6837" y="4254"/>
                    <a:pt x="6837" y="4474"/>
                  </a:cubicBezTo>
                  <a:lnTo>
                    <a:pt x="6837" y="5136"/>
                  </a:lnTo>
                  <a:cubicBezTo>
                    <a:pt x="6837" y="5325"/>
                    <a:pt x="6679" y="5482"/>
                    <a:pt x="6490" y="5482"/>
                  </a:cubicBezTo>
                  <a:cubicBezTo>
                    <a:pt x="6301" y="5482"/>
                    <a:pt x="6144" y="5325"/>
                    <a:pt x="6144" y="5136"/>
                  </a:cubicBezTo>
                  <a:lnTo>
                    <a:pt x="6144" y="4474"/>
                  </a:lnTo>
                  <a:cubicBezTo>
                    <a:pt x="6144" y="4254"/>
                    <a:pt x="6301" y="4096"/>
                    <a:pt x="6490" y="4096"/>
                  </a:cubicBezTo>
                  <a:close/>
                  <a:moveTo>
                    <a:pt x="4443" y="4537"/>
                  </a:moveTo>
                  <a:cubicBezTo>
                    <a:pt x="4726" y="4726"/>
                    <a:pt x="5073" y="4789"/>
                    <a:pt x="5451" y="4789"/>
                  </a:cubicBezTo>
                  <a:lnTo>
                    <a:pt x="5451" y="5136"/>
                  </a:lnTo>
                  <a:cubicBezTo>
                    <a:pt x="5451" y="6081"/>
                    <a:pt x="4663" y="6869"/>
                    <a:pt x="3718" y="6869"/>
                  </a:cubicBezTo>
                  <a:cubicBezTo>
                    <a:pt x="2773" y="6869"/>
                    <a:pt x="2048" y="6081"/>
                    <a:pt x="2048" y="5136"/>
                  </a:cubicBezTo>
                  <a:lnTo>
                    <a:pt x="2048" y="4789"/>
                  </a:lnTo>
                  <a:lnTo>
                    <a:pt x="3056" y="4789"/>
                  </a:lnTo>
                  <a:cubicBezTo>
                    <a:pt x="3148" y="4789"/>
                    <a:pt x="3241" y="4790"/>
                    <a:pt x="3333" y="4790"/>
                  </a:cubicBezTo>
                  <a:cubicBezTo>
                    <a:pt x="3749" y="4790"/>
                    <a:pt x="4159" y="4769"/>
                    <a:pt x="4443" y="4537"/>
                  </a:cubicBezTo>
                  <a:close/>
                  <a:moveTo>
                    <a:pt x="3813" y="1"/>
                  </a:moveTo>
                  <a:cubicBezTo>
                    <a:pt x="2111" y="1"/>
                    <a:pt x="725" y="1387"/>
                    <a:pt x="725" y="3088"/>
                  </a:cubicBezTo>
                  <a:lnTo>
                    <a:pt x="725" y="3466"/>
                  </a:lnTo>
                  <a:cubicBezTo>
                    <a:pt x="347" y="3624"/>
                    <a:pt x="63" y="4002"/>
                    <a:pt x="63" y="4474"/>
                  </a:cubicBezTo>
                  <a:lnTo>
                    <a:pt x="63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98" y="6144"/>
                    <a:pt x="1355" y="6112"/>
                    <a:pt x="1513" y="6049"/>
                  </a:cubicBezTo>
                  <a:cubicBezTo>
                    <a:pt x="1891" y="6932"/>
                    <a:pt x="2741" y="7562"/>
                    <a:pt x="3781" y="7562"/>
                  </a:cubicBezTo>
                  <a:cubicBezTo>
                    <a:pt x="4789" y="7562"/>
                    <a:pt x="5671" y="6932"/>
                    <a:pt x="6018" y="6049"/>
                  </a:cubicBezTo>
                  <a:cubicBezTo>
                    <a:pt x="6175" y="6112"/>
                    <a:pt x="6333" y="6144"/>
                    <a:pt x="6522" y="6144"/>
                  </a:cubicBezTo>
                  <a:cubicBezTo>
                    <a:pt x="7089" y="6144"/>
                    <a:pt x="7562" y="5671"/>
                    <a:pt x="7562" y="5136"/>
                  </a:cubicBezTo>
                  <a:lnTo>
                    <a:pt x="7562" y="4474"/>
                  </a:lnTo>
                  <a:cubicBezTo>
                    <a:pt x="7562" y="4033"/>
                    <a:pt x="7278" y="3624"/>
                    <a:pt x="6869" y="3466"/>
                  </a:cubicBezTo>
                  <a:lnTo>
                    <a:pt x="6869" y="3088"/>
                  </a:lnTo>
                  <a:cubicBezTo>
                    <a:pt x="6869" y="1387"/>
                    <a:pt x="551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29" name="Google Shape;10529;p77"/>
            <p:cNvSpPr/>
            <p:nvPr/>
          </p:nvSpPr>
          <p:spPr>
            <a:xfrm>
              <a:off x="-33503700" y="2070250"/>
              <a:ext cx="121325" cy="137075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30" name="Google Shape;10530;p77"/>
          <p:cNvGrpSpPr/>
          <p:nvPr/>
        </p:nvGrpSpPr>
        <p:grpSpPr>
          <a:xfrm>
            <a:off x="4712934" y="2353727"/>
            <a:ext cx="477799" cy="473957"/>
            <a:chOff x="-33676975" y="2275050"/>
            <a:chExt cx="295375" cy="293000"/>
          </a:xfrm>
          <a:solidFill>
            <a:srgbClr val="009447"/>
          </a:solidFill>
        </p:grpSpPr>
        <p:sp>
          <p:nvSpPr>
            <p:cNvPr id="10531" name="Google Shape;10531;p77"/>
            <p:cNvSpPr/>
            <p:nvPr/>
          </p:nvSpPr>
          <p:spPr>
            <a:xfrm>
              <a:off x="-33502125" y="2309700"/>
              <a:ext cx="52800" cy="67750"/>
            </a:xfrm>
            <a:custGeom>
              <a:avLst/>
              <a:gdLst/>
              <a:ahLst/>
              <a:cxnLst/>
              <a:rect l="l" t="t" r="r" b="b"/>
              <a:pathLst>
                <a:path w="2112" h="2710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229"/>
                    <a:pt x="158" y="1387"/>
                    <a:pt x="379" y="1387"/>
                  </a:cubicBezTo>
                  <a:cubicBezTo>
                    <a:pt x="568" y="1387"/>
                    <a:pt x="725" y="1229"/>
                    <a:pt x="725" y="1040"/>
                  </a:cubicBezTo>
                  <a:cubicBezTo>
                    <a:pt x="725" y="820"/>
                    <a:pt x="883" y="662"/>
                    <a:pt x="1072" y="662"/>
                  </a:cubicBezTo>
                  <a:cubicBezTo>
                    <a:pt x="1261" y="662"/>
                    <a:pt x="1450" y="820"/>
                    <a:pt x="1450" y="1040"/>
                  </a:cubicBezTo>
                  <a:cubicBezTo>
                    <a:pt x="1450" y="1198"/>
                    <a:pt x="1355" y="1292"/>
                    <a:pt x="1198" y="1355"/>
                  </a:cubicBezTo>
                  <a:cubicBezTo>
                    <a:pt x="914" y="1418"/>
                    <a:pt x="725" y="1702"/>
                    <a:pt x="725" y="1985"/>
                  </a:cubicBezTo>
                  <a:lnTo>
                    <a:pt x="725" y="2363"/>
                  </a:lnTo>
                  <a:cubicBezTo>
                    <a:pt x="725" y="2552"/>
                    <a:pt x="883" y="2710"/>
                    <a:pt x="1072" y="2710"/>
                  </a:cubicBezTo>
                  <a:cubicBezTo>
                    <a:pt x="1292" y="2710"/>
                    <a:pt x="1450" y="2552"/>
                    <a:pt x="1450" y="2363"/>
                  </a:cubicBezTo>
                  <a:lnTo>
                    <a:pt x="1450" y="1985"/>
                  </a:lnTo>
                  <a:cubicBezTo>
                    <a:pt x="1828" y="1828"/>
                    <a:pt x="2111" y="1418"/>
                    <a:pt x="2111" y="977"/>
                  </a:cubicBez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32" name="Google Shape;10532;p77"/>
            <p:cNvSpPr/>
            <p:nvPr/>
          </p:nvSpPr>
          <p:spPr>
            <a:xfrm>
              <a:off x="-33484800" y="23955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33" name="Google Shape;10533;p77"/>
            <p:cNvSpPr/>
            <p:nvPr/>
          </p:nvSpPr>
          <p:spPr>
            <a:xfrm>
              <a:off x="-33676975" y="2275050"/>
              <a:ext cx="295375" cy="293000"/>
            </a:xfrm>
            <a:custGeom>
              <a:avLst/>
              <a:gdLst/>
              <a:ahLst/>
              <a:cxnLst/>
              <a:rect l="l" t="t" r="r" b="b"/>
              <a:pathLst>
                <a:path w="11815" h="11720" extrusionOk="0">
                  <a:moveTo>
                    <a:pt x="8034" y="725"/>
                  </a:moveTo>
                  <a:cubicBezTo>
                    <a:pt x="9735" y="725"/>
                    <a:pt x="11090" y="2080"/>
                    <a:pt x="11090" y="3781"/>
                  </a:cubicBezTo>
                  <a:cubicBezTo>
                    <a:pt x="11090" y="5482"/>
                    <a:pt x="9735" y="6868"/>
                    <a:pt x="8034" y="6868"/>
                  </a:cubicBezTo>
                  <a:cubicBezTo>
                    <a:pt x="6333" y="6868"/>
                    <a:pt x="4947" y="5482"/>
                    <a:pt x="4947" y="3781"/>
                  </a:cubicBezTo>
                  <a:cubicBezTo>
                    <a:pt x="4947" y="2080"/>
                    <a:pt x="6333" y="725"/>
                    <a:pt x="8034" y="725"/>
                  </a:cubicBezTo>
                  <a:close/>
                  <a:moveTo>
                    <a:pt x="5104" y="6207"/>
                  </a:moveTo>
                  <a:cubicBezTo>
                    <a:pt x="5262" y="6364"/>
                    <a:pt x="5419" y="6553"/>
                    <a:pt x="5577" y="6679"/>
                  </a:cubicBezTo>
                  <a:lnTo>
                    <a:pt x="5325" y="6931"/>
                  </a:lnTo>
                  <a:cubicBezTo>
                    <a:pt x="5262" y="6994"/>
                    <a:pt x="5167" y="7026"/>
                    <a:pt x="5077" y="7026"/>
                  </a:cubicBezTo>
                  <a:cubicBezTo>
                    <a:pt x="4986" y="7026"/>
                    <a:pt x="4899" y="6994"/>
                    <a:pt x="4852" y="6931"/>
                  </a:cubicBezTo>
                  <a:cubicBezTo>
                    <a:pt x="4726" y="6805"/>
                    <a:pt x="4726" y="6585"/>
                    <a:pt x="4852" y="6459"/>
                  </a:cubicBezTo>
                  <a:lnTo>
                    <a:pt x="5104" y="6207"/>
                  </a:lnTo>
                  <a:close/>
                  <a:moveTo>
                    <a:pt x="3104" y="8380"/>
                  </a:moveTo>
                  <a:cubicBezTo>
                    <a:pt x="3190" y="8380"/>
                    <a:pt x="3277" y="8412"/>
                    <a:pt x="3340" y="8475"/>
                  </a:cubicBezTo>
                  <a:cubicBezTo>
                    <a:pt x="3466" y="8601"/>
                    <a:pt x="3466" y="8822"/>
                    <a:pt x="3340" y="8948"/>
                  </a:cubicBezTo>
                  <a:lnTo>
                    <a:pt x="1387" y="10932"/>
                  </a:lnTo>
                  <a:cubicBezTo>
                    <a:pt x="1324" y="10980"/>
                    <a:pt x="1229" y="11003"/>
                    <a:pt x="1139" y="11003"/>
                  </a:cubicBezTo>
                  <a:cubicBezTo>
                    <a:pt x="1048" y="11003"/>
                    <a:pt x="961" y="10980"/>
                    <a:pt x="914" y="10932"/>
                  </a:cubicBezTo>
                  <a:cubicBezTo>
                    <a:pt x="788" y="10806"/>
                    <a:pt x="788" y="10554"/>
                    <a:pt x="914" y="10460"/>
                  </a:cubicBezTo>
                  <a:lnTo>
                    <a:pt x="2867" y="8475"/>
                  </a:lnTo>
                  <a:cubicBezTo>
                    <a:pt x="2930" y="8412"/>
                    <a:pt x="3017" y="8380"/>
                    <a:pt x="3104" y="8380"/>
                  </a:cubicBezTo>
                  <a:close/>
                  <a:moveTo>
                    <a:pt x="8034" y="0"/>
                  </a:moveTo>
                  <a:cubicBezTo>
                    <a:pt x="5955" y="0"/>
                    <a:pt x="4285" y="1701"/>
                    <a:pt x="4285" y="3749"/>
                  </a:cubicBezTo>
                  <a:cubicBezTo>
                    <a:pt x="4285" y="4411"/>
                    <a:pt x="4443" y="5041"/>
                    <a:pt x="4758" y="5608"/>
                  </a:cubicBezTo>
                  <a:lnTo>
                    <a:pt x="4380" y="5986"/>
                  </a:lnTo>
                  <a:cubicBezTo>
                    <a:pt x="4065" y="6301"/>
                    <a:pt x="3970" y="6774"/>
                    <a:pt x="4159" y="7183"/>
                  </a:cubicBezTo>
                  <a:lnTo>
                    <a:pt x="3529" y="7813"/>
                  </a:lnTo>
                  <a:cubicBezTo>
                    <a:pt x="3387" y="7743"/>
                    <a:pt x="3232" y="7707"/>
                    <a:pt x="3077" y="7707"/>
                  </a:cubicBezTo>
                  <a:cubicBezTo>
                    <a:pt x="2819" y="7707"/>
                    <a:pt x="2560" y="7806"/>
                    <a:pt x="2363" y="8002"/>
                  </a:cubicBezTo>
                  <a:lnTo>
                    <a:pt x="378" y="9987"/>
                  </a:lnTo>
                  <a:cubicBezTo>
                    <a:pt x="0" y="10365"/>
                    <a:pt x="0" y="11027"/>
                    <a:pt x="378" y="11436"/>
                  </a:cubicBezTo>
                  <a:cubicBezTo>
                    <a:pt x="583" y="11625"/>
                    <a:pt x="851" y="11720"/>
                    <a:pt x="1119" y="11720"/>
                  </a:cubicBezTo>
                  <a:cubicBezTo>
                    <a:pt x="1387" y="11720"/>
                    <a:pt x="1654" y="11625"/>
                    <a:pt x="1859" y="11436"/>
                  </a:cubicBezTo>
                  <a:lnTo>
                    <a:pt x="3813" y="9452"/>
                  </a:lnTo>
                  <a:cubicBezTo>
                    <a:pt x="4128" y="9137"/>
                    <a:pt x="4222" y="8664"/>
                    <a:pt x="4002" y="8286"/>
                  </a:cubicBezTo>
                  <a:lnTo>
                    <a:pt x="4632" y="7656"/>
                  </a:lnTo>
                  <a:cubicBezTo>
                    <a:pt x="4782" y="7725"/>
                    <a:pt x="4940" y="7761"/>
                    <a:pt x="5097" y="7761"/>
                  </a:cubicBezTo>
                  <a:cubicBezTo>
                    <a:pt x="5367" y="7761"/>
                    <a:pt x="5629" y="7655"/>
                    <a:pt x="5829" y="7435"/>
                  </a:cubicBezTo>
                  <a:lnTo>
                    <a:pt x="6207" y="7057"/>
                  </a:lnTo>
                  <a:cubicBezTo>
                    <a:pt x="6774" y="7372"/>
                    <a:pt x="7404" y="7530"/>
                    <a:pt x="8066" y="7530"/>
                  </a:cubicBezTo>
                  <a:cubicBezTo>
                    <a:pt x="10145" y="7530"/>
                    <a:pt x="11815" y="5829"/>
                    <a:pt x="11815" y="3781"/>
                  </a:cubicBezTo>
                  <a:cubicBezTo>
                    <a:pt x="11815" y="1733"/>
                    <a:pt x="10082" y="0"/>
                    <a:pt x="8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34" name="Google Shape;10534;p77"/>
          <p:cNvGrpSpPr/>
          <p:nvPr/>
        </p:nvGrpSpPr>
        <p:grpSpPr>
          <a:xfrm>
            <a:off x="4716109" y="2960793"/>
            <a:ext cx="471449" cy="473351"/>
            <a:chOff x="-33673825" y="2634975"/>
            <a:chExt cx="291450" cy="292625"/>
          </a:xfrm>
          <a:solidFill>
            <a:srgbClr val="009447"/>
          </a:solidFill>
        </p:grpSpPr>
        <p:sp>
          <p:nvSpPr>
            <p:cNvPr id="10535" name="Google Shape;10535;p77"/>
            <p:cNvSpPr/>
            <p:nvPr/>
          </p:nvSpPr>
          <p:spPr>
            <a:xfrm>
              <a:off x="-33673825" y="2634975"/>
              <a:ext cx="291450" cy="292625"/>
            </a:xfrm>
            <a:custGeom>
              <a:avLst/>
              <a:gdLst/>
              <a:ahLst/>
              <a:cxnLst/>
              <a:rect l="l" t="t" r="r" b="b"/>
              <a:pathLst>
                <a:path w="11658" h="11705" extrusionOk="0">
                  <a:moveTo>
                    <a:pt x="5829" y="662"/>
                  </a:moveTo>
                  <a:cubicBezTo>
                    <a:pt x="6459" y="662"/>
                    <a:pt x="7089" y="1261"/>
                    <a:pt x="7562" y="2238"/>
                  </a:cubicBezTo>
                  <a:cubicBezTo>
                    <a:pt x="7310" y="2364"/>
                    <a:pt x="7152" y="2553"/>
                    <a:pt x="7026" y="2773"/>
                  </a:cubicBezTo>
                  <a:cubicBezTo>
                    <a:pt x="6648" y="2742"/>
                    <a:pt x="6238" y="2710"/>
                    <a:pt x="5860" y="2710"/>
                  </a:cubicBezTo>
                  <a:cubicBezTo>
                    <a:pt x="5451" y="2710"/>
                    <a:pt x="5041" y="2742"/>
                    <a:pt x="4663" y="2773"/>
                  </a:cubicBezTo>
                  <a:cubicBezTo>
                    <a:pt x="4569" y="2553"/>
                    <a:pt x="4348" y="2364"/>
                    <a:pt x="4159" y="2238"/>
                  </a:cubicBezTo>
                  <a:cubicBezTo>
                    <a:pt x="4569" y="1261"/>
                    <a:pt x="5199" y="662"/>
                    <a:pt x="5829" y="662"/>
                  </a:cubicBezTo>
                  <a:close/>
                  <a:moveTo>
                    <a:pt x="3403" y="2742"/>
                  </a:moveTo>
                  <a:cubicBezTo>
                    <a:pt x="3813" y="2742"/>
                    <a:pt x="4096" y="3057"/>
                    <a:pt x="4096" y="3403"/>
                  </a:cubicBezTo>
                  <a:cubicBezTo>
                    <a:pt x="4096" y="3750"/>
                    <a:pt x="3781" y="4097"/>
                    <a:pt x="3403" y="4097"/>
                  </a:cubicBezTo>
                  <a:cubicBezTo>
                    <a:pt x="3025" y="4097"/>
                    <a:pt x="2741" y="3750"/>
                    <a:pt x="2741" y="3403"/>
                  </a:cubicBezTo>
                  <a:cubicBezTo>
                    <a:pt x="2741" y="3057"/>
                    <a:pt x="3025" y="2742"/>
                    <a:pt x="3403" y="2742"/>
                  </a:cubicBezTo>
                  <a:close/>
                  <a:moveTo>
                    <a:pt x="7562" y="946"/>
                  </a:moveTo>
                  <a:cubicBezTo>
                    <a:pt x="9011" y="1482"/>
                    <a:pt x="10145" y="2616"/>
                    <a:pt x="10649" y="4097"/>
                  </a:cubicBezTo>
                  <a:cubicBezTo>
                    <a:pt x="10334" y="3844"/>
                    <a:pt x="9988" y="3655"/>
                    <a:pt x="9609" y="3466"/>
                  </a:cubicBezTo>
                  <a:lnTo>
                    <a:pt x="9609" y="3403"/>
                  </a:lnTo>
                  <a:cubicBezTo>
                    <a:pt x="9609" y="2679"/>
                    <a:pt x="8979" y="2049"/>
                    <a:pt x="8223" y="2049"/>
                  </a:cubicBezTo>
                  <a:lnTo>
                    <a:pt x="8192" y="2049"/>
                  </a:lnTo>
                  <a:cubicBezTo>
                    <a:pt x="7971" y="1608"/>
                    <a:pt x="7782" y="1261"/>
                    <a:pt x="7562" y="946"/>
                  </a:cubicBezTo>
                  <a:close/>
                  <a:moveTo>
                    <a:pt x="4096" y="978"/>
                  </a:moveTo>
                  <a:lnTo>
                    <a:pt x="4096" y="978"/>
                  </a:lnTo>
                  <a:cubicBezTo>
                    <a:pt x="3844" y="1293"/>
                    <a:pt x="3624" y="1639"/>
                    <a:pt x="3466" y="2080"/>
                  </a:cubicBezTo>
                  <a:lnTo>
                    <a:pt x="3403" y="2080"/>
                  </a:lnTo>
                  <a:cubicBezTo>
                    <a:pt x="2678" y="2080"/>
                    <a:pt x="2048" y="2710"/>
                    <a:pt x="2048" y="3466"/>
                  </a:cubicBezTo>
                  <a:lnTo>
                    <a:pt x="2048" y="3498"/>
                  </a:lnTo>
                  <a:cubicBezTo>
                    <a:pt x="1639" y="3687"/>
                    <a:pt x="1292" y="3876"/>
                    <a:pt x="977" y="4128"/>
                  </a:cubicBezTo>
                  <a:cubicBezTo>
                    <a:pt x="1481" y="2616"/>
                    <a:pt x="2615" y="1482"/>
                    <a:pt x="4096" y="978"/>
                  </a:cubicBezTo>
                  <a:close/>
                  <a:moveTo>
                    <a:pt x="8223" y="2773"/>
                  </a:moveTo>
                  <a:cubicBezTo>
                    <a:pt x="8601" y="2773"/>
                    <a:pt x="8885" y="3088"/>
                    <a:pt x="8885" y="3466"/>
                  </a:cubicBezTo>
                  <a:cubicBezTo>
                    <a:pt x="8885" y="3813"/>
                    <a:pt x="8601" y="4128"/>
                    <a:pt x="8223" y="4128"/>
                  </a:cubicBezTo>
                  <a:cubicBezTo>
                    <a:pt x="7814" y="4128"/>
                    <a:pt x="7562" y="3813"/>
                    <a:pt x="7562" y="3466"/>
                  </a:cubicBezTo>
                  <a:cubicBezTo>
                    <a:pt x="7562" y="3088"/>
                    <a:pt x="7877" y="2773"/>
                    <a:pt x="8223" y="2773"/>
                  </a:cubicBezTo>
                  <a:close/>
                  <a:moveTo>
                    <a:pt x="9452" y="4160"/>
                  </a:moveTo>
                  <a:cubicBezTo>
                    <a:pt x="10429" y="4632"/>
                    <a:pt x="11027" y="5262"/>
                    <a:pt x="11027" y="5892"/>
                  </a:cubicBezTo>
                  <a:cubicBezTo>
                    <a:pt x="10964" y="5924"/>
                    <a:pt x="10933" y="6050"/>
                    <a:pt x="10933" y="6176"/>
                  </a:cubicBezTo>
                  <a:cubicBezTo>
                    <a:pt x="10492" y="5735"/>
                    <a:pt x="9925" y="5514"/>
                    <a:pt x="9294" y="5514"/>
                  </a:cubicBezTo>
                  <a:cubicBezTo>
                    <a:pt x="9168" y="5514"/>
                    <a:pt x="9042" y="5514"/>
                    <a:pt x="8916" y="5546"/>
                  </a:cubicBezTo>
                  <a:cubicBezTo>
                    <a:pt x="8916" y="5231"/>
                    <a:pt x="8885" y="4947"/>
                    <a:pt x="8885" y="4664"/>
                  </a:cubicBezTo>
                  <a:cubicBezTo>
                    <a:pt x="9137" y="4569"/>
                    <a:pt x="9326" y="4349"/>
                    <a:pt x="9452" y="4160"/>
                  </a:cubicBezTo>
                  <a:close/>
                  <a:moveTo>
                    <a:pt x="2237" y="4097"/>
                  </a:moveTo>
                  <a:cubicBezTo>
                    <a:pt x="2363" y="4349"/>
                    <a:pt x="2552" y="4506"/>
                    <a:pt x="2773" y="4632"/>
                  </a:cubicBezTo>
                  <a:cubicBezTo>
                    <a:pt x="2741" y="5042"/>
                    <a:pt x="2710" y="5420"/>
                    <a:pt x="2710" y="5829"/>
                  </a:cubicBezTo>
                  <a:cubicBezTo>
                    <a:pt x="2710" y="6207"/>
                    <a:pt x="2741" y="6617"/>
                    <a:pt x="2773" y="6995"/>
                  </a:cubicBezTo>
                  <a:cubicBezTo>
                    <a:pt x="2552" y="7121"/>
                    <a:pt x="2363" y="7310"/>
                    <a:pt x="2237" y="7499"/>
                  </a:cubicBezTo>
                  <a:cubicBezTo>
                    <a:pt x="1261" y="7026"/>
                    <a:pt x="662" y="6459"/>
                    <a:pt x="662" y="5829"/>
                  </a:cubicBezTo>
                  <a:cubicBezTo>
                    <a:pt x="662" y="5199"/>
                    <a:pt x="1261" y="4569"/>
                    <a:pt x="2237" y="4097"/>
                  </a:cubicBezTo>
                  <a:close/>
                  <a:moveTo>
                    <a:pt x="5829" y="3466"/>
                  </a:moveTo>
                  <a:cubicBezTo>
                    <a:pt x="6175" y="3466"/>
                    <a:pt x="6522" y="3466"/>
                    <a:pt x="6869" y="3498"/>
                  </a:cubicBezTo>
                  <a:cubicBezTo>
                    <a:pt x="6932" y="4191"/>
                    <a:pt x="7467" y="4790"/>
                    <a:pt x="8192" y="4790"/>
                  </a:cubicBezTo>
                  <a:cubicBezTo>
                    <a:pt x="8223" y="5105"/>
                    <a:pt x="8223" y="5420"/>
                    <a:pt x="8223" y="5735"/>
                  </a:cubicBezTo>
                  <a:cubicBezTo>
                    <a:pt x="7436" y="6144"/>
                    <a:pt x="6869" y="6963"/>
                    <a:pt x="6869" y="7909"/>
                  </a:cubicBezTo>
                  <a:lnTo>
                    <a:pt x="6869" y="8192"/>
                  </a:lnTo>
                  <a:cubicBezTo>
                    <a:pt x="6522" y="8224"/>
                    <a:pt x="6175" y="8224"/>
                    <a:pt x="5829" y="8224"/>
                  </a:cubicBezTo>
                  <a:cubicBezTo>
                    <a:pt x="5451" y="8224"/>
                    <a:pt x="5104" y="8224"/>
                    <a:pt x="4758" y="8192"/>
                  </a:cubicBezTo>
                  <a:cubicBezTo>
                    <a:pt x="4726" y="7468"/>
                    <a:pt x="4159" y="6869"/>
                    <a:pt x="3466" y="6869"/>
                  </a:cubicBezTo>
                  <a:cubicBezTo>
                    <a:pt x="3403" y="6522"/>
                    <a:pt x="3403" y="6207"/>
                    <a:pt x="3403" y="5861"/>
                  </a:cubicBezTo>
                  <a:cubicBezTo>
                    <a:pt x="3403" y="5483"/>
                    <a:pt x="3403" y="5136"/>
                    <a:pt x="3466" y="4790"/>
                  </a:cubicBezTo>
                  <a:cubicBezTo>
                    <a:pt x="4159" y="4758"/>
                    <a:pt x="4758" y="4191"/>
                    <a:pt x="4758" y="3498"/>
                  </a:cubicBezTo>
                  <a:cubicBezTo>
                    <a:pt x="5104" y="3466"/>
                    <a:pt x="5482" y="3466"/>
                    <a:pt x="5829" y="3466"/>
                  </a:cubicBezTo>
                  <a:close/>
                  <a:moveTo>
                    <a:pt x="3403" y="7562"/>
                  </a:moveTo>
                  <a:cubicBezTo>
                    <a:pt x="3813" y="7562"/>
                    <a:pt x="4096" y="7877"/>
                    <a:pt x="4096" y="8224"/>
                  </a:cubicBezTo>
                  <a:cubicBezTo>
                    <a:pt x="4096" y="8570"/>
                    <a:pt x="3781" y="8885"/>
                    <a:pt x="3403" y="8885"/>
                  </a:cubicBezTo>
                  <a:cubicBezTo>
                    <a:pt x="3025" y="8885"/>
                    <a:pt x="2741" y="8570"/>
                    <a:pt x="2741" y="8224"/>
                  </a:cubicBezTo>
                  <a:cubicBezTo>
                    <a:pt x="2741" y="7877"/>
                    <a:pt x="3025" y="7562"/>
                    <a:pt x="3403" y="7562"/>
                  </a:cubicBezTo>
                  <a:close/>
                  <a:moveTo>
                    <a:pt x="7940" y="10114"/>
                  </a:moveTo>
                  <a:lnTo>
                    <a:pt x="8192" y="10429"/>
                  </a:lnTo>
                  <a:lnTo>
                    <a:pt x="7593" y="10650"/>
                  </a:lnTo>
                  <a:cubicBezTo>
                    <a:pt x="7719" y="10492"/>
                    <a:pt x="7814" y="10303"/>
                    <a:pt x="7940" y="10114"/>
                  </a:cubicBezTo>
                  <a:close/>
                  <a:moveTo>
                    <a:pt x="977" y="7594"/>
                  </a:moveTo>
                  <a:cubicBezTo>
                    <a:pt x="1261" y="7814"/>
                    <a:pt x="1639" y="8035"/>
                    <a:pt x="2048" y="8224"/>
                  </a:cubicBezTo>
                  <a:lnTo>
                    <a:pt x="2048" y="8255"/>
                  </a:lnTo>
                  <a:cubicBezTo>
                    <a:pt x="2048" y="9011"/>
                    <a:pt x="2678" y="9641"/>
                    <a:pt x="3403" y="9641"/>
                  </a:cubicBezTo>
                  <a:lnTo>
                    <a:pt x="3466" y="9641"/>
                  </a:lnTo>
                  <a:cubicBezTo>
                    <a:pt x="3655" y="10019"/>
                    <a:pt x="3844" y="10397"/>
                    <a:pt x="4096" y="10681"/>
                  </a:cubicBezTo>
                  <a:cubicBezTo>
                    <a:pt x="2615" y="10145"/>
                    <a:pt x="1481" y="9011"/>
                    <a:pt x="977" y="7594"/>
                  </a:cubicBezTo>
                  <a:close/>
                  <a:moveTo>
                    <a:pt x="9294" y="6207"/>
                  </a:moveTo>
                  <a:cubicBezTo>
                    <a:pt x="10240" y="6207"/>
                    <a:pt x="10964" y="6963"/>
                    <a:pt x="10964" y="7909"/>
                  </a:cubicBezTo>
                  <a:cubicBezTo>
                    <a:pt x="10964" y="8192"/>
                    <a:pt x="10901" y="8413"/>
                    <a:pt x="10807" y="8665"/>
                  </a:cubicBezTo>
                  <a:cubicBezTo>
                    <a:pt x="10744" y="8759"/>
                    <a:pt x="10177" y="9484"/>
                    <a:pt x="9294" y="10744"/>
                  </a:cubicBezTo>
                  <a:lnTo>
                    <a:pt x="8979" y="10303"/>
                  </a:lnTo>
                  <a:cubicBezTo>
                    <a:pt x="8018" y="9071"/>
                    <a:pt x="8059" y="9043"/>
                    <a:pt x="8038" y="9043"/>
                  </a:cubicBezTo>
                  <a:lnTo>
                    <a:pt x="8038" y="9043"/>
                  </a:lnTo>
                  <a:cubicBezTo>
                    <a:pt x="8037" y="9043"/>
                    <a:pt x="8036" y="9043"/>
                    <a:pt x="8034" y="9043"/>
                  </a:cubicBezTo>
                  <a:cubicBezTo>
                    <a:pt x="7751" y="8728"/>
                    <a:pt x="7593" y="8350"/>
                    <a:pt x="7593" y="7909"/>
                  </a:cubicBezTo>
                  <a:cubicBezTo>
                    <a:pt x="7593" y="6963"/>
                    <a:pt x="8349" y="6207"/>
                    <a:pt x="9294" y="6207"/>
                  </a:cubicBezTo>
                  <a:close/>
                  <a:moveTo>
                    <a:pt x="7026" y="8854"/>
                  </a:moveTo>
                  <a:cubicBezTo>
                    <a:pt x="7152" y="9074"/>
                    <a:pt x="7278" y="9326"/>
                    <a:pt x="7467" y="9515"/>
                  </a:cubicBezTo>
                  <a:cubicBezTo>
                    <a:pt x="7026" y="10429"/>
                    <a:pt x="6459" y="10965"/>
                    <a:pt x="5829" y="10965"/>
                  </a:cubicBezTo>
                  <a:cubicBezTo>
                    <a:pt x="5199" y="10965"/>
                    <a:pt x="4569" y="10397"/>
                    <a:pt x="4096" y="9389"/>
                  </a:cubicBezTo>
                  <a:cubicBezTo>
                    <a:pt x="4317" y="9295"/>
                    <a:pt x="4474" y="9074"/>
                    <a:pt x="4600" y="8854"/>
                  </a:cubicBezTo>
                  <a:cubicBezTo>
                    <a:pt x="4978" y="8885"/>
                    <a:pt x="5388" y="8917"/>
                    <a:pt x="5766" y="8917"/>
                  </a:cubicBezTo>
                  <a:cubicBezTo>
                    <a:pt x="6207" y="8917"/>
                    <a:pt x="6616" y="8885"/>
                    <a:pt x="7026" y="8854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16"/>
                    <a:pt x="0" y="5861"/>
                  </a:cubicBezTo>
                  <a:cubicBezTo>
                    <a:pt x="0" y="9043"/>
                    <a:pt x="2584" y="11689"/>
                    <a:pt x="5829" y="11689"/>
                  </a:cubicBezTo>
                  <a:cubicBezTo>
                    <a:pt x="6806" y="11689"/>
                    <a:pt x="7751" y="11437"/>
                    <a:pt x="8570" y="11028"/>
                  </a:cubicBezTo>
                  <a:lnTo>
                    <a:pt x="8979" y="11563"/>
                  </a:lnTo>
                  <a:cubicBezTo>
                    <a:pt x="9042" y="11658"/>
                    <a:pt x="9145" y="11705"/>
                    <a:pt x="9247" y="11705"/>
                  </a:cubicBezTo>
                  <a:cubicBezTo>
                    <a:pt x="9350" y="11705"/>
                    <a:pt x="9452" y="11658"/>
                    <a:pt x="9515" y="11563"/>
                  </a:cubicBezTo>
                  <a:cubicBezTo>
                    <a:pt x="9515" y="11563"/>
                    <a:pt x="11279" y="9169"/>
                    <a:pt x="11405" y="8980"/>
                  </a:cubicBezTo>
                  <a:cubicBezTo>
                    <a:pt x="11563" y="8665"/>
                    <a:pt x="11657" y="8287"/>
                    <a:pt x="11657" y="7940"/>
                  </a:cubicBezTo>
                  <a:cubicBezTo>
                    <a:pt x="11657" y="7657"/>
                    <a:pt x="11626" y="7405"/>
                    <a:pt x="11531" y="7152"/>
                  </a:cubicBezTo>
                  <a:cubicBezTo>
                    <a:pt x="11594" y="6774"/>
                    <a:pt x="11657" y="6333"/>
                    <a:pt x="11657" y="5892"/>
                  </a:cubicBezTo>
                  <a:cubicBezTo>
                    <a:pt x="11657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36" name="Google Shape;10536;p77"/>
            <p:cNvSpPr/>
            <p:nvPr/>
          </p:nvSpPr>
          <p:spPr>
            <a:xfrm>
              <a:off x="-33467475" y="28066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631"/>
                  </a:moveTo>
                  <a:cubicBezTo>
                    <a:pt x="1229" y="631"/>
                    <a:pt x="1387" y="789"/>
                    <a:pt x="1387" y="1009"/>
                  </a:cubicBezTo>
                  <a:cubicBezTo>
                    <a:pt x="1387" y="1198"/>
                    <a:pt x="1198" y="1356"/>
                    <a:pt x="1040" y="1356"/>
                  </a:cubicBezTo>
                  <a:cubicBezTo>
                    <a:pt x="820" y="1356"/>
                    <a:pt x="662" y="1198"/>
                    <a:pt x="662" y="1009"/>
                  </a:cubicBezTo>
                  <a:cubicBezTo>
                    <a:pt x="662" y="789"/>
                    <a:pt x="820" y="631"/>
                    <a:pt x="1040" y="63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cubicBezTo>
                    <a:pt x="1" y="1576"/>
                    <a:pt x="473" y="2049"/>
                    <a:pt x="1040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37" name="Google Shape;10537;p77"/>
          <p:cNvGrpSpPr/>
          <p:nvPr/>
        </p:nvGrpSpPr>
        <p:grpSpPr>
          <a:xfrm>
            <a:off x="2940119" y="3583345"/>
            <a:ext cx="439583" cy="471531"/>
            <a:chOff x="-31874100" y="1939525"/>
            <a:chExt cx="271750" cy="291500"/>
          </a:xfrm>
          <a:solidFill>
            <a:srgbClr val="009447"/>
          </a:solidFill>
        </p:grpSpPr>
        <p:sp>
          <p:nvSpPr>
            <p:cNvPr id="10538" name="Google Shape;10538;p77"/>
            <p:cNvSpPr/>
            <p:nvPr/>
          </p:nvSpPr>
          <p:spPr>
            <a:xfrm>
              <a:off x="-31874100" y="2132475"/>
              <a:ext cx="271750" cy="98550"/>
            </a:xfrm>
            <a:custGeom>
              <a:avLst/>
              <a:gdLst/>
              <a:ahLst/>
              <a:cxnLst/>
              <a:rect l="l" t="t" r="r" b="b"/>
              <a:pathLst>
                <a:path w="10870" h="3942" extrusionOk="0">
                  <a:moveTo>
                    <a:pt x="2080" y="1135"/>
                  </a:moveTo>
                  <a:lnTo>
                    <a:pt x="2300" y="1576"/>
                  </a:lnTo>
                  <a:cubicBezTo>
                    <a:pt x="2363" y="1702"/>
                    <a:pt x="2458" y="1734"/>
                    <a:pt x="2584" y="1765"/>
                  </a:cubicBezTo>
                  <a:lnTo>
                    <a:pt x="3056" y="1860"/>
                  </a:lnTo>
                  <a:lnTo>
                    <a:pt x="2710" y="2206"/>
                  </a:lnTo>
                  <a:cubicBezTo>
                    <a:pt x="2615" y="2269"/>
                    <a:pt x="2584" y="2395"/>
                    <a:pt x="2615" y="2521"/>
                  </a:cubicBezTo>
                  <a:lnTo>
                    <a:pt x="2710" y="2994"/>
                  </a:lnTo>
                  <a:lnTo>
                    <a:pt x="2269" y="2773"/>
                  </a:lnTo>
                  <a:cubicBezTo>
                    <a:pt x="2237" y="2710"/>
                    <a:pt x="2143" y="2710"/>
                    <a:pt x="2111" y="2710"/>
                  </a:cubicBezTo>
                  <a:cubicBezTo>
                    <a:pt x="2080" y="2710"/>
                    <a:pt x="1985" y="2710"/>
                    <a:pt x="1954" y="2773"/>
                  </a:cubicBezTo>
                  <a:lnTo>
                    <a:pt x="1513" y="2994"/>
                  </a:lnTo>
                  <a:lnTo>
                    <a:pt x="1607" y="2521"/>
                  </a:lnTo>
                  <a:cubicBezTo>
                    <a:pt x="1607" y="2395"/>
                    <a:pt x="1607" y="2301"/>
                    <a:pt x="1513" y="2206"/>
                  </a:cubicBezTo>
                  <a:lnTo>
                    <a:pt x="1166" y="1860"/>
                  </a:lnTo>
                  <a:lnTo>
                    <a:pt x="1639" y="1765"/>
                  </a:lnTo>
                  <a:cubicBezTo>
                    <a:pt x="1670" y="1765"/>
                    <a:pt x="1796" y="1702"/>
                    <a:pt x="1828" y="1576"/>
                  </a:cubicBezTo>
                  <a:lnTo>
                    <a:pt x="2080" y="1135"/>
                  </a:lnTo>
                  <a:close/>
                  <a:moveTo>
                    <a:pt x="5514" y="1135"/>
                  </a:moveTo>
                  <a:lnTo>
                    <a:pt x="5734" y="1576"/>
                  </a:lnTo>
                  <a:cubicBezTo>
                    <a:pt x="5766" y="1702"/>
                    <a:pt x="5892" y="1734"/>
                    <a:pt x="6018" y="1765"/>
                  </a:cubicBezTo>
                  <a:lnTo>
                    <a:pt x="6490" y="1860"/>
                  </a:lnTo>
                  <a:lnTo>
                    <a:pt x="6144" y="2206"/>
                  </a:lnTo>
                  <a:cubicBezTo>
                    <a:pt x="6049" y="2269"/>
                    <a:pt x="6018" y="2395"/>
                    <a:pt x="6049" y="2521"/>
                  </a:cubicBezTo>
                  <a:lnTo>
                    <a:pt x="6144" y="2994"/>
                  </a:lnTo>
                  <a:lnTo>
                    <a:pt x="5703" y="2773"/>
                  </a:lnTo>
                  <a:cubicBezTo>
                    <a:pt x="5671" y="2710"/>
                    <a:pt x="5577" y="2710"/>
                    <a:pt x="5545" y="2710"/>
                  </a:cubicBezTo>
                  <a:cubicBezTo>
                    <a:pt x="5514" y="2710"/>
                    <a:pt x="5419" y="2710"/>
                    <a:pt x="5388" y="2773"/>
                  </a:cubicBezTo>
                  <a:lnTo>
                    <a:pt x="4947" y="2994"/>
                  </a:lnTo>
                  <a:lnTo>
                    <a:pt x="5041" y="2521"/>
                  </a:lnTo>
                  <a:cubicBezTo>
                    <a:pt x="5041" y="2395"/>
                    <a:pt x="5041" y="2301"/>
                    <a:pt x="4947" y="2206"/>
                  </a:cubicBezTo>
                  <a:lnTo>
                    <a:pt x="4600" y="1860"/>
                  </a:lnTo>
                  <a:lnTo>
                    <a:pt x="4978" y="1765"/>
                  </a:lnTo>
                  <a:cubicBezTo>
                    <a:pt x="5104" y="1765"/>
                    <a:pt x="5199" y="1702"/>
                    <a:pt x="5262" y="1576"/>
                  </a:cubicBezTo>
                  <a:lnTo>
                    <a:pt x="5514" y="1135"/>
                  </a:lnTo>
                  <a:close/>
                  <a:moveTo>
                    <a:pt x="8916" y="1135"/>
                  </a:moveTo>
                  <a:lnTo>
                    <a:pt x="9168" y="1576"/>
                  </a:lnTo>
                  <a:cubicBezTo>
                    <a:pt x="9200" y="1702"/>
                    <a:pt x="9326" y="1734"/>
                    <a:pt x="9452" y="1765"/>
                  </a:cubicBezTo>
                  <a:lnTo>
                    <a:pt x="9924" y="1860"/>
                  </a:lnTo>
                  <a:lnTo>
                    <a:pt x="9546" y="2206"/>
                  </a:lnTo>
                  <a:cubicBezTo>
                    <a:pt x="9483" y="2269"/>
                    <a:pt x="9452" y="2395"/>
                    <a:pt x="9483" y="2521"/>
                  </a:cubicBezTo>
                  <a:lnTo>
                    <a:pt x="9546" y="2994"/>
                  </a:lnTo>
                  <a:lnTo>
                    <a:pt x="9137" y="2773"/>
                  </a:lnTo>
                  <a:cubicBezTo>
                    <a:pt x="9074" y="2710"/>
                    <a:pt x="9011" y="2710"/>
                    <a:pt x="8979" y="2710"/>
                  </a:cubicBezTo>
                  <a:cubicBezTo>
                    <a:pt x="8916" y="2710"/>
                    <a:pt x="8853" y="2710"/>
                    <a:pt x="8822" y="2773"/>
                  </a:cubicBezTo>
                  <a:lnTo>
                    <a:pt x="8381" y="2994"/>
                  </a:lnTo>
                  <a:lnTo>
                    <a:pt x="8444" y="2521"/>
                  </a:lnTo>
                  <a:cubicBezTo>
                    <a:pt x="8444" y="2395"/>
                    <a:pt x="8444" y="2301"/>
                    <a:pt x="8381" y="2206"/>
                  </a:cubicBezTo>
                  <a:lnTo>
                    <a:pt x="8034" y="1860"/>
                  </a:lnTo>
                  <a:lnTo>
                    <a:pt x="8412" y="1765"/>
                  </a:lnTo>
                  <a:cubicBezTo>
                    <a:pt x="8538" y="1765"/>
                    <a:pt x="8601" y="1702"/>
                    <a:pt x="8696" y="1576"/>
                  </a:cubicBezTo>
                  <a:lnTo>
                    <a:pt x="8916" y="1135"/>
                  </a:lnTo>
                  <a:close/>
                  <a:moveTo>
                    <a:pt x="2048" y="1"/>
                  </a:moveTo>
                  <a:cubicBezTo>
                    <a:pt x="1922" y="1"/>
                    <a:pt x="1796" y="64"/>
                    <a:pt x="1733" y="190"/>
                  </a:cubicBezTo>
                  <a:lnTo>
                    <a:pt x="1292" y="1104"/>
                  </a:lnTo>
                  <a:lnTo>
                    <a:pt x="315" y="1261"/>
                  </a:lnTo>
                  <a:cubicBezTo>
                    <a:pt x="189" y="1261"/>
                    <a:pt x="63" y="1387"/>
                    <a:pt x="32" y="1482"/>
                  </a:cubicBezTo>
                  <a:cubicBezTo>
                    <a:pt x="0" y="1608"/>
                    <a:pt x="32" y="1765"/>
                    <a:pt x="95" y="1860"/>
                  </a:cubicBezTo>
                  <a:lnTo>
                    <a:pt x="819" y="2553"/>
                  </a:lnTo>
                  <a:lnTo>
                    <a:pt x="662" y="3561"/>
                  </a:lnTo>
                  <a:cubicBezTo>
                    <a:pt x="630" y="3655"/>
                    <a:pt x="693" y="3813"/>
                    <a:pt x="788" y="3876"/>
                  </a:cubicBezTo>
                  <a:cubicBezTo>
                    <a:pt x="862" y="3913"/>
                    <a:pt x="925" y="3928"/>
                    <a:pt x="990" y="3928"/>
                  </a:cubicBezTo>
                  <a:cubicBezTo>
                    <a:pt x="1035" y="3928"/>
                    <a:pt x="1082" y="3920"/>
                    <a:pt x="1134" y="3907"/>
                  </a:cubicBezTo>
                  <a:lnTo>
                    <a:pt x="2048" y="3435"/>
                  </a:lnTo>
                  <a:lnTo>
                    <a:pt x="2962" y="3907"/>
                  </a:lnTo>
                  <a:cubicBezTo>
                    <a:pt x="2998" y="3931"/>
                    <a:pt x="3039" y="3942"/>
                    <a:pt x="3082" y="3942"/>
                  </a:cubicBezTo>
                  <a:cubicBezTo>
                    <a:pt x="3153" y="3942"/>
                    <a:pt x="3230" y="3915"/>
                    <a:pt x="3308" y="3876"/>
                  </a:cubicBezTo>
                  <a:cubicBezTo>
                    <a:pt x="3434" y="3781"/>
                    <a:pt x="3466" y="3655"/>
                    <a:pt x="3434" y="3561"/>
                  </a:cubicBezTo>
                  <a:lnTo>
                    <a:pt x="3277" y="2553"/>
                  </a:lnTo>
                  <a:lnTo>
                    <a:pt x="3749" y="2080"/>
                  </a:lnTo>
                  <a:lnTo>
                    <a:pt x="4222" y="2553"/>
                  </a:lnTo>
                  <a:lnTo>
                    <a:pt x="4064" y="3561"/>
                  </a:lnTo>
                  <a:cubicBezTo>
                    <a:pt x="4001" y="3655"/>
                    <a:pt x="4096" y="3813"/>
                    <a:pt x="4159" y="3876"/>
                  </a:cubicBezTo>
                  <a:cubicBezTo>
                    <a:pt x="4233" y="3913"/>
                    <a:pt x="4307" y="3928"/>
                    <a:pt x="4380" y="3928"/>
                  </a:cubicBezTo>
                  <a:cubicBezTo>
                    <a:pt x="4433" y="3928"/>
                    <a:pt x="4485" y="3920"/>
                    <a:pt x="4537" y="3907"/>
                  </a:cubicBezTo>
                  <a:lnTo>
                    <a:pt x="5419" y="3435"/>
                  </a:lnTo>
                  <a:lnTo>
                    <a:pt x="6333" y="3907"/>
                  </a:lnTo>
                  <a:cubicBezTo>
                    <a:pt x="6381" y="3931"/>
                    <a:pt x="6429" y="3942"/>
                    <a:pt x="6475" y="3942"/>
                  </a:cubicBezTo>
                  <a:cubicBezTo>
                    <a:pt x="6550" y="3942"/>
                    <a:pt x="6621" y="3915"/>
                    <a:pt x="6679" y="3876"/>
                  </a:cubicBezTo>
                  <a:cubicBezTo>
                    <a:pt x="6805" y="3781"/>
                    <a:pt x="6837" y="3655"/>
                    <a:pt x="6805" y="3561"/>
                  </a:cubicBezTo>
                  <a:lnTo>
                    <a:pt x="6648" y="2553"/>
                  </a:lnTo>
                  <a:lnTo>
                    <a:pt x="7120" y="2080"/>
                  </a:lnTo>
                  <a:lnTo>
                    <a:pt x="7593" y="2553"/>
                  </a:lnTo>
                  <a:lnTo>
                    <a:pt x="7435" y="3561"/>
                  </a:lnTo>
                  <a:cubicBezTo>
                    <a:pt x="7404" y="3655"/>
                    <a:pt x="7467" y="3813"/>
                    <a:pt x="7561" y="3876"/>
                  </a:cubicBezTo>
                  <a:cubicBezTo>
                    <a:pt x="7635" y="3913"/>
                    <a:pt x="7698" y="3928"/>
                    <a:pt x="7763" y="3928"/>
                  </a:cubicBezTo>
                  <a:cubicBezTo>
                    <a:pt x="7809" y="3928"/>
                    <a:pt x="7856" y="3920"/>
                    <a:pt x="7908" y="3907"/>
                  </a:cubicBezTo>
                  <a:lnTo>
                    <a:pt x="8822" y="3435"/>
                  </a:lnTo>
                  <a:lnTo>
                    <a:pt x="9735" y="3907"/>
                  </a:lnTo>
                  <a:cubicBezTo>
                    <a:pt x="9771" y="3931"/>
                    <a:pt x="9812" y="3942"/>
                    <a:pt x="9856" y="3942"/>
                  </a:cubicBezTo>
                  <a:cubicBezTo>
                    <a:pt x="9926" y="3942"/>
                    <a:pt x="10004" y="3915"/>
                    <a:pt x="10082" y="3876"/>
                  </a:cubicBezTo>
                  <a:cubicBezTo>
                    <a:pt x="10208" y="3781"/>
                    <a:pt x="10239" y="3655"/>
                    <a:pt x="10208" y="3561"/>
                  </a:cubicBezTo>
                  <a:lnTo>
                    <a:pt x="10050" y="2553"/>
                  </a:lnTo>
                  <a:lnTo>
                    <a:pt x="10743" y="1860"/>
                  </a:lnTo>
                  <a:cubicBezTo>
                    <a:pt x="10838" y="1765"/>
                    <a:pt x="10869" y="1608"/>
                    <a:pt x="10838" y="1482"/>
                  </a:cubicBezTo>
                  <a:cubicBezTo>
                    <a:pt x="10775" y="1387"/>
                    <a:pt x="10680" y="1293"/>
                    <a:pt x="10554" y="1261"/>
                  </a:cubicBezTo>
                  <a:lnTo>
                    <a:pt x="9578" y="1104"/>
                  </a:lnTo>
                  <a:lnTo>
                    <a:pt x="9137" y="190"/>
                  </a:lnTo>
                  <a:cubicBezTo>
                    <a:pt x="9105" y="64"/>
                    <a:pt x="8979" y="1"/>
                    <a:pt x="8822" y="1"/>
                  </a:cubicBezTo>
                  <a:cubicBezTo>
                    <a:pt x="8696" y="1"/>
                    <a:pt x="8570" y="64"/>
                    <a:pt x="8507" y="190"/>
                  </a:cubicBezTo>
                  <a:lnTo>
                    <a:pt x="8066" y="1104"/>
                  </a:lnTo>
                  <a:lnTo>
                    <a:pt x="7120" y="1261"/>
                  </a:lnTo>
                  <a:lnTo>
                    <a:pt x="6175" y="1104"/>
                  </a:lnTo>
                  <a:lnTo>
                    <a:pt x="5734" y="190"/>
                  </a:lnTo>
                  <a:cubicBezTo>
                    <a:pt x="5703" y="64"/>
                    <a:pt x="5577" y="1"/>
                    <a:pt x="5419" y="1"/>
                  </a:cubicBezTo>
                  <a:cubicBezTo>
                    <a:pt x="5262" y="1"/>
                    <a:pt x="5199" y="64"/>
                    <a:pt x="5104" y="190"/>
                  </a:cubicBezTo>
                  <a:lnTo>
                    <a:pt x="4695" y="1104"/>
                  </a:lnTo>
                  <a:lnTo>
                    <a:pt x="3749" y="1261"/>
                  </a:lnTo>
                  <a:lnTo>
                    <a:pt x="2804" y="1104"/>
                  </a:lnTo>
                  <a:lnTo>
                    <a:pt x="2363" y="190"/>
                  </a:lnTo>
                  <a:cubicBezTo>
                    <a:pt x="2332" y="64"/>
                    <a:pt x="2206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39" name="Google Shape;10539;p77"/>
            <p:cNvSpPr/>
            <p:nvPr/>
          </p:nvSpPr>
          <p:spPr>
            <a:xfrm>
              <a:off x="-31830775" y="1939525"/>
              <a:ext cx="189050" cy="189825"/>
            </a:xfrm>
            <a:custGeom>
              <a:avLst/>
              <a:gdLst/>
              <a:ahLst/>
              <a:cxnLst/>
              <a:rect l="l" t="t" r="r" b="b"/>
              <a:pathLst>
                <a:path w="7562" h="7593" extrusionOk="0">
                  <a:moveTo>
                    <a:pt x="3718" y="662"/>
                  </a:moveTo>
                  <a:cubicBezTo>
                    <a:pt x="5072" y="662"/>
                    <a:pt x="6144" y="1764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1" y="2048"/>
                    <a:pt x="4411" y="2048"/>
                  </a:cubicBezTo>
                  <a:lnTo>
                    <a:pt x="3025" y="2048"/>
                  </a:lnTo>
                  <a:cubicBezTo>
                    <a:pt x="2142" y="2048"/>
                    <a:pt x="1481" y="2678"/>
                    <a:pt x="1323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23" y="1764"/>
                    <a:pt x="2426" y="662"/>
                    <a:pt x="3718" y="662"/>
                  </a:cubicBezTo>
                  <a:close/>
                  <a:moveTo>
                    <a:pt x="4348" y="2773"/>
                  </a:moveTo>
                  <a:cubicBezTo>
                    <a:pt x="4915" y="2773"/>
                    <a:pt x="5387" y="3245"/>
                    <a:pt x="5387" y="3781"/>
                  </a:cubicBezTo>
                  <a:lnTo>
                    <a:pt x="5387" y="4127"/>
                  </a:lnTo>
                  <a:lnTo>
                    <a:pt x="5387" y="4127"/>
                  </a:lnTo>
                  <a:cubicBezTo>
                    <a:pt x="5153" y="4127"/>
                    <a:pt x="4907" y="4122"/>
                    <a:pt x="4820" y="4064"/>
                  </a:cubicBezTo>
                  <a:cubicBezTo>
                    <a:pt x="4789" y="4033"/>
                    <a:pt x="4757" y="3907"/>
                    <a:pt x="4757" y="3812"/>
                  </a:cubicBezTo>
                  <a:cubicBezTo>
                    <a:pt x="4757" y="3623"/>
                    <a:pt x="4600" y="3466"/>
                    <a:pt x="4411" y="3466"/>
                  </a:cubicBezTo>
                  <a:cubicBezTo>
                    <a:pt x="4190" y="3466"/>
                    <a:pt x="4033" y="3623"/>
                    <a:pt x="4033" y="3812"/>
                  </a:cubicBezTo>
                  <a:cubicBezTo>
                    <a:pt x="4033" y="3907"/>
                    <a:pt x="4033" y="4033"/>
                    <a:pt x="3970" y="4064"/>
                  </a:cubicBezTo>
                  <a:cubicBezTo>
                    <a:pt x="3907" y="4127"/>
                    <a:pt x="3789" y="4143"/>
                    <a:pt x="3643" y="4143"/>
                  </a:cubicBezTo>
                  <a:cubicBezTo>
                    <a:pt x="3497" y="4143"/>
                    <a:pt x="3324" y="4127"/>
                    <a:pt x="3151" y="4127"/>
                  </a:cubicBezTo>
                  <a:lnTo>
                    <a:pt x="1953" y="4127"/>
                  </a:lnTo>
                  <a:lnTo>
                    <a:pt x="1953" y="3781"/>
                  </a:lnTo>
                  <a:cubicBezTo>
                    <a:pt x="1953" y="3214"/>
                    <a:pt x="2426" y="2773"/>
                    <a:pt x="2993" y="2773"/>
                  </a:cubicBezTo>
                  <a:close/>
                  <a:moveTo>
                    <a:pt x="1008" y="4096"/>
                  </a:moveTo>
                  <a:cubicBezTo>
                    <a:pt x="1197" y="4096"/>
                    <a:pt x="1355" y="4253"/>
                    <a:pt x="1355" y="4442"/>
                  </a:cubicBezTo>
                  <a:lnTo>
                    <a:pt x="1355" y="5135"/>
                  </a:lnTo>
                  <a:cubicBezTo>
                    <a:pt x="1323" y="5356"/>
                    <a:pt x="1197" y="5482"/>
                    <a:pt x="1008" y="5482"/>
                  </a:cubicBezTo>
                  <a:cubicBezTo>
                    <a:pt x="819" y="5482"/>
                    <a:pt x="662" y="5324"/>
                    <a:pt x="662" y="5135"/>
                  </a:cubicBezTo>
                  <a:lnTo>
                    <a:pt x="662" y="4442"/>
                  </a:lnTo>
                  <a:cubicBezTo>
                    <a:pt x="662" y="4253"/>
                    <a:pt x="819" y="4096"/>
                    <a:pt x="1008" y="4096"/>
                  </a:cubicBezTo>
                  <a:close/>
                  <a:moveTo>
                    <a:pt x="6459" y="4127"/>
                  </a:moveTo>
                  <a:cubicBezTo>
                    <a:pt x="6648" y="4127"/>
                    <a:pt x="6805" y="4285"/>
                    <a:pt x="6805" y="4505"/>
                  </a:cubicBezTo>
                  <a:lnTo>
                    <a:pt x="6805" y="5167"/>
                  </a:lnTo>
                  <a:cubicBezTo>
                    <a:pt x="6805" y="5356"/>
                    <a:pt x="6648" y="5513"/>
                    <a:pt x="6459" y="5513"/>
                  </a:cubicBezTo>
                  <a:cubicBezTo>
                    <a:pt x="6238" y="5513"/>
                    <a:pt x="6081" y="5356"/>
                    <a:pt x="6081" y="5167"/>
                  </a:cubicBezTo>
                  <a:lnTo>
                    <a:pt x="6081" y="4505"/>
                  </a:lnTo>
                  <a:cubicBezTo>
                    <a:pt x="6081" y="4285"/>
                    <a:pt x="6238" y="4127"/>
                    <a:pt x="6459" y="4127"/>
                  </a:cubicBezTo>
                  <a:close/>
                  <a:moveTo>
                    <a:pt x="4442" y="4568"/>
                  </a:moveTo>
                  <a:cubicBezTo>
                    <a:pt x="4726" y="4757"/>
                    <a:pt x="5072" y="4820"/>
                    <a:pt x="5450" y="4820"/>
                  </a:cubicBezTo>
                  <a:lnTo>
                    <a:pt x="5450" y="5167"/>
                  </a:lnTo>
                  <a:cubicBezTo>
                    <a:pt x="5450" y="6112"/>
                    <a:pt x="4663" y="6900"/>
                    <a:pt x="3718" y="6900"/>
                  </a:cubicBezTo>
                  <a:cubicBezTo>
                    <a:pt x="2772" y="6900"/>
                    <a:pt x="2048" y="6112"/>
                    <a:pt x="2048" y="5167"/>
                  </a:cubicBezTo>
                  <a:lnTo>
                    <a:pt x="2048" y="4820"/>
                  </a:lnTo>
                  <a:lnTo>
                    <a:pt x="3214" y="4820"/>
                  </a:lnTo>
                  <a:cubicBezTo>
                    <a:pt x="3305" y="4820"/>
                    <a:pt x="3394" y="4821"/>
                    <a:pt x="3479" y="4821"/>
                  </a:cubicBezTo>
                  <a:cubicBezTo>
                    <a:pt x="3863" y="4821"/>
                    <a:pt x="4184" y="4800"/>
                    <a:pt x="4442" y="4568"/>
                  </a:cubicBezTo>
                  <a:close/>
                  <a:moveTo>
                    <a:pt x="3718" y="0"/>
                  </a:moveTo>
                  <a:cubicBezTo>
                    <a:pt x="2048" y="0"/>
                    <a:pt x="662" y="1386"/>
                    <a:pt x="662" y="3119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505"/>
                  </a:cubicBezTo>
                  <a:lnTo>
                    <a:pt x="0" y="5167"/>
                  </a:lnTo>
                  <a:cubicBezTo>
                    <a:pt x="0" y="5703"/>
                    <a:pt x="473" y="6175"/>
                    <a:pt x="1008" y="6175"/>
                  </a:cubicBezTo>
                  <a:cubicBezTo>
                    <a:pt x="1197" y="6175"/>
                    <a:pt x="1355" y="6144"/>
                    <a:pt x="1512" y="6081"/>
                  </a:cubicBezTo>
                  <a:cubicBezTo>
                    <a:pt x="1890" y="6963"/>
                    <a:pt x="2741" y="7593"/>
                    <a:pt x="3781" y="7593"/>
                  </a:cubicBezTo>
                  <a:cubicBezTo>
                    <a:pt x="4789" y="7593"/>
                    <a:pt x="5671" y="6963"/>
                    <a:pt x="6018" y="6049"/>
                  </a:cubicBezTo>
                  <a:cubicBezTo>
                    <a:pt x="6175" y="6144"/>
                    <a:pt x="6333" y="6175"/>
                    <a:pt x="6522" y="6175"/>
                  </a:cubicBezTo>
                  <a:cubicBezTo>
                    <a:pt x="7089" y="6175"/>
                    <a:pt x="7561" y="5703"/>
                    <a:pt x="7561" y="5167"/>
                  </a:cubicBezTo>
                  <a:lnTo>
                    <a:pt x="7561" y="4474"/>
                  </a:lnTo>
                  <a:cubicBezTo>
                    <a:pt x="7561" y="4064"/>
                    <a:pt x="7278" y="3655"/>
                    <a:pt x="6868" y="3497"/>
                  </a:cubicBezTo>
                  <a:lnTo>
                    <a:pt x="6868" y="3119"/>
                  </a:lnTo>
                  <a:cubicBezTo>
                    <a:pt x="6805" y="1386"/>
                    <a:pt x="5419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540" name="Google Shape;10540;p77"/>
          <p:cNvSpPr/>
          <p:nvPr/>
        </p:nvSpPr>
        <p:spPr>
          <a:xfrm>
            <a:off x="2948367" y="4207941"/>
            <a:ext cx="415400" cy="471449"/>
          </a:xfrm>
          <a:custGeom>
            <a:avLst/>
            <a:gdLst/>
            <a:ahLst/>
            <a:cxnLst/>
            <a:rect l="l" t="t" r="r" b="b"/>
            <a:pathLst>
              <a:path w="10272" h="11658" extrusionOk="0">
                <a:moveTo>
                  <a:pt x="7877" y="693"/>
                </a:moveTo>
                <a:cubicBezTo>
                  <a:pt x="8066" y="693"/>
                  <a:pt x="8224" y="851"/>
                  <a:pt x="8224" y="1040"/>
                </a:cubicBezTo>
                <a:lnTo>
                  <a:pt x="8224" y="1387"/>
                </a:lnTo>
                <a:lnTo>
                  <a:pt x="2080" y="1387"/>
                </a:lnTo>
                <a:lnTo>
                  <a:pt x="2080" y="1040"/>
                </a:lnTo>
                <a:cubicBezTo>
                  <a:pt x="2049" y="851"/>
                  <a:pt x="2206" y="693"/>
                  <a:pt x="2395" y="693"/>
                </a:cubicBezTo>
                <a:close/>
                <a:moveTo>
                  <a:pt x="9200" y="2710"/>
                </a:moveTo>
                <a:cubicBezTo>
                  <a:pt x="9421" y="2710"/>
                  <a:pt x="9578" y="2899"/>
                  <a:pt x="9578" y="3088"/>
                </a:cubicBezTo>
                <a:cubicBezTo>
                  <a:pt x="9578" y="3277"/>
                  <a:pt x="9421" y="3434"/>
                  <a:pt x="9200" y="3434"/>
                </a:cubicBezTo>
                <a:lnTo>
                  <a:pt x="8854" y="3434"/>
                </a:lnTo>
                <a:lnTo>
                  <a:pt x="8854" y="2773"/>
                </a:lnTo>
                <a:lnTo>
                  <a:pt x="9200" y="2773"/>
                </a:lnTo>
                <a:lnTo>
                  <a:pt x="9200" y="2710"/>
                </a:lnTo>
                <a:close/>
                <a:moveTo>
                  <a:pt x="6176" y="3907"/>
                </a:moveTo>
                <a:cubicBezTo>
                  <a:pt x="6207" y="4033"/>
                  <a:pt x="6333" y="4127"/>
                  <a:pt x="6491" y="4127"/>
                </a:cubicBezTo>
                <a:lnTo>
                  <a:pt x="9200" y="4127"/>
                </a:lnTo>
                <a:cubicBezTo>
                  <a:pt x="9326" y="4127"/>
                  <a:pt x="9421" y="4127"/>
                  <a:pt x="9515" y="4096"/>
                </a:cubicBezTo>
                <a:lnTo>
                  <a:pt x="9515" y="4096"/>
                </a:lnTo>
                <a:cubicBezTo>
                  <a:pt x="9421" y="4474"/>
                  <a:pt x="9011" y="4789"/>
                  <a:pt x="8539" y="4789"/>
                </a:cubicBezTo>
                <a:lnTo>
                  <a:pt x="6491" y="4789"/>
                </a:lnTo>
                <a:cubicBezTo>
                  <a:pt x="6333" y="4789"/>
                  <a:pt x="6239" y="4852"/>
                  <a:pt x="6176" y="5010"/>
                </a:cubicBezTo>
                <a:lnTo>
                  <a:pt x="5640" y="4474"/>
                </a:lnTo>
                <a:lnTo>
                  <a:pt x="6176" y="3907"/>
                </a:lnTo>
                <a:close/>
                <a:moveTo>
                  <a:pt x="1387" y="4789"/>
                </a:moveTo>
                <a:lnTo>
                  <a:pt x="1387" y="5451"/>
                </a:lnTo>
                <a:lnTo>
                  <a:pt x="1009" y="5451"/>
                </a:lnTo>
                <a:cubicBezTo>
                  <a:pt x="820" y="5451"/>
                  <a:pt x="662" y="5293"/>
                  <a:pt x="662" y="5073"/>
                </a:cubicBezTo>
                <a:cubicBezTo>
                  <a:pt x="662" y="4884"/>
                  <a:pt x="820" y="4789"/>
                  <a:pt x="1009" y="4789"/>
                </a:cubicBezTo>
                <a:close/>
                <a:moveTo>
                  <a:pt x="4065" y="5923"/>
                </a:moveTo>
                <a:lnTo>
                  <a:pt x="4601" y="6459"/>
                </a:lnTo>
                <a:lnTo>
                  <a:pt x="4065" y="7026"/>
                </a:lnTo>
                <a:cubicBezTo>
                  <a:pt x="4033" y="6900"/>
                  <a:pt x="3907" y="6774"/>
                  <a:pt x="3750" y="6774"/>
                </a:cubicBezTo>
                <a:lnTo>
                  <a:pt x="1702" y="6774"/>
                </a:lnTo>
                <a:cubicBezTo>
                  <a:pt x="1664" y="6779"/>
                  <a:pt x="1626" y="6782"/>
                  <a:pt x="1589" y="6782"/>
                </a:cubicBezTo>
                <a:cubicBezTo>
                  <a:pt x="1192" y="6782"/>
                  <a:pt x="838" y="6487"/>
                  <a:pt x="694" y="6112"/>
                </a:cubicBezTo>
                <a:lnTo>
                  <a:pt x="694" y="6112"/>
                </a:lnTo>
                <a:cubicBezTo>
                  <a:pt x="788" y="6144"/>
                  <a:pt x="914" y="6144"/>
                  <a:pt x="1009" y="6144"/>
                </a:cubicBezTo>
                <a:lnTo>
                  <a:pt x="3750" y="6144"/>
                </a:lnTo>
                <a:cubicBezTo>
                  <a:pt x="3907" y="6144"/>
                  <a:pt x="4002" y="6081"/>
                  <a:pt x="4065" y="5923"/>
                </a:cubicBezTo>
                <a:close/>
                <a:moveTo>
                  <a:pt x="8192" y="2048"/>
                </a:moveTo>
                <a:lnTo>
                  <a:pt x="8192" y="3434"/>
                </a:lnTo>
                <a:lnTo>
                  <a:pt x="6806" y="3434"/>
                </a:lnTo>
                <a:lnTo>
                  <a:pt x="6806" y="3088"/>
                </a:lnTo>
                <a:cubicBezTo>
                  <a:pt x="6806" y="2930"/>
                  <a:pt x="6743" y="2804"/>
                  <a:pt x="6617" y="2773"/>
                </a:cubicBezTo>
                <a:cubicBezTo>
                  <a:pt x="6571" y="2761"/>
                  <a:pt x="6520" y="2754"/>
                  <a:pt x="6472" y="2754"/>
                </a:cubicBezTo>
                <a:cubicBezTo>
                  <a:pt x="6388" y="2754"/>
                  <a:pt x="6310" y="2776"/>
                  <a:pt x="6270" y="2836"/>
                </a:cubicBezTo>
                <a:lnTo>
                  <a:pt x="4884" y="4222"/>
                </a:lnTo>
                <a:cubicBezTo>
                  <a:pt x="4758" y="4348"/>
                  <a:pt x="4758" y="4569"/>
                  <a:pt x="4884" y="4695"/>
                </a:cubicBezTo>
                <a:lnTo>
                  <a:pt x="6270" y="6081"/>
                </a:lnTo>
                <a:cubicBezTo>
                  <a:pt x="6315" y="6125"/>
                  <a:pt x="6407" y="6170"/>
                  <a:pt x="6501" y="6170"/>
                </a:cubicBezTo>
                <a:cubicBezTo>
                  <a:pt x="6540" y="6170"/>
                  <a:pt x="6580" y="6162"/>
                  <a:pt x="6617" y="6144"/>
                </a:cubicBezTo>
                <a:cubicBezTo>
                  <a:pt x="6743" y="6112"/>
                  <a:pt x="6806" y="5955"/>
                  <a:pt x="6806" y="5829"/>
                </a:cubicBezTo>
                <a:lnTo>
                  <a:pt x="6806" y="5482"/>
                </a:lnTo>
                <a:lnTo>
                  <a:pt x="8192" y="5482"/>
                </a:lnTo>
                <a:lnTo>
                  <a:pt x="8192" y="8948"/>
                </a:lnTo>
                <a:lnTo>
                  <a:pt x="2049" y="8948"/>
                </a:lnTo>
                <a:lnTo>
                  <a:pt x="2049" y="7530"/>
                </a:lnTo>
                <a:lnTo>
                  <a:pt x="3435" y="7530"/>
                </a:lnTo>
                <a:lnTo>
                  <a:pt x="3435" y="7877"/>
                </a:lnTo>
                <a:cubicBezTo>
                  <a:pt x="3435" y="8034"/>
                  <a:pt x="3498" y="8160"/>
                  <a:pt x="3624" y="8192"/>
                </a:cubicBezTo>
                <a:cubicBezTo>
                  <a:pt x="3676" y="8218"/>
                  <a:pt x="3734" y="8233"/>
                  <a:pt x="3788" y="8233"/>
                </a:cubicBezTo>
                <a:cubicBezTo>
                  <a:pt x="3864" y="8233"/>
                  <a:pt x="3934" y="8202"/>
                  <a:pt x="3970" y="8129"/>
                </a:cubicBezTo>
                <a:lnTo>
                  <a:pt x="5357" y="6742"/>
                </a:lnTo>
                <a:cubicBezTo>
                  <a:pt x="5483" y="6616"/>
                  <a:pt x="5483" y="6396"/>
                  <a:pt x="5357" y="6270"/>
                </a:cubicBezTo>
                <a:lnTo>
                  <a:pt x="3970" y="4884"/>
                </a:lnTo>
                <a:cubicBezTo>
                  <a:pt x="3924" y="4837"/>
                  <a:pt x="3828" y="4808"/>
                  <a:pt x="3730" y="4808"/>
                </a:cubicBezTo>
                <a:cubicBezTo>
                  <a:pt x="3694" y="4808"/>
                  <a:pt x="3658" y="4812"/>
                  <a:pt x="3624" y="4821"/>
                </a:cubicBezTo>
                <a:cubicBezTo>
                  <a:pt x="3498" y="4852"/>
                  <a:pt x="3435" y="5010"/>
                  <a:pt x="3435" y="5136"/>
                </a:cubicBezTo>
                <a:lnTo>
                  <a:pt x="3435" y="5482"/>
                </a:lnTo>
                <a:lnTo>
                  <a:pt x="2049" y="5482"/>
                </a:lnTo>
                <a:lnTo>
                  <a:pt x="2049" y="2048"/>
                </a:lnTo>
                <a:close/>
                <a:moveTo>
                  <a:pt x="8192" y="9609"/>
                </a:moveTo>
                <a:lnTo>
                  <a:pt x="8192" y="10649"/>
                </a:lnTo>
                <a:cubicBezTo>
                  <a:pt x="8192" y="10838"/>
                  <a:pt x="8035" y="10996"/>
                  <a:pt x="7877" y="10996"/>
                </a:cubicBezTo>
                <a:lnTo>
                  <a:pt x="2395" y="10996"/>
                </a:lnTo>
                <a:cubicBezTo>
                  <a:pt x="2206" y="10996"/>
                  <a:pt x="2049" y="10838"/>
                  <a:pt x="2049" y="10649"/>
                </a:cubicBezTo>
                <a:lnTo>
                  <a:pt x="2049" y="9609"/>
                </a:lnTo>
                <a:close/>
                <a:moveTo>
                  <a:pt x="2395" y="0"/>
                </a:moveTo>
                <a:cubicBezTo>
                  <a:pt x="1860" y="0"/>
                  <a:pt x="1387" y="473"/>
                  <a:pt x="1387" y="1040"/>
                </a:cubicBezTo>
                <a:lnTo>
                  <a:pt x="1387" y="4096"/>
                </a:lnTo>
                <a:lnTo>
                  <a:pt x="1009" y="4096"/>
                </a:lnTo>
                <a:cubicBezTo>
                  <a:pt x="473" y="4096"/>
                  <a:pt x="1" y="4569"/>
                  <a:pt x="1" y="5136"/>
                </a:cubicBezTo>
                <a:lnTo>
                  <a:pt x="1" y="5797"/>
                </a:lnTo>
                <a:cubicBezTo>
                  <a:pt x="1" y="6616"/>
                  <a:pt x="599" y="7341"/>
                  <a:pt x="1387" y="7498"/>
                </a:cubicBezTo>
                <a:lnTo>
                  <a:pt x="1387" y="10649"/>
                </a:lnTo>
                <a:cubicBezTo>
                  <a:pt x="1387" y="11185"/>
                  <a:pt x="1860" y="11657"/>
                  <a:pt x="2395" y="11657"/>
                </a:cubicBezTo>
                <a:lnTo>
                  <a:pt x="7877" y="11657"/>
                </a:lnTo>
                <a:cubicBezTo>
                  <a:pt x="8413" y="11657"/>
                  <a:pt x="8885" y="11185"/>
                  <a:pt x="8885" y="10649"/>
                </a:cubicBezTo>
                <a:lnTo>
                  <a:pt x="8885" y="5451"/>
                </a:lnTo>
                <a:cubicBezTo>
                  <a:pt x="9673" y="5293"/>
                  <a:pt x="10271" y="4569"/>
                  <a:pt x="10271" y="3749"/>
                </a:cubicBezTo>
                <a:lnTo>
                  <a:pt x="10271" y="3088"/>
                </a:lnTo>
                <a:cubicBezTo>
                  <a:pt x="10271" y="2521"/>
                  <a:pt x="9799" y="2048"/>
                  <a:pt x="9263" y="2048"/>
                </a:cubicBezTo>
                <a:lnTo>
                  <a:pt x="8885" y="2048"/>
                </a:lnTo>
                <a:lnTo>
                  <a:pt x="8885" y="1040"/>
                </a:lnTo>
                <a:cubicBezTo>
                  <a:pt x="8885" y="473"/>
                  <a:pt x="8413" y="0"/>
                  <a:pt x="7877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541" name="Google Shape;10541;p77"/>
          <p:cNvGrpSpPr/>
          <p:nvPr/>
        </p:nvGrpSpPr>
        <p:grpSpPr>
          <a:xfrm>
            <a:off x="2915269" y="4822042"/>
            <a:ext cx="489284" cy="470357"/>
            <a:chOff x="-31889075" y="2658950"/>
            <a:chExt cx="302475" cy="290775"/>
          </a:xfrm>
          <a:solidFill>
            <a:srgbClr val="009447"/>
          </a:solidFill>
        </p:grpSpPr>
        <p:sp>
          <p:nvSpPr>
            <p:cNvPr id="10542" name="Google Shape;10542;p77"/>
            <p:cNvSpPr/>
            <p:nvPr/>
          </p:nvSpPr>
          <p:spPr>
            <a:xfrm>
              <a:off x="-31889075" y="2658950"/>
              <a:ext cx="302475" cy="290775"/>
            </a:xfrm>
            <a:custGeom>
              <a:avLst/>
              <a:gdLst/>
              <a:ahLst/>
              <a:cxnLst/>
              <a:rect l="l" t="t" r="r" b="b"/>
              <a:pathLst>
                <a:path w="12099" h="11631" extrusionOk="0">
                  <a:moveTo>
                    <a:pt x="10555" y="712"/>
                  </a:moveTo>
                  <a:lnTo>
                    <a:pt x="11153" y="1310"/>
                  </a:lnTo>
                  <a:lnTo>
                    <a:pt x="10051" y="3138"/>
                  </a:lnTo>
                  <a:lnTo>
                    <a:pt x="8728" y="1814"/>
                  </a:lnTo>
                  <a:lnTo>
                    <a:pt x="10555" y="712"/>
                  </a:lnTo>
                  <a:close/>
                  <a:moveTo>
                    <a:pt x="8665" y="2696"/>
                  </a:moveTo>
                  <a:lnTo>
                    <a:pt x="9137" y="3169"/>
                  </a:lnTo>
                  <a:lnTo>
                    <a:pt x="7278" y="4996"/>
                  </a:lnTo>
                  <a:lnTo>
                    <a:pt x="6806" y="4524"/>
                  </a:lnTo>
                  <a:lnTo>
                    <a:pt x="8665" y="2696"/>
                  </a:lnTo>
                  <a:close/>
                  <a:moveTo>
                    <a:pt x="3022" y="640"/>
                  </a:moveTo>
                  <a:cubicBezTo>
                    <a:pt x="3549" y="640"/>
                    <a:pt x="4066" y="847"/>
                    <a:pt x="4443" y="1247"/>
                  </a:cubicBezTo>
                  <a:cubicBezTo>
                    <a:pt x="5010" y="1783"/>
                    <a:pt x="5199" y="2602"/>
                    <a:pt x="4915" y="3358"/>
                  </a:cubicBezTo>
                  <a:cubicBezTo>
                    <a:pt x="4884" y="3484"/>
                    <a:pt x="4915" y="3642"/>
                    <a:pt x="5010" y="3705"/>
                  </a:cubicBezTo>
                  <a:lnTo>
                    <a:pt x="8160" y="6855"/>
                  </a:lnTo>
                  <a:cubicBezTo>
                    <a:pt x="8208" y="6926"/>
                    <a:pt x="8308" y="6961"/>
                    <a:pt x="8409" y="6961"/>
                  </a:cubicBezTo>
                  <a:cubicBezTo>
                    <a:pt x="8442" y="6961"/>
                    <a:pt x="8476" y="6957"/>
                    <a:pt x="8507" y="6950"/>
                  </a:cubicBezTo>
                  <a:cubicBezTo>
                    <a:pt x="8741" y="6862"/>
                    <a:pt x="8981" y="6819"/>
                    <a:pt x="9217" y="6819"/>
                  </a:cubicBezTo>
                  <a:cubicBezTo>
                    <a:pt x="9743" y="6819"/>
                    <a:pt x="10248" y="7031"/>
                    <a:pt x="10618" y="7422"/>
                  </a:cubicBezTo>
                  <a:cubicBezTo>
                    <a:pt x="11153" y="7926"/>
                    <a:pt x="11342" y="8682"/>
                    <a:pt x="11153" y="9375"/>
                  </a:cubicBezTo>
                  <a:lnTo>
                    <a:pt x="10240" y="8493"/>
                  </a:lnTo>
                  <a:cubicBezTo>
                    <a:pt x="10035" y="8289"/>
                    <a:pt x="9767" y="8186"/>
                    <a:pt x="9503" y="8186"/>
                  </a:cubicBezTo>
                  <a:cubicBezTo>
                    <a:pt x="9240" y="8186"/>
                    <a:pt x="8980" y="8289"/>
                    <a:pt x="8791" y="8493"/>
                  </a:cubicBezTo>
                  <a:cubicBezTo>
                    <a:pt x="8381" y="8871"/>
                    <a:pt x="8381" y="9533"/>
                    <a:pt x="8791" y="9943"/>
                  </a:cubicBezTo>
                  <a:lnTo>
                    <a:pt x="9673" y="10856"/>
                  </a:lnTo>
                  <a:cubicBezTo>
                    <a:pt x="9498" y="10904"/>
                    <a:pt x="9318" y="10928"/>
                    <a:pt x="9140" y="10928"/>
                  </a:cubicBezTo>
                  <a:cubicBezTo>
                    <a:pt x="8614" y="10928"/>
                    <a:pt x="8096" y="10721"/>
                    <a:pt x="7719" y="10321"/>
                  </a:cubicBezTo>
                  <a:cubicBezTo>
                    <a:pt x="7152" y="9785"/>
                    <a:pt x="6963" y="8966"/>
                    <a:pt x="7247" y="8210"/>
                  </a:cubicBezTo>
                  <a:cubicBezTo>
                    <a:pt x="7278" y="8084"/>
                    <a:pt x="7247" y="7926"/>
                    <a:pt x="7152" y="7863"/>
                  </a:cubicBezTo>
                  <a:lnTo>
                    <a:pt x="4002" y="4713"/>
                  </a:lnTo>
                  <a:cubicBezTo>
                    <a:pt x="3960" y="4629"/>
                    <a:pt x="3876" y="4587"/>
                    <a:pt x="3787" y="4587"/>
                  </a:cubicBezTo>
                  <a:cubicBezTo>
                    <a:pt x="3743" y="4587"/>
                    <a:pt x="3697" y="4597"/>
                    <a:pt x="3655" y="4618"/>
                  </a:cubicBezTo>
                  <a:cubicBezTo>
                    <a:pt x="3421" y="4706"/>
                    <a:pt x="3181" y="4749"/>
                    <a:pt x="2945" y="4749"/>
                  </a:cubicBezTo>
                  <a:cubicBezTo>
                    <a:pt x="2419" y="4749"/>
                    <a:pt x="1914" y="4537"/>
                    <a:pt x="1544" y="4146"/>
                  </a:cubicBezTo>
                  <a:cubicBezTo>
                    <a:pt x="1009" y="3642"/>
                    <a:pt x="820" y="2885"/>
                    <a:pt x="1009" y="2192"/>
                  </a:cubicBezTo>
                  <a:lnTo>
                    <a:pt x="1009" y="2192"/>
                  </a:lnTo>
                  <a:lnTo>
                    <a:pt x="1922" y="3075"/>
                  </a:lnTo>
                  <a:cubicBezTo>
                    <a:pt x="2127" y="3279"/>
                    <a:pt x="2395" y="3382"/>
                    <a:pt x="2659" y="3382"/>
                  </a:cubicBezTo>
                  <a:cubicBezTo>
                    <a:pt x="2923" y="3382"/>
                    <a:pt x="3183" y="3279"/>
                    <a:pt x="3372" y="3075"/>
                  </a:cubicBezTo>
                  <a:cubicBezTo>
                    <a:pt x="3781" y="2696"/>
                    <a:pt x="3781" y="2035"/>
                    <a:pt x="3372" y="1625"/>
                  </a:cubicBezTo>
                  <a:lnTo>
                    <a:pt x="2490" y="712"/>
                  </a:lnTo>
                  <a:cubicBezTo>
                    <a:pt x="2665" y="664"/>
                    <a:pt x="2844" y="640"/>
                    <a:pt x="3022" y="640"/>
                  </a:cubicBezTo>
                  <a:close/>
                  <a:moveTo>
                    <a:pt x="4380" y="6036"/>
                  </a:moveTo>
                  <a:lnTo>
                    <a:pt x="5829" y="7485"/>
                  </a:lnTo>
                  <a:lnTo>
                    <a:pt x="2679" y="10636"/>
                  </a:lnTo>
                  <a:cubicBezTo>
                    <a:pt x="2474" y="10840"/>
                    <a:pt x="2206" y="10943"/>
                    <a:pt x="1942" y="10943"/>
                  </a:cubicBezTo>
                  <a:cubicBezTo>
                    <a:pt x="1678" y="10943"/>
                    <a:pt x="1418" y="10840"/>
                    <a:pt x="1229" y="10636"/>
                  </a:cubicBezTo>
                  <a:cubicBezTo>
                    <a:pt x="820" y="10226"/>
                    <a:pt x="820" y="9596"/>
                    <a:pt x="1229" y="9186"/>
                  </a:cubicBezTo>
                  <a:lnTo>
                    <a:pt x="4380" y="6036"/>
                  </a:lnTo>
                  <a:close/>
                  <a:moveTo>
                    <a:pt x="2915" y="1"/>
                  </a:moveTo>
                  <a:cubicBezTo>
                    <a:pt x="2465" y="1"/>
                    <a:pt x="2014" y="112"/>
                    <a:pt x="1607" y="334"/>
                  </a:cubicBezTo>
                  <a:cubicBezTo>
                    <a:pt x="1544" y="365"/>
                    <a:pt x="1450" y="491"/>
                    <a:pt x="1450" y="554"/>
                  </a:cubicBezTo>
                  <a:cubicBezTo>
                    <a:pt x="1450" y="680"/>
                    <a:pt x="1481" y="775"/>
                    <a:pt x="1544" y="838"/>
                  </a:cubicBezTo>
                  <a:lnTo>
                    <a:pt x="2836" y="2129"/>
                  </a:lnTo>
                  <a:cubicBezTo>
                    <a:pt x="2962" y="2255"/>
                    <a:pt x="2962" y="2507"/>
                    <a:pt x="2836" y="2602"/>
                  </a:cubicBezTo>
                  <a:cubicBezTo>
                    <a:pt x="2773" y="2665"/>
                    <a:pt x="2686" y="2696"/>
                    <a:pt x="2600" y="2696"/>
                  </a:cubicBezTo>
                  <a:cubicBezTo>
                    <a:pt x="2513" y="2696"/>
                    <a:pt x="2427" y="2665"/>
                    <a:pt x="2364" y="2602"/>
                  </a:cubicBezTo>
                  <a:lnTo>
                    <a:pt x="1072" y="1310"/>
                  </a:lnTo>
                  <a:cubicBezTo>
                    <a:pt x="1001" y="1239"/>
                    <a:pt x="912" y="1204"/>
                    <a:pt x="846" y="1204"/>
                  </a:cubicBezTo>
                  <a:cubicBezTo>
                    <a:pt x="824" y="1204"/>
                    <a:pt x="804" y="1208"/>
                    <a:pt x="788" y="1216"/>
                  </a:cubicBezTo>
                  <a:cubicBezTo>
                    <a:pt x="662" y="1216"/>
                    <a:pt x="599" y="1310"/>
                    <a:pt x="536" y="1373"/>
                  </a:cubicBezTo>
                  <a:cubicBezTo>
                    <a:pt x="1" y="2413"/>
                    <a:pt x="127" y="3736"/>
                    <a:pt x="1009" y="4618"/>
                  </a:cubicBezTo>
                  <a:cubicBezTo>
                    <a:pt x="1549" y="5135"/>
                    <a:pt x="2230" y="5407"/>
                    <a:pt x="2934" y="5407"/>
                  </a:cubicBezTo>
                  <a:cubicBezTo>
                    <a:pt x="3173" y="5407"/>
                    <a:pt x="3415" y="5375"/>
                    <a:pt x="3655" y="5311"/>
                  </a:cubicBezTo>
                  <a:lnTo>
                    <a:pt x="3907" y="5563"/>
                  </a:lnTo>
                  <a:lnTo>
                    <a:pt x="757" y="8714"/>
                  </a:lnTo>
                  <a:cubicBezTo>
                    <a:pt x="64" y="9344"/>
                    <a:pt x="64" y="10447"/>
                    <a:pt x="757" y="11108"/>
                  </a:cubicBezTo>
                  <a:cubicBezTo>
                    <a:pt x="1088" y="11455"/>
                    <a:pt x="1521" y="11628"/>
                    <a:pt x="1954" y="11628"/>
                  </a:cubicBezTo>
                  <a:cubicBezTo>
                    <a:pt x="2387" y="11628"/>
                    <a:pt x="2820" y="11455"/>
                    <a:pt x="3151" y="11108"/>
                  </a:cubicBezTo>
                  <a:lnTo>
                    <a:pt x="6302" y="7958"/>
                  </a:lnTo>
                  <a:lnTo>
                    <a:pt x="6522" y="8210"/>
                  </a:lnTo>
                  <a:cubicBezTo>
                    <a:pt x="6302" y="9155"/>
                    <a:pt x="6522" y="10132"/>
                    <a:pt x="7247" y="10825"/>
                  </a:cubicBezTo>
                  <a:cubicBezTo>
                    <a:pt x="7765" y="11362"/>
                    <a:pt x="8469" y="11630"/>
                    <a:pt x="9169" y="11630"/>
                  </a:cubicBezTo>
                  <a:cubicBezTo>
                    <a:pt x="9618" y="11630"/>
                    <a:pt x="10066" y="11519"/>
                    <a:pt x="10460" y="11297"/>
                  </a:cubicBezTo>
                  <a:cubicBezTo>
                    <a:pt x="10555" y="11266"/>
                    <a:pt x="10618" y="11140"/>
                    <a:pt x="10618" y="11077"/>
                  </a:cubicBezTo>
                  <a:cubicBezTo>
                    <a:pt x="10618" y="11014"/>
                    <a:pt x="10586" y="10888"/>
                    <a:pt x="10555" y="10793"/>
                  </a:cubicBezTo>
                  <a:lnTo>
                    <a:pt x="9263" y="9501"/>
                  </a:lnTo>
                  <a:cubicBezTo>
                    <a:pt x="9137" y="9375"/>
                    <a:pt x="9137" y="9155"/>
                    <a:pt x="9263" y="9029"/>
                  </a:cubicBezTo>
                  <a:cubicBezTo>
                    <a:pt x="9310" y="8966"/>
                    <a:pt x="9397" y="8934"/>
                    <a:pt x="9488" y="8934"/>
                  </a:cubicBezTo>
                  <a:cubicBezTo>
                    <a:pt x="9578" y="8934"/>
                    <a:pt x="9673" y="8966"/>
                    <a:pt x="9736" y="9029"/>
                  </a:cubicBezTo>
                  <a:lnTo>
                    <a:pt x="11027" y="10321"/>
                  </a:lnTo>
                  <a:cubicBezTo>
                    <a:pt x="11075" y="10392"/>
                    <a:pt x="11157" y="10427"/>
                    <a:pt x="11236" y="10427"/>
                  </a:cubicBezTo>
                  <a:cubicBezTo>
                    <a:pt x="11262" y="10427"/>
                    <a:pt x="11287" y="10423"/>
                    <a:pt x="11311" y="10415"/>
                  </a:cubicBezTo>
                  <a:cubicBezTo>
                    <a:pt x="11405" y="10415"/>
                    <a:pt x="11500" y="10321"/>
                    <a:pt x="11532" y="10258"/>
                  </a:cubicBezTo>
                  <a:cubicBezTo>
                    <a:pt x="12099" y="9218"/>
                    <a:pt x="11973" y="7895"/>
                    <a:pt x="11059" y="7013"/>
                  </a:cubicBezTo>
                  <a:cubicBezTo>
                    <a:pt x="10542" y="6496"/>
                    <a:pt x="9850" y="6224"/>
                    <a:pt x="9139" y="6224"/>
                  </a:cubicBezTo>
                  <a:cubicBezTo>
                    <a:pt x="8897" y="6224"/>
                    <a:pt x="8653" y="6255"/>
                    <a:pt x="8413" y="6320"/>
                  </a:cubicBezTo>
                  <a:lnTo>
                    <a:pt x="7719" y="5595"/>
                  </a:lnTo>
                  <a:lnTo>
                    <a:pt x="9578" y="3736"/>
                  </a:lnTo>
                  <a:lnTo>
                    <a:pt x="9799" y="3988"/>
                  </a:lnTo>
                  <a:cubicBezTo>
                    <a:pt x="9867" y="4056"/>
                    <a:pt x="9958" y="4089"/>
                    <a:pt x="10051" y="4089"/>
                  </a:cubicBezTo>
                  <a:cubicBezTo>
                    <a:pt x="10172" y="4089"/>
                    <a:pt x="10294" y="4032"/>
                    <a:pt x="10366" y="3925"/>
                  </a:cubicBezTo>
                  <a:lnTo>
                    <a:pt x="11815" y="1499"/>
                  </a:lnTo>
                  <a:cubicBezTo>
                    <a:pt x="11878" y="1373"/>
                    <a:pt x="11878" y="1184"/>
                    <a:pt x="11784" y="1090"/>
                  </a:cubicBezTo>
                  <a:lnTo>
                    <a:pt x="10775" y="82"/>
                  </a:lnTo>
                  <a:cubicBezTo>
                    <a:pt x="10723" y="30"/>
                    <a:pt x="10652" y="6"/>
                    <a:pt x="10573" y="6"/>
                  </a:cubicBezTo>
                  <a:cubicBezTo>
                    <a:pt x="10507" y="6"/>
                    <a:pt x="10437" y="22"/>
                    <a:pt x="10366" y="50"/>
                  </a:cubicBezTo>
                  <a:lnTo>
                    <a:pt x="7940" y="1499"/>
                  </a:lnTo>
                  <a:cubicBezTo>
                    <a:pt x="7751" y="1625"/>
                    <a:pt x="7719" y="1909"/>
                    <a:pt x="7877" y="2066"/>
                  </a:cubicBezTo>
                  <a:lnTo>
                    <a:pt x="8097" y="2287"/>
                  </a:lnTo>
                  <a:lnTo>
                    <a:pt x="6270" y="4146"/>
                  </a:lnTo>
                  <a:lnTo>
                    <a:pt x="5546" y="3421"/>
                  </a:lnTo>
                  <a:cubicBezTo>
                    <a:pt x="5798" y="2476"/>
                    <a:pt x="5546" y="1499"/>
                    <a:pt x="4852" y="806"/>
                  </a:cubicBezTo>
                  <a:cubicBezTo>
                    <a:pt x="4315" y="269"/>
                    <a:pt x="3615" y="1"/>
                    <a:pt x="29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43" name="Google Shape;10543;p77"/>
            <p:cNvSpPr/>
            <p:nvPr/>
          </p:nvSpPr>
          <p:spPr>
            <a:xfrm>
              <a:off x="-31838650" y="2838200"/>
              <a:ext cx="70100" cy="68550"/>
            </a:xfrm>
            <a:custGeom>
              <a:avLst/>
              <a:gdLst/>
              <a:ahLst/>
              <a:cxnLst/>
              <a:rect l="l" t="t" r="r" b="b"/>
              <a:pathLst>
                <a:path w="2804" h="2742" extrusionOk="0">
                  <a:moveTo>
                    <a:pt x="2430" y="0"/>
                  </a:moveTo>
                  <a:cubicBezTo>
                    <a:pt x="2339" y="0"/>
                    <a:pt x="2253" y="32"/>
                    <a:pt x="2205" y="95"/>
                  </a:cubicBezTo>
                  <a:lnTo>
                    <a:pt x="95" y="2174"/>
                  </a:lnTo>
                  <a:cubicBezTo>
                    <a:pt x="0" y="2300"/>
                    <a:pt x="0" y="2521"/>
                    <a:pt x="95" y="2647"/>
                  </a:cubicBezTo>
                  <a:cubicBezTo>
                    <a:pt x="158" y="2710"/>
                    <a:pt x="236" y="2741"/>
                    <a:pt x="319" y="2741"/>
                  </a:cubicBezTo>
                  <a:cubicBezTo>
                    <a:pt x="402" y="2741"/>
                    <a:pt x="488" y="2710"/>
                    <a:pt x="567" y="2647"/>
                  </a:cubicBezTo>
                  <a:lnTo>
                    <a:pt x="2678" y="567"/>
                  </a:lnTo>
                  <a:cubicBezTo>
                    <a:pt x="2804" y="441"/>
                    <a:pt x="2804" y="221"/>
                    <a:pt x="2678" y="95"/>
                  </a:cubicBezTo>
                  <a:cubicBezTo>
                    <a:pt x="2615" y="32"/>
                    <a:pt x="2520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544" name="Google Shape;10544;p77"/>
          <p:cNvSpPr/>
          <p:nvPr/>
        </p:nvSpPr>
        <p:spPr>
          <a:xfrm>
            <a:off x="5299436" y="4207292"/>
            <a:ext cx="475251" cy="472744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545" name="Google Shape;10545;p77"/>
          <p:cNvGrpSpPr/>
          <p:nvPr/>
        </p:nvGrpSpPr>
        <p:grpSpPr>
          <a:xfrm>
            <a:off x="2329895" y="1742346"/>
            <a:ext cx="472703" cy="473997"/>
            <a:chOff x="-35136450" y="1912725"/>
            <a:chExt cx="292225" cy="293025"/>
          </a:xfrm>
          <a:solidFill>
            <a:srgbClr val="009447"/>
          </a:solidFill>
        </p:grpSpPr>
        <p:sp>
          <p:nvSpPr>
            <p:cNvPr id="10546" name="Google Shape;10546;p77"/>
            <p:cNvSpPr/>
            <p:nvPr/>
          </p:nvSpPr>
          <p:spPr>
            <a:xfrm>
              <a:off x="-35136450" y="2050575"/>
              <a:ext cx="155975" cy="155175"/>
            </a:xfrm>
            <a:custGeom>
              <a:avLst/>
              <a:gdLst/>
              <a:ahLst/>
              <a:cxnLst/>
              <a:rect l="l" t="t" r="r" b="b"/>
              <a:pathLst>
                <a:path w="6239" h="6207" extrusionOk="0">
                  <a:moveTo>
                    <a:pt x="3120" y="693"/>
                  </a:moveTo>
                  <a:cubicBezTo>
                    <a:pt x="3718" y="693"/>
                    <a:pt x="4191" y="1166"/>
                    <a:pt x="4191" y="1702"/>
                  </a:cubicBezTo>
                  <a:cubicBezTo>
                    <a:pt x="4191" y="2269"/>
                    <a:pt x="3718" y="2741"/>
                    <a:pt x="3120" y="2741"/>
                  </a:cubicBezTo>
                  <a:cubicBezTo>
                    <a:pt x="2521" y="2741"/>
                    <a:pt x="2049" y="2269"/>
                    <a:pt x="2049" y="1702"/>
                  </a:cubicBezTo>
                  <a:cubicBezTo>
                    <a:pt x="2049" y="1166"/>
                    <a:pt x="2521" y="693"/>
                    <a:pt x="3120" y="693"/>
                  </a:cubicBezTo>
                  <a:close/>
                  <a:moveTo>
                    <a:pt x="3120" y="3434"/>
                  </a:moveTo>
                  <a:cubicBezTo>
                    <a:pt x="4348" y="3434"/>
                    <a:pt x="5357" y="4348"/>
                    <a:pt x="5514" y="5514"/>
                  </a:cubicBezTo>
                  <a:lnTo>
                    <a:pt x="757" y="5514"/>
                  </a:lnTo>
                  <a:cubicBezTo>
                    <a:pt x="883" y="4348"/>
                    <a:pt x="1891" y="3434"/>
                    <a:pt x="3120" y="3434"/>
                  </a:cubicBezTo>
                  <a:close/>
                  <a:moveTo>
                    <a:pt x="3120" y="0"/>
                  </a:moveTo>
                  <a:cubicBezTo>
                    <a:pt x="2175" y="0"/>
                    <a:pt x="1387" y="756"/>
                    <a:pt x="1387" y="1702"/>
                  </a:cubicBezTo>
                  <a:cubicBezTo>
                    <a:pt x="1387" y="2174"/>
                    <a:pt x="1576" y="2615"/>
                    <a:pt x="1891" y="2930"/>
                  </a:cubicBezTo>
                  <a:lnTo>
                    <a:pt x="1954" y="2962"/>
                  </a:lnTo>
                  <a:cubicBezTo>
                    <a:pt x="851" y="3403"/>
                    <a:pt x="1" y="4506"/>
                    <a:pt x="1" y="5829"/>
                  </a:cubicBezTo>
                  <a:cubicBezTo>
                    <a:pt x="1" y="6049"/>
                    <a:pt x="158" y="6207"/>
                    <a:pt x="379" y="6207"/>
                  </a:cubicBezTo>
                  <a:lnTo>
                    <a:pt x="5892" y="6207"/>
                  </a:lnTo>
                  <a:cubicBezTo>
                    <a:pt x="6081" y="6207"/>
                    <a:pt x="6239" y="6049"/>
                    <a:pt x="6239" y="5829"/>
                  </a:cubicBezTo>
                  <a:cubicBezTo>
                    <a:pt x="6239" y="4537"/>
                    <a:pt x="5420" y="3434"/>
                    <a:pt x="4317" y="2962"/>
                  </a:cubicBezTo>
                  <a:lnTo>
                    <a:pt x="4348" y="2930"/>
                  </a:lnTo>
                  <a:cubicBezTo>
                    <a:pt x="4663" y="2615"/>
                    <a:pt x="4852" y="2174"/>
                    <a:pt x="4852" y="1702"/>
                  </a:cubicBezTo>
                  <a:cubicBezTo>
                    <a:pt x="4852" y="756"/>
                    <a:pt x="4065" y="0"/>
                    <a:pt x="3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47" name="Google Shape;10547;p77"/>
            <p:cNvSpPr/>
            <p:nvPr/>
          </p:nvSpPr>
          <p:spPr>
            <a:xfrm>
              <a:off x="-34964750" y="1947400"/>
              <a:ext cx="68550" cy="103200"/>
            </a:xfrm>
            <a:custGeom>
              <a:avLst/>
              <a:gdLst/>
              <a:ahLst/>
              <a:cxnLst/>
              <a:rect l="l" t="t" r="r" b="b"/>
              <a:pathLst>
                <a:path w="2742" h="4128" extrusionOk="0">
                  <a:moveTo>
                    <a:pt x="1387" y="725"/>
                  </a:moveTo>
                  <a:cubicBezTo>
                    <a:pt x="1765" y="725"/>
                    <a:pt x="2049" y="1008"/>
                    <a:pt x="2049" y="1386"/>
                  </a:cubicBezTo>
                  <a:lnTo>
                    <a:pt x="2049" y="2773"/>
                  </a:lnTo>
                  <a:cubicBezTo>
                    <a:pt x="2049" y="2836"/>
                    <a:pt x="2049" y="2867"/>
                    <a:pt x="2017" y="2930"/>
                  </a:cubicBezTo>
                  <a:lnTo>
                    <a:pt x="1923" y="2836"/>
                  </a:lnTo>
                  <a:cubicBezTo>
                    <a:pt x="1860" y="2773"/>
                    <a:pt x="1773" y="2741"/>
                    <a:pt x="1686" y="2741"/>
                  </a:cubicBezTo>
                  <a:cubicBezTo>
                    <a:pt x="1600" y="2741"/>
                    <a:pt x="1513" y="2773"/>
                    <a:pt x="1450" y="2836"/>
                  </a:cubicBezTo>
                  <a:cubicBezTo>
                    <a:pt x="1324" y="2962"/>
                    <a:pt x="1324" y="3182"/>
                    <a:pt x="1450" y="3308"/>
                  </a:cubicBezTo>
                  <a:lnTo>
                    <a:pt x="1545" y="3403"/>
                  </a:lnTo>
                  <a:cubicBezTo>
                    <a:pt x="1482" y="3434"/>
                    <a:pt x="1450" y="3434"/>
                    <a:pt x="1387" y="3434"/>
                  </a:cubicBezTo>
                  <a:cubicBezTo>
                    <a:pt x="977" y="3434"/>
                    <a:pt x="694" y="3119"/>
                    <a:pt x="694" y="2773"/>
                  </a:cubicBezTo>
                  <a:lnTo>
                    <a:pt x="694" y="1386"/>
                  </a:lnTo>
                  <a:cubicBezTo>
                    <a:pt x="694" y="977"/>
                    <a:pt x="1040" y="725"/>
                    <a:pt x="1387" y="725"/>
                  </a:cubicBezTo>
                  <a:close/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lnTo>
                    <a:pt x="1" y="2773"/>
                  </a:lnTo>
                  <a:cubicBezTo>
                    <a:pt x="1" y="3497"/>
                    <a:pt x="631" y="4127"/>
                    <a:pt x="1387" y="4127"/>
                  </a:cubicBezTo>
                  <a:cubicBezTo>
                    <a:pt x="1608" y="4127"/>
                    <a:pt x="1860" y="4064"/>
                    <a:pt x="2080" y="3938"/>
                  </a:cubicBezTo>
                  <a:lnTo>
                    <a:pt x="2175" y="4033"/>
                  </a:lnTo>
                  <a:cubicBezTo>
                    <a:pt x="2222" y="4080"/>
                    <a:pt x="2309" y="4104"/>
                    <a:pt x="2399" y="4104"/>
                  </a:cubicBezTo>
                  <a:cubicBezTo>
                    <a:pt x="2490" y="4104"/>
                    <a:pt x="2584" y="4080"/>
                    <a:pt x="2647" y="4033"/>
                  </a:cubicBezTo>
                  <a:cubicBezTo>
                    <a:pt x="2742" y="3907"/>
                    <a:pt x="2742" y="3655"/>
                    <a:pt x="2647" y="3560"/>
                  </a:cubicBezTo>
                  <a:lnTo>
                    <a:pt x="2553" y="3466"/>
                  </a:lnTo>
                  <a:cubicBezTo>
                    <a:pt x="2679" y="3277"/>
                    <a:pt x="2742" y="3025"/>
                    <a:pt x="2742" y="2773"/>
                  </a:cubicBezTo>
                  <a:lnTo>
                    <a:pt x="2742" y="1386"/>
                  </a:lnTo>
                  <a:cubicBezTo>
                    <a:pt x="2742" y="630"/>
                    <a:pt x="2112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48" name="Google Shape;10548;p77"/>
            <p:cNvSpPr/>
            <p:nvPr/>
          </p:nvSpPr>
          <p:spPr>
            <a:xfrm>
              <a:off x="-35016725" y="1912725"/>
              <a:ext cx="172500" cy="172025"/>
            </a:xfrm>
            <a:custGeom>
              <a:avLst/>
              <a:gdLst/>
              <a:ahLst/>
              <a:cxnLst/>
              <a:rect l="l" t="t" r="r" b="b"/>
              <a:pathLst>
                <a:path w="6900" h="6881" extrusionOk="0">
                  <a:moveTo>
                    <a:pt x="3466" y="726"/>
                  </a:moveTo>
                  <a:cubicBezTo>
                    <a:pt x="4947" y="726"/>
                    <a:pt x="6175" y="1954"/>
                    <a:pt x="6175" y="3467"/>
                  </a:cubicBezTo>
                  <a:cubicBezTo>
                    <a:pt x="6207" y="4979"/>
                    <a:pt x="4978" y="6207"/>
                    <a:pt x="3466" y="6207"/>
                  </a:cubicBezTo>
                  <a:cubicBezTo>
                    <a:pt x="2930" y="6207"/>
                    <a:pt x="2426" y="6050"/>
                    <a:pt x="1985" y="5766"/>
                  </a:cubicBezTo>
                  <a:cubicBezTo>
                    <a:pt x="1942" y="5745"/>
                    <a:pt x="1868" y="5708"/>
                    <a:pt x="1806" y="5708"/>
                  </a:cubicBezTo>
                  <a:cubicBezTo>
                    <a:pt x="1778" y="5708"/>
                    <a:pt x="1753" y="5715"/>
                    <a:pt x="1733" y="5735"/>
                  </a:cubicBezTo>
                  <a:lnTo>
                    <a:pt x="946" y="5987"/>
                  </a:lnTo>
                  <a:lnTo>
                    <a:pt x="1198" y="5199"/>
                  </a:lnTo>
                  <a:cubicBezTo>
                    <a:pt x="1261" y="5136"/>
                    <a:pt x="1198" y="5010"/>
                    <a:pt x="1166" y="4947"/>
                  </a:cubicBezTo>
                  <a:cubicBezTo>
                    <a:pt x="914" y="4506"/>
                    <a:pt x="757" y="4002"/>
                    <a:pt x="757" y="3467"/>
                  </a:cubicBezTo>
                  <a:cubicBezTo>
                    <a:pt x="757" y="1954"/>
                    <a:pt x="1954" y="726"/>
                    <a:pt x="3466" y="72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45"/>
                    <a:pt x="32" y="3435"/>
                  </a:cubicBezTo>
                  <a:cubicBezTo>
                    <a:pt x="32" y="4034"/>
                    <a:pt x="190" y="4569"/>
                    <a:pt x="473" y="5136"/>
                  </a:cubicBezTo>
                  <a:lnTo>
                    <a:pt x="32" y="6428"/>
                  </a:lnTo>
                  <a:cubicBezTo>
                    <a:pt x="0" y="6554"/>
                    <a:pt x="32" y="6712"/>
                    <a:pt x="95" y="6775"/>
                  </a:cubicBezTo>
                  <a:cubicBezTo>
                    <a:pt x="166" y="6845"/>
                    <a:pt x="272" y="6881"/>
                    <a:pt x="374" y="6881"/>
                  </a:cubicBezTo>
                  <a:cubicBezTo>
                    <a:pt x="408" y="6881"/>
                    <a:pt x="442" y="6877"/>
                    <a:pt x="473" y="6869"/>
                  </a:cubicBezTo>
                  <a:lnTo>
                    <a:pt x="1765" y="6428"/>
                  </a:lnTo>
                  <a:cubicBezTo>
                    <a:pt x="2269" y="6712"/>
                    <a:pt x="2867" y="6869"/>
                    <a:pt x="3466" y="6869"/>
                  </a:cubicBezTo>
                  <a:cubicBezTo>
                    <a:pt x="5356" y="6869"/>
                    <a:pt x="6900" y="5325"/>
                    <a:pt x="6900" y="3435"/>
                  </a:cubicBezTo>
                  <a:cubicBezTo>
                    <a:pt x="6869" y="1576"/>
                    <a:pt x="5356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49" name="Google Shape;10549;p77"/>
          <p:cNvGrpSpPr/>
          <p:nvPr/>
        </p:nvGrpSpPr>
        <p:grpSpPr>
          <a:xfrm>
            <a:off x="2330522" y="2354638"/>
            <a:ext cx="471449" cy="472137"/>
            <a:chOff x="-35134875" y="2272675"/>
            <a:chExt cx="291450" cy="291875"/>
          </a:xfrm>
          <a:solidFill>
            <a:srgbClr val="009447"/>
          </a:solidFill>
        </p:grpSpPr>
        <p:sp>
          <p:nvSpPr>
            <p:cNvPr id="10550" name="Google Shape;10550;p77"/>
            <p:cNvSpPr/>
            <p:nvPr/>
          </p:nvSpPr>
          <p:spPr>
            <a:xfrm>
              <a:off x="-35134875" y="2272675"/>
              <a:ext cx="291450" cy="291875"/>
            </a:xfrm>
            <a:custGeom>
              <a:avLst/>
              <a:gdLst/>
              <a:ahLst/>
              <a:cxnLst/>
              <a:rect l="l" t="t" r="r" b="b"/>
              <a:pathLst>
                <a:path w="11658" h="11675" extrusionOk="0">
                  <a:moveTo>
                    <a:pt x="9925" y="662"/>
                  </a:moveTo>
                  <a:cubicBezTo>
                    <a:pt x="10460" y="662"/>
                    <a:pt x="10933" y="1135"/>
                    <a:pt x="10933" y="1733"/>
                  </a:cubicBezTo>
                  <a:lnTo>
                    <a:pt x="10933" y="5136"/>
                  </a:lnTo>
                  <a:cubicBezTo>
                    <a:pt x="10933" y="5703"/>
                    <a:pt x="10460" y="6176"/>
                    <a:pt x="9925" y="6176"/>
                  </a:cubicBezTo>
                  <a:cubicBezTo>
                    <a:pt x="9704" y="6176"/>
                    <a:pt x="9547" y="6333"/>
                    <a:pt x="9547" y="6522"/>
                  </a:cubicBezTo>
                  <a:lnTo>
                    <a:pt x="9547" y="7751"/>
                  </a:lnTo>
                  <a:lnTo>
                    <a:pt x="8192" y="6365"/>
                  </a:lnTo>
                  <a:lnTo>
                    <a:pt x="8192" y="4474"/>
                  </a:lnTo>
                  <a:cubicBezTo>
                    <a:pt x="8192" y="3529"/>
                    <a:pt x="7404" y="2742"/>
                    <a:pt x="6459" y="2742"/>
                  </a:cubicBezTo>
                  <a:lnTo>
                    <a:pt x="3372" y="2742"/>
                  </a:lnTo>
                  <a:lnTo>
                    <a:pt x="3372" y="1733"/>
                  </a:lnTo>
                  <a:cubicBezTo>
                    <a:pt x="3372" y="1166"/>
                    <a:pt x="3844" y="662"/>
                    <a:pt x="4411" y="662"/>
                  </a:cubicBezTo>
                  <a:close/>
                  <a:moveTo>
                    <a:pt x="6459" y="3403"/>
                  </a:moveTo>
                  <a:cubicBezTo>
                    <a:pt x="6995" y="3403"/>
                    <a:pt x="7499" y="3876"/>
                    <a:pt x="7499" y="4474"/>
                  </a:cubicBezTo>
                  <a:lnTo>
                    <a:pt x="7499" y="7908"/>
                  </a:lnTo>
                  <a:lnTo>
                    <a:pt x="7467" y="7908"/>
                  </a:lnTo>
                  <a:cubicBezTo>
                    <a:pt x="7467" y="8444"/>
                    <a:pt x="6995" y="8917"/>
                    <a:pt x="6396" y="8917"/>
                  </a:cubicBezTo>
                  <a:lnTo>
                    <a:pt x="3687" y="8917"/>
                  </a:lnTo>
                  <a:cubicBezTo>
                    <a:pt x="3624" y="8917"/>
                    <a:pt x="3498" y="8948"/>
                    <a:pt x="3466" y="9043"/>
                  </a:cubicBezTo>
                  <a:lnTo>
                    <a:pt x="1986" y="10492"/>
                  </a:lnTo>
                  <a:lnTo>
                    <a:pt x="1986" y="9295"/>
                  </a:lnTo>
                  <a:cubicBezTo>
                    <a:pt x="1986" y="9074"/>
                    <a:pt x="1828" y="8917"/>
                    <a:pt x="1639" y="8917"/>
                  </a:cubicBezTo>
                  <a:cubicBezTo>
                    <a:pt x="1103" y="8917"/>
                    <a:pt x="631" y="8444"/>
                    <a:pt x="631" y="7908"/>
                  </a:cubicBezTo>
                  <a:lnTo>
                    <a:pt x="631" y="4474"/>
                  </a:lnTo>
                  <a:cubicBezTo>
                    <a:pt x="631" y="3939"/>
                    <a:pt x="1103" y="3403"/>
                    <a:pt x="1639" y="3403"/>
                  </a:cubicBezTo>
                  <a:close/>
                  <a:moveTo>
                    <a:pt x="4411" y="1"/>
                  </a:moveTo>
                  <a:cubicBezTo>
                    <a:pt x="3466" y="1"/>
                    <a:pt x="2710" y="788"/>
                    <a:pt x="2710" y="1733"/>
                  </a:cubicBezTo>
                  <a:lnTo>
                    <a:pt x="2710" y="2742"/>
                  </a:lnTo>
                  <a:lnTo>
                    <a:pt x="1671" y="2742"/>
                  </a:lnTo>
                  <a:cubicBezTo>
                    <a:pt x="725" y="2742"/>
                    <a:pt x="1" y="3529"/>
                    <a:pt x="1" y="4474"/>
                  </a:cubicBezTo>
                  <a:lnTo>
                    <a:pt x="1" y="7908"/>
                  </a:lnTo>
                  <a:cubicBezTo>
                    <a:pt x="1" y="8728"/>
                    <a:pt x="568" y="9452"/>
                    <a:pt x="1355" y="9610"/>
                  </a:cubicBezTo>
                  <a:lnTo>
                    <a:pt x="1355" y="11342"/>
                  </a:lnTo>
                  <a:cubicBezTo>
                    <a:pt x="1355" y="11500"/>
                    <a:pt x="1450" y="11594"/>
                    <a:pt x="1576" y="11657"/>
                  </a:cubicBezTo>
                  <a:cubicBezTo>
                    <a:pt x="1607" y="11668"/>
                    <a:pt x="1646" y="11675"/>
                    <a:pt x="1687" y="11675"/>
                  </a:cubicBezTo>
                  <a:cubicBezTo>
                    <a:pt x="1769" y="11675"/>
                    <a:pt x="1860" y="11647"/>
                    <a:pt x="1923" y="11563"/>
                  </a:cubicBezTo>
                  <a:lnTo>
                    <a:pt x="3876" y="9610"/>
                  </a:lnTo>
                  <a:lnTo>
                    <a:pt x="6491" y="9610"/>
                  </a:lnTo>
                  <a:cubicBezTo>
                    <a:pt x="7436" y="9610"/>
                    <a:pt x="8224" y="8854"/>
                    <a:pt x="8224" y="7908"/>
                  </a:cubicBezTo>
                  <a:lnTo>
                    <a:pt x="8224" y="7341"/>
                  </a:lnTo>
                  <a:lnTo>
                    <a:pt x="9704" y="8822"/>
                  </a:lnTo>
                  <a:cubicBezTo>
                    <a:pt x="9773" y="8868"/>
                    <a:pt x="9876" y="8897"/>
                    <a:pt x="9976" y="8897"/>
                  </a:cubicBezTo>
                  <a:cubicBezTo>
                    <a:pt x="10013" y="8897"/>
                    <a:pt x="10049" y="8893"/>
                    <a:pt x="10082" y="8885"/>
                  </a:cubicBezTo>
                  <a:cubicBezTo>
                    <a:pt x="10208" y="8854"/>
                    <a:pt x="10271" y="8696"/>
                    <a:pt x="10271" y="8570"/>
                  </a:cubicBezTo>
                  <a:lnTo>
                    <a:pt x="10271" y="6837"/>
                  </a:lnTo>
                  <a:cubicBezTo>
                    <a:pt x="11059" y="6680"/>
                    <a:pt x="11658" y="5987"/>
                    <a:pt x="11658" y="5136"/>
                  </a:cubicBezTo>
                  <a:lnTo>
                    <a:pt x="11658" y="1733"/>
                  </a:lnTo>
                  <a:cubicBezTo>
                    <a:pt x="11595" y="788"/>
                    <a:pt x="10870" y="1"/>
                    <a:pt x="99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51" name="Google Shape;10551;p77"/>
            <p:cNvSpPr/>
            <p:nvPr/>
          </p:nvSpPr>
          <p:spPr>
            <a:xfrm>
              <a:off x="-350939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cubicBezTo>
                    <a:pt x="1" y="536"/>
                    <a:pt x="159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52" name="Google Shape;10552;p77"/>
            <p:cNvSpPr/>
            <p:nvPr/>
          </p:nvSpPr>
          <p:spPr>
            <a:xfrm>
              <a:off x="-350427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53" name="Google Shape;10553;p77"/>
            <p:cNvSpPr/>
            <p:nvPr/>
          </p:nvSpPr>
          <p:spPr>
            <a:xfrm>
              <a:off x="-349915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54" name="Google Shape;10554;p77"/>
          <p:cNvGrpSpPr/>
          <p:nvPr/>
        </p:nvGrpSpPr>
        <p:grpSpPr>
          <a:xfrm>
            <a:off x="2385945" y="2961744"/>
            <a:ext cx="360604" cy="471449"/>
            <a:chOff x="-35101800" y="2631050"/>
            <a:chExt cx="222925" cy="291450"/>
          </a:xfrm>
          <a:solidFill>
            <a:srgbClr val="009447"/>
          </a:solidFill>
        </p:grpSpPr>
        <p:sp>
          <p:nvSpPr>
            <p:cNvPr id="10555" name="Google Shape;10555;p77"/>
            <p:cNvSpPr/>
            <p:nvPr/>
          </p:nvSpPr>
          <p:spPr>
            <a:xfrm>
              <a:off x="-34999400" y="26995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56" name="Google Shape;10556;p77"/>
            <p:cNvSpPr/>
            <p:nvPr/>
          </p:nvSpPr>
          <p:spPr>
            <a:xfrm>
              <a:off x="-34999400" y="27326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90"/>
                    <a:pt x="1" y="379"/>
                  </a:cubicBezTo>
                  <a:lnTo>
                    <a:pt x="1" y="1765"/>
                  </a:lnTo>
                  <a:cubicBezTo>
                    <a:pt x="1" y="1985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79"/>
                  </a:lnTo>
                  <a:cubicBezTo>
                    <a:pt x="725" y="190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57" name="Google Shape;10557;p77"/>
            <p:cNvSpPr/>
            <p:nvPr/>
          </p:nvSpPr>
          <p:spPr>
            <a:xfrm>
              <a:off x="-35067125" y="2665700"/>
              <a:ext cx="153600" cy="154400"/>
            </a:xfrm>
            <a:custGeom>
              <a:avLst/>
              <a:gdLst/>
              <a:ahLst/>
              <a:cxnLst/>
              <a:rect l="l" t="t" r="r" b="b"/>
              <a:pathLst>
                <a:path w="6144" h="6176" extrusionOk="0">
                  <a:moveTo>
                    <a:pt x="3056" y="694"/>
                  </a:moveTo>
                  <a:cubicBezTo>
                    <a:pt x="4411" y="694"/>
                    <a:pt x="5482" y="1765"/>
                    <a:pt x="5482" y="3088"/>
                  </a:cubicBezTo>
                  <a:cubicBezTo>
                    <a:pt x="5482" y="4443"/>
                    <a:pt x="4411" y="5482"/>
                    <a:pt x="3056" y="5482"/>
                  </a:cubicBezTo>
                  <a:cubicBezTo>
                    <a:pt x="1733" y="5482"/>
                    <a:pt x="662" y="4443"/>
                    <a:pt x="662" y="3088"/>
                  </a:cubicBezTo>
                  <a:cubicBezTo>
                    <a:pt x="662" y="1796"/>
                    <a:pt x="1764" y="694"/>
                    <a:pt x="3056" y="69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87"/>
                    <a:pt x="0" y="3088"/>
                  </a:cubicBezTo>
                  <a:cubicBezTo>
                    <a:pt x="0" y="4789"/>
                    <a:pt x="1386" y="6176"/>
                    <a:pt x="3056" y="6176"/>
                  </a:cubicBezTo>
                  <a:cubicBezTo>
                    <a:pt x="4757" y="6176"/>
                    <a:pt x="6144" y="4789"/>
                    <a:pt x="6144" y="3088"/>
                  </a:cubicBezTo>
                  <a:cubicBezTo>
                    <a:pt x="6144" y="1387"/>
                    <a:pt x="4757" y="1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58" name="Google Shape;10558;p77"/>
            <p:cNvSpPr/>
            <p:nvPr/>
          </p:nvSpPr>
          <p:spPr>
            <a:xfrm>
              <a:off x="-35101800" y="2631050"/>
              <a:ext cx="222925" cy="291450"/>
            </a:xfrm>
            <a:custGeom>
              <a:avLst/>
              <a:gdLst/>
              <a:ahLst/>
              <a:cxnLst/>
              <a:rect l="l" t="t" r="r" b="b"/>
              <a:pathLst>
                <a:path w="8917" h="11658" extrusionOk="0">
                  <a:moveTo>
                    <a:pt x="4443" y="693"/>
                  </a:moveTo>
                  <a:cubicBezTo>
                    <a:pt x="6554" y="693"/>
                    <a:pt x="8192" y="2395"/>
                    <a:pt x="8192" y="4474"/>
                  </a:cubicBezTo>
                  <a:cubicBezTo>
                    <a:pt x="8192" y="5293"/>
                    <a:pt x="7940" y="6081"/>
                    <a:pt x="7436" y="6711"/>
                  </a:cubicBezTo>
                  <a:lnTo>
                    <a:pt x="4443" y="10775"/>
                  </a:lnTo>
                  <a:lnTo>
                    <a:pt x="1450" y="6711"/>
                  </a:lnTo>
                  <a:cubicBezTo>
                    <a:pt x="1009" y="6049"/>
                    <a:pt x="726" y="5293"/>
                    <a:pt x="726" y="4474"/>
                  </a:cubicBezTo>
                  <a:cubicBezTo>
                    <a:pt x="726" y="2395"/>
                    <a:pt x="2364" y="693"/>
                    <a:pt x="4443" y="693"/>
                  </a:cubicBezTo>
                  <a:close/>
                  <a:moveTo>
                    <a:pt x="4443" y="0"/>
                  </a:moveTo>
                  <a:cubicBezTo>
                    <a:pt x="2017" y="0"/>
                    <a:pt x="1" y="1985"/>
                    <a:pt x="1" y="4443"/>
                  </a:cubicBezTo>
                  <a:cubicBezTo>
                    <a:pt x="1" y="5419"/>
                    <a:pt x="316" y="6333"/>
                    <a:pt x="883" y="7120"/>
                  </a:cubicBezTo>
                  <a:lnTo>
                    <a:pt x="4191" y="11531"/>
                  </a:lnTo>
                  <a:cubicBezTo>
                    <a:pt x="4254" y="11594"/>
                    <a:pt x="4349" y="11657"/>
                    <a:pt x="4443" y="11657"/>
                  </a:cubicBezTo>
                  <a:cubicBezTo>
                    <a:pt x="4569" y="11657"/>
                    <a:pt x="4664" y="11594"/>
                    <a:pt x="4727" y="11531"/>
                  </a:cubicBezTo>
                  <a:lnTo>
                    <a:pt x="8003" y="7120"/>
                  </a:lnTo>
                  <a:cubicBezTo>
                    <a:pt x="8602" y="6333"/>
                    <a:pt x="8917" y="5419"/>
                    <a:pt x="8917" y="4443"/>
                  </a:cubicBezTo>
                  <a:cubicBezTo>
                    <a:pt x="8917" y="1985"/>
                    <a:pt x="6901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559" name="Google Shape;10559;p77"/>
          <p:cNvSpPr/>
          <p:nvPr/>
        </p:nvSpPr>
        <p:spPr>
          <a:xfrm>
            <a:off x="5309540" y="1742729"/>
            <a:ext cx="451027" cy="473673"/>
          </a:xfrm>
          <a:custGeom>
            <a:avLst/>
            <a:gdLst/>
            <a:ahLst/>
            <a:cxnLst/>
            <a:rect l="l" t="t" r="r" b="b"/>
            <a:pathLst>
              <a:path w="11153" h="11713" extrusionOk="0">
                <a:moveTo>
                  <a:pt x="9594" y="693"/>
                </a:moveTo>
                <a:cubicBezTo>
                  <a:pt x="9767" y="693"/>
                  <a:pt x="9940" y="764"/>
                  <a:pt x="10082" y="906"/>
                </a:cubicBezTo>
                <a:cubicBezTo>
                  <a:pt x="10365" y="1158"/>
                  <a:pt x="10365" y="1599"/>
                  <a:pt x="10082" y="1883"/>
                </a:cubicBezTo>
                <a:lnTo>
                  <a:pt x="9168" y="2796"/>
                </a:lnTo>
                <a:lnTo>
                  <a:pt x="6175" y="3364"/>
                </a:lnTo>
                <a:lnTo>
                  <a:pt x="6175" y="1410"/>
                </a:lnTo>
                <a:lnTo>
                  <a:pt x="8475" y="1410"/>
                </a:lnTo>
                <a:cubicBezTo>
                  <a:pt x="8538" y="1410"/>
                  <a:pt x="8664" y="1379"/>
                  <a:pt x="8696" y="1284"/>
                </a:cubicBezTo>
                <a:lnTo>
                  <a:pt x="9105" y="906"/>
                </a:lnTo>
                <a:cubicBezTo>
                  <a:pt x="9247" y="764"/>
                  <a:pt x="9420" y="693"/>
                  <a:pt x="9594" y="693"/>
                </a:cubicBezTo>
                <a:close/>
                <a:moveTo>
                  <a:pt x="5136" y="749"/>
                </a:moveTo>
                <a:cubicBezTo>
                  <a:pt x="5325" y="749"/>
                  <a:pt x="5482" y="906"/>
                  <a:pt x="5482" y="1095"/>
                </a:cubicBezTo>
                <a:lnTo>
                  <a:pt x="5482" y="4214"/>
                </a:lnTo>
                <a:cubicBezTo>
                  <a:pt x="5356" y="4151"/>
                  <a:pt x="5230" y="4151"/>
                  <a:pt x="5136" y="4151"/>
                </a:cubicBezTo>
                <a:cubicBezTo>
                  <a:pt x="5010" y="4151"/>
                  <a:pt x="4884" y="4151"/>
                  <a:pt x="4758" y="4214"/>
                </a:cubicBezTo>
                <a:lnTo>
                  <a:pt x="4758" y="1095"/>
                </a:lnTo>
                <a:cubicBezTo>
                  <a:pt x="4758" y="906"/>
                  <a:pt x="4915" y="749"/>
                  <a:pt x="5136" y="749"/>
                </a:cubicBezTo>
                <a:close/>
                <a:moveTo>
                  <a:pt x="5136" y="4844"/>
                </a:moveTo>
                <a:cubicBezTo>
                  <a:pt x="5671" y="4844"/>
                  <a:pt x="6144" y="5317"/>
                  <a:pt x="6144" y="5852"/>
                </a:cubicBezTo>
                <a:cubicBezTo>
                  <a:pt x="6144" y="6419"/>
                  <a:pt x="5671" y="6861"/>
                  <a:pt x="5136" y="6861"/>
                </a:cubicBezTo>
                <a:cubicBezTo>
                  <a:pt x="4568" y="6861"/>
                  <a:pt x="4096" y="6388"/>
                  <a:pt x="4096" y="5852"/>
                </a:cubicBezTo>
                <a:cubicBezTo>
                  <a:pt x="4096" y="5317"/>
                  <a:pt x="4568" y="4844"/>
                  <a:pt x="5136" y="4844"/>
                </a:cubicBezTo>
                <a:close/>
                <a:moveTo>
                  <a:pt x="4096" y="1442"/>
                </a:moveTo>
                <a:lnTo>
                  <a:pt x="4096" y="4529"/>
                </a:lnTo>
                <a:cubicBezTo>
                  <a:pt x="3655" y="4844"/>
                  <a:pt x="3434" y="5348"/>
                  <a:pt x="3434" y="5884"/>
                </a:cubicBezTo>
                <a:cubicBezTo>
                  <a:pt x="3434" y="6136"/>
                  <a:pt x="3466" y="6419"/>
                  <a:pt x="3592" y="6609"/>
                </a:cubicBezTo>
                <a:lnTo>
                  <a:pt x="2332" y="8184"/>
                </a:lnTo>
                <a:cubicBezTo>
                  <a:pt x="1323" y="7522"/>
                  <a:pt x="725" y="6356"/>
                  <a:pt x="725" y="5159"/>
                </a:cubicBezTo>
                <a:cubicBezTo>
                  <a:pt x="662" y="3143"/>
                  <a:pt x="2206" y="1568"/>
                  <a:pt x="4096" y="1442"/>
                </a:cubicBezTo>
                <a:close/>
                <a:moveTo>
                  <a:pt x="8916" y="3521"/>
                </a:moveTo>
                <a:lnTo>
                  <a:pt x="8916" y="4466"/>
                </a:lnTo>
                <a:cubicBezTo>
                  <a:pt x="8916" y="4529"/>
                  <a:pt x="8916" y="4592"/>
                  <a:pt x="8948" y="4624"/>
                </a:cubicBezTo>
                <a:lnTo>
                  <a:pt x="9798" y="6419"/>
                </a:lnTo>
                <a:cubicBezTo>
                  <a:pt x="9893" y="6577"/>
                  <a:pt x="9798" y="6672"/>
                  <a:pt x="9798" y="6735"/>
                </a:cubicBezTo>
                <a:cubicBezTo>
                  <a:pt x="9767" y="6766"/>
                  <a:pt x="9704" y="6892"/>
                  <a:pt x="9546" y="6892"/>
                </a:cubicBezTo>
                <a:lnTo>
                  <a:pt x="9263" y="6892"/>
                </a:lnTo>
                <a:cubicBezTo>
                  <a:pt x="9074" y="6892"/>
                  <a:pt x="8916" y="7050"/>
                  <a:pt x="8916" y="7239"/>
                </a:cubicBezTo>
                <a:lnTo>
                  <a:pt x="8916" y="8341"/>
                </a:lnTo>
                <a:cubicBezTo>
                  <a:pt x="8633" y="8467"/>
                  <a:pt x="8381" y="8656"/>
                  <a:pt x="8286" y="8971"/>
                </a:cubicBezTo>
                <a:lnTo>
                  <a:pt x="6522" y="8971"/>
                </a:lnTo>
                <a:cubicBezTo>
                  <a:pt x="5955" y="8971"/>
                  <a:pt x="5482" y="8499"/>
                  <a:pt x="5482" y="7932"/>
                </a:cubicBezTo>
                <a:lnTo>
                  <a:pt x="5482" y="7554"/>
                </a:lnTo>
                <a:cubicBezTo>
                  <a:pt x="6270" y="7396"/>
                  <a:pt x="6868" y="6672"/>
                  <a:pt x="6868" y="5852"/>
                </a:cubicBezTo>
                <a:cubicBezTo>
                  <a:pt x="6868" y="5317"/>
                  <a:pt x="6585" y="4781"/>
                  <a:pt x="6207" y="4466"/>
                </a:cubicBezTo>
                <a:lnTo>
                  <a:pt x="6207" y="4088"/>
                </a:lnTo>
                <a:lnTo>
                  <a:pt x="8916" y="3521"/>
                </a:lnTo>
                <a:close/>
                <a:moveTo>
                  <a:pt x="9231" y="8940"/>
                </a:moveTo>
                <a:cubicBezTo>
                  <a:pt x="9420" y="8940"/>
                  <a:pt x="9578" y="9097"/>
                  <a:pt x="9578" y="9286"/>
                </a:cubicBezTo>
                <a:cubicBezTo>
                  <a:pt x="9578" y="9475"/>
                  <a:pt x="9420" y="9633"/>
                  <a:pt x="9231" y="9633"/>
                </a:cubicBezTo>
                <a:cubicBezTo>
                  <a:pt x="9011" y="9633"/>
                  <a:pt x="8853" y="9475"/>
                  <a:pt x="8853" y="9286"/>
                </a:cubicBezTo>
                <a:cubicBezTo>
                  <a:pt x="8853" y="9097"/>
                  <a:pt x="9011" y="8940"/>
                  <a:pt x="9231" y="8940"/>
                </a:cubicBezTo>
                <a:close/>
                <a:moveTo>
                  <a:pt x="3970" y="7144"/>
                </a:moveTo>
                <a:cubicBezTo>
                  <a:pt x="4222" y="7365"/>
                  <a:pt x="4442" y="7522"/>
                  <a:pt x="4758" y="7554"/>
                </a:cubicBezTo>
                <a:lnTo>
                  <a:pt x="4758" y="7932"/>
                </a:lnTo>
                <a:cubicBezTo>
                  <a:pt x="4758" y="8877"/>
                  <a:pt x="5514" y="9633"/>
                  <a:pt x="6459" y="9633"/>
                </a:cubicBezTo>
                <a:lnTo>
                  <a:pt x="8223" y="9633"/>
                </a:lnTo>
                <a:cubicBezTo>
                  <a:pt x="8286" y="9727"/>
                  <a:pt x="8318" y="9791"/>
                  <a:pt x="8349" y="9822"/>
                </a:cubicBezTo>
                <a:cubicBezTo>
                  <a:pt x="8034" y="10137"/>
                  <a:pt x="7593" y="10295"/>
                  <a:pt x="7183" y="10295"/>
                </a:cubicBezTo>
                <a:lnTo>
                  <a:pt x="5797" y="10295"/>
                </a:lnTo>
                <a:cubicBezTo>
                  <a:pt x="5608" y="10295"/>
                  <a:pt x="5451" y="10452"/>
                  <a:pt x="5451" y="10673"/>
                </a:cubicBezTo>
                <a:lnTo>
                  <a:pt x="5451" y="11051"/>
                </a:lnTo>
                <a:lnTo>
                  <a:pt x="2710" y="11051"/>
                </a:lnTo>
                <a:lnTo>
                  <a:pt x="2710" y="8719"/>
                </a:lnTo>
                <a:lnTo>
                  <a:pt x="3970" y="7144"/>
                </a:lnTo>
                <a:close/>
                <a:moveTo>
                  <a:pt x="9629" y="0"/>
                </a:moveTo>
                <a:cubicBezTo>
                  <a:pt x="9278" y="0"/>
                  <a:pt x="8932" y="134"/>
                  <a:pt x="8664" y="402"/>
                </a:cubicBezTo>
                <a:lnTo>
                  <a:pt x="8412" y="686"/>
                </a:lnTo>
                <a:lnTo>
                  <a:pt x="6144" y="686"/>
                </a:lnTo>
                <a:cubicBezTo>
                  <a:pt x="5986" y="308"/>
                  <a:pt x="5640" y="24"/>
                  <a:pt x="5167" y="24"/>
                </a:cubicBezTo>
                <a:cubicBezTo>
                  <a:pt x="4726" y="24"/>
                  <a:pt x="4348" y="308"/>
                  <a:pt x="4190" y="686"/>
                </a:cubicBezTo>
                <a:cubicBezTo>
                  <a:pt x="1859" y="812"/>
                  <a:pt x="0" y="2702"/>
                  <a:pt x="0" y="5033"/>
                </a:cubicBezTo>
                <a:cubicBezTo>
                  <a:pt x="0" y="6514"/>
                  <a:pt x="725" y="7900"/>
                  <a:pt x="1922" y="8688"/>
                </a:cubicBezTo>
                <a:lnTo>
                  <a:pt x="2048" y="8782"/>
                </a:lnTo>
                <a:lnTo>
                  <a:pt x="2048" y="11366"/>
                </a:lnTo>
                <a:cubicBezTo>
                  <a:pt x="2048" y="11555"/>
                  <a:pt x="2206" y="11712"/>
                  <a:pt x="2426" y="11712"/>
                </a:cubicBezTo>
                <a:lnTo>
                  <a:pt x="5829" y="11712"/>
                </a:lnTo>
                <a:cubicBezTo>
                  <a:pt x="6018" y="11712"/>
                  <a:pt x="6207" y="11555"/>
                  <a:pt x="6207" y="11366"/>
                </a:cubicBezTo>
                <a:lnTo>
                  <a:pt x="6207" y="10956"/>
                </a:lnTo>
                <a:lnTo>
                  <a:pt x="7215" y="10956"/>
                </a:lnTo>
                <a:cubicBezTo>
                  <a:pt x="7877" y="10956"/>
                  <a:pt x="8475" y="10704"/>
                  <a:pt x="8948" y="10232"/>
                </a:cubicBezTo>
                <a:cubicBezTo>
                  <a:pt x="9074" y="10263"/>
                  <a:pt x="9137" y="10263"/>
                  <a:pt x="9263" y="10263"/>
                </a:cubicBezTo>
                <a:cubicBezTo>
                  <a:pt x="9830" y="10263"/>
                  <a:pt x="10302" y="9791"/>
                  <a:pt x="10302" y="9223"/>
                </a:cubicBezTo>
                <a:cubicBezTo>
                  <a:pt x="10302" y="8814"/>
                  <a:pt x="10019" y="8404"/>
                  <a:pt x="9609" y="8247"/>
                </a:cubicBezTo>
                <a:lnTo>
                  <a:pt x="9609" y="7491"/>
                </a:lnTo>
                <a:cubicBezTo>
                  <a:pt x="9924" y="7459"/>
                  <a:pt x="10239" y="7302"/>
                  <a:pt x="10397" y="7018"/>
                </a:cubicBezTo>
                <a:cubicBezTo>
                  <a:pt x="10617" y="6703"/>
                  <a:pt x="10617" y="6356"/>
                  <a:pt x="10460" y="6041"/>
                </a:cubicBezTo>
                <a:lnTo>
                  <a:pt x="9609" y="4403"/>
                </a:lnTo>
                <a:lnTo>
                  <a:pt x="9609" y="3332"/>
                </a:lnTo>
                <a:lnTo>
                  <a:pt x="10617" y="2355"/>
                </a:lnTo>
                <a:cubicBezTo>
                  <a:pt x="11153" y="1788"/>
                  <a:pt x="11153" y="938"/>
                  <a:pt x="10617" y="402"/>
                </a:cubicBezTo>
                <a:cubicBezTo>
                  <a:pt x="10334" y="134"/>
                  <a:pt x="9979" y="0"/>
                  <a:pt x="9629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560" name="Google Shape;10560;p77"/>
          <p:cNvGrpSpPr/>
          <p:nvPr/>
        </p:nvGrpSpPr>
        <p:grpSpPr>
          <a:xfrm>
            <a:off x="5303348" y="2353727"/>
            <a:ext cx="471449" cy="473957"/>
            <a:chOff x="-33314675" y="2275050"/>
            <a:chExt cx="291450" cy="293000"/>
          </a:xfrm>
          <a:solidFill>
            <a:srgbClr val="009447"/>
          </a:solidFill>
        </p:grpSpPr>
        <p:sp>
          <p:nvSpPr>
            <p:cNvPr id="10561" name="Google Shape;10561;p77"/>
            <p:cNvSpPr/>
            <p:nvPr/>
          </p:nvSpPr>
          <p:spPr>
            <a:xfrm>
              <a:off x="-33143750" y="227505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6" y="725"/>
                  </a:moveTo>
                  <a:cubicBezTo>
                    <a:pt x="3371" y="725"/>
                    <a:pt x="4096" y="1512"/>
                    <a:pt x="4096" y="2458"/>
                  </a:cubicBezTo>
                  <a:cubicBezTo>
                    <a:pt x="4159" y="3403"/>
                    <a:pt x="3371" y="4159"/>
                    <a:pt x="2426" y="4159"/>
                  </a:cubicBezTo>
                  <a:cubicBezTo>
                    <a:pt x="1481" y="4159"/>
                    <a:pt x="725" y="3403"/>
                    <a:pt x="725" y="2458"/>
                  </a:cubicBezTo>
                  <a:cubicBezTo>
                    <a:pt x="725" y="1512"/>
                    <a:pt x="1481" y="725"/>
                    <a:pt x="2426" y="725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103"/>
                    <a:pt x="0" y="2426"/>
                  </a:cubicBezTo>
                  <a:cubicBezTo>
                    <a:pt x="0" y="3749"/>
                    <a:pt x="1071" y="4820"/>
                    <a:pt x="2426" y="4820"/>
                  </a:cubicBezTo>
                  <a:cubicBezTo>
                    <a:pt x="3749" y="4820"/>
                    <a:pt x="4821" y="3749"/>
                    <a:pt x="4821" y="2426"/>
                  </a:cubicBezTo>
                  <a:cubicBezTo>
                    <a:pt x="4821" y="1103"/>
                    <a:pt x="3749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62" name="Google Shape;10562;p77"/>
            <p:cNvSpPr/>
            <p:nvPr/>
          </p:nvSpPr>
          <p:spPr>
            <a:xfrm>
              <a:off x="-33093350" y="2309700"/>
              <a:ext cx="35475" cy="34675"/>
            </a:xfrm>
            <a:custGeom>
              <a:avLst/>
              <a:gdLst/>
              <a:ahLst/>
              <a:cxnLst/>
              <a:rect l="l" t="t" r="r" b="b"/>
              <a:pathLst>
                <a:path w="1419" h="1387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9"/>
                  </a:lnTo>
                  <a:cubicBezTo>
                    <a:pt x="1" y="1229"/>
                    <a:pt x="158" y="1387"/>
                    <a:pt x="347" y="1387"/>
                  </a:cubicBezTo>
                  <a:lnTo>
                    <a:pt x="1040" y="1387"/>
                  </a:lnTo>
                  <a:cubicBezTo>
                    <a:pt x="1229" y="1387"/>
                    <a:pt x="1387" y="1229"/>
                    <a:pt x="1387" y="1009"/>
                  </a:cubicBezTo>
                  <a:cubicBezTo>
                    <a:pt x="1418" y="883"/>
                    <a:pt x="1261" y="694"/>
                    <a:pt x="1072" y="694"/>
                  </a:cubicBez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63" name="Google Shape;10563;p77"/>
            <p:cNvSpPr/>
            <p:nvPr/>
          </p:nvSpPr>
          <p:spPr>
            <a:xfrm>
              <a:off x="-33314675" y="2328600"/>
              <a:ext cx="239475" cy="239450"/>
            </a:xfrm>
            <a:custGeom>
              <a:avLst/>
              <a:gdLst/>
              <a:ahLst/>
              <a:cxnLst/>
              <a:rect l="l" t="t" r="r" b="b"/>
              <a:pathLst>
                <a:path w="9579" h="9578" extrusionOk="0">
                  <a:moveTo>
                    <a:pt x="3057" y="631"/>
                  </a:moveTo>
                  <a:cubicBezTo>
                    <a:pt x="3624" y="631"/>
                    <a:pt x="4096" y="1103"/>
                    <a:pt x="4096" y="1639"/>
                  </a:cubicBezTo>
                  <a:cubicBezTo>
                    <a:pt x="4096" y="2206"/>
                    <a:pt x="3624" y="2678"/>
                    <a:pt x="3057" y="2678"/>
                  </a:cubicBezTo>
                  <a:cubicBezTo>
                    <a:pt x="2521" y="2678"/>
                    <a:pt x="2049" y="2206"/>
                    <a:pt x="2049" y="1639"/>
                  </a:cubicBezTo>
                  <a:cubicBezTo>
                    <a:pt x="2049" y="1103"/>
                    <a:pt x="2490" y="631"/>
                    <a:pt x="3057" y="631"/>
                  </a:cubicBezTo>
                  <a:close/>
                  <a:moveTo>
                    <a:pt x="3063" y="3369"/>
                  </a:moveTo>
                  <a:cubicBezTo>
                    <a:pt x="3690" y="3369"/>
                    <a:pt x="4308" y="3646"/>
                    <a:pt x="4726" y="4065"/>
                  </a:cubicBezTo>
                  <a:lnTo>
                    <a:pt x="4411" y="4065"/>
                  </a:lnTo>
                  <a:cubicBezTo>
                    <a:pt x="3844" y="4065"/>
                    <a:pt x="3372" y="4506"/>
                    <a:pt x="3372" y="5073"/>
                  </a:cubicBezTo>
                  <a:lnTo>
                    <a:pt x="3372" y="6774"/>
                  </a:lnTo>
                  <a:lnTo>
                    <a:pt x="662" y="6774"/>
                  </a:lnTo>
                  <a:lnTo>
                    <a:pt x="662" y="5892"/>
                  </a:lnTo>
                  <a:cubicBezTo>
                    <a:pt x="662" y="4569"/>
                    <a:pt x="1702" y="3435"/>
                    <a:pt x="2962" y="3372"/>
                  </a:cubicBezTo>
                  <a:cubicBezTo>
                    <a:pt x="2996" y="3370"/>
                    <a:pt x="3029" y="3369"/>
                    <a:pt x="3063" y="3369"/>
                  </a:cubicBezTo>
                  <a:close/>
                  <a:moveTo>
                    <a:pt x="7215" y="4726"/>
                  </a:moveTo>
                  <a:cubicBezTo>
                    <a:pt x="7373" y="4726"/>
                    <a:pt x="7530" y="4884"/>
                    <a:pt x="7530" y="5073"/>
                  </a:cubicBezTo>
                  <a:lnTo>
                    <a:pt x="7530" y="6774"/>
                  </a:lnTo>
                  <a:lnTo>
                    <a:pt x="4096" y="6774"/>
                  </a:lnTo>
                  <a:lnTo>
                    <a:pt x="4096" y="5073"/>
                  </a:lnTo>
                  <a:cubicBezTo>
                    <a:pt x="4096" y="4884"/>
                    <a:pt x="4254" y="4726"/>
                    <a:pt x="4443" y="4726"/>
                  </a:cubicBezTo>
                  <a:close/>
                  <a:moveTo>
                    <a:pt x="8586" y="7495"/>
                  </a:moveTo>
                  <a:cubicBezTo>
                    <a:pt x="8753" y="7495"/>
                    <a:pt x="8885" y="7644"/>
                    <a:pt x="8885" y="7845"/>
                  </a:cubicBezTo>
                  <a:lnTo>
                    <a:pt x="8885" y="8885"/>
                  </a:lnTo>
                  <a:lnTo>
                    <a:pt x="662" y="8885"/>
                  </a:lnTo>
                  <a:lnTo>
                    <a:pt x="662" y="7499"/>
                  </a:lnTo>
                  <a:lnTo>
                    <a:pt x="8539" y="7499"/>
                  </a:lnTo>
                  <a:cubicBezTo>
                    <a:pt x="8555" y="7496"/>
                    <a:pt x="8571" y="7495"/>
                    <a:pt x="8586" y="7495"/>
                  </a:cubicBezTo>
                  <a:close/>
                  <a:moveTo>
                    <a:pt x="3057" y="1"/>
                  </a:moveTo>
                  <a:cubicBezTo>
                    <a:pt x="2112" y="1"/>
                    <a:pt x="1387" y="725"/>
                    <a:pt x="1387" y="1702"/>
                  </a:cubicBezTo>
                  <a:cubicBezTo>
                    <a:pt x="1387" y="2206"/>
                    <a:pt x="1576" y="2647"/>
                    <a:pt x="1923" y="2930"/>
                  </a:cubicBezTo>
                  <a:cubicBezTo>
                    <a:pt x="820" y="3403"/>
                    <a:pt x="1" y="4600"/>
                    <a:pt x="1" y="5923"/>
                  </a:cubicBezTo>
                  <a:lnTo>
                    <a:pt x="1" y="9263"/>
                  </a:lnTo>
                  <a:cubicBezTo>
                    <a:pt x="1" y="9420"/>
                    <a:pt x="127" y="9578"/>
                    <a:pt x="316" y="9578"/>
                  </a:cubicBezTo>
                  <a:lnTo>
                    <a:pt x="9200" y="9578"/>
                  </a:lnTo>
                  <a:cubicBezTo>
                    <a:pt x="9421" y="9578"/>
                    <a:pt x="9578" y="9420"/>
                    <a:pt x="9578" y="9200"/>
                  </a:cubicBezTo>
                  <a:lnTo>
                    <a:pt x="9578" y="7845"/>
                  </a:lnTo>
                  <a:cubicBezTo>
                    <a:pt x="9578" y="7278"/>
                    <a:pt x="9106" y="6806"/>
                    <a:pt x="8539" y="6806"/>
                  </a:cubicBezTo>
                  <a:lnTo>
                    <a:pt x="8192" y="6806"/>
                  </a:lnTo>
                  <a:lnTo>
                    <a:pt x="8192" y="5104"/>
                  </a:lnTo>
                  <a:cubicBezTo>
                    <a:pt x="8192" y="4569"/>
                    <a:pt x="7719" y="4096"/>
                    <a:pt x="7152" y="4096"/>
                  </a:cubicBezTo>
                  <a:lnTo>
                    <a:pt x="5577" y="4096"/>
                  </a:lnTo>
                  <a:cubicBezTo>
                    <a:pt x="5231" y="3561"/>
                    <a:pt x="4758" y="3183"/>
                    <a:pt x="4222" y="2930"/>
                  </a:cubicBezTo>
                  <a:cubicBezTo>
                    <a:pt x="4569" y="2615"/>
                    <a:pt x="4758" y="2206"/>
                    <a:pt x="4758" y="1702"/>
                  </a:cubicBezTo>
                  <a:cubicBezTo>
                    <a:pt x="4758" y="725"/>
                    <a:pt x="4002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564" name="Google Shape;10564;p77"/>
          <p:cNvSpPr/>
          <p:nvPr/>
        </p:nvSpPr>
        <p:spPr>
          <a:xfrm>
            <a:off x="5297428" y="2960125"/>
            <a:ext cx="475251" cy="475291"/>
          </a:xfrm>
          <a:custGeom>
            <a:avLst/>
            <a:gdLst/>
            <a:ahLst/>
            <a:cxnLst/>
            <a:rect l="l" t="t" r="r" b="b"/>
            <a:pathLst>
              <a:path w="11752" h="11753" extrusionOk="0">
                <a:moveTo>
                  <a:pt x="9672" y="725"/>
                </a:moveTo>
                <a:lnTo>
                  <a:pt x="9672" y="4191"/>
                </a:lnTo>
                <a:cubicBezTo>
                  <a:pt x="9546" y="4160"/>
                  <a:pt x="9420" y="4160"/>
                  <a:pt x="9294" y="4160"/>
                </a:cubicBezTo>
                <a:cubicBezTo>
                  <a:pt x="9200" y="4160"/>
                  <a:pt x="9074" y="4191"/>
                  <a:pt x="8948" y="4223"/>
                </a:cubicBezTo>
                <a:lnTo>
                  <a:pt x="8948" y="3844"/>
                </a:lnTo>
                <a:cubicBezTo>
                  <a:pt x="8948" y="3277"/>
                  <a:pt x="8475" y="2805"/>
                  <a:pt x="7939" y="2805"/>
                </a:cubicBezTo>
                <a:cubicBezTo>
                  <a:pt x="7813" y="2805"/>
                  <a:pt x="7687" y="2836"/>
                  <a:pt x="7561" y="2836"/>
                </a:cubicBezTo>
                <a:lnTo>
                  <a:pt x="7561" y="2458"/>
                </a:lnTo>
                <a:cubicBezTo>
                  <a:pt x="7561" y="1891"/>
                  <a:pt x="7089" y="1419"/>
                  <a:pt x="6553" y="1419"/>
                </a:cubicBezTo>
                <a:cubicBezTo>
                  <a:pt x="6427" y="1419"/>
                  <a:pt x="6364" y="1419"/>
                  <a:pt x="6238" y="1482"/>
                </a:cubicBezTo>
                <a:cubicBezTo>
                  <a:pt x="6427" y="1041"/>
                  <a:pt x="6837" y="725"/>
                  <a:pt x="7246" y="725"/>
                </a:cubicBezTo>
                <a:close/>
                <a:moveTo>
                  <a:pt x="11090" y="1419"/>
                </a:moveTo>
                <a:lnTo>
                  <a:pt x="11090" y="4884"/>
                </a:lnTo>
                <a:cubicBezTo>
                  <a:pt x="10964" y="4853"/>
                  <a:pt x="10838" y="4853"/>
                  <a:pt x="10712" y="4853"/>
                </a:cubicBezTo>
                <a:cubicBezTo>
                  <a:pt x="10617" y="4853"/>
                  <a:pt x="10491" y="4884"/>
                  <a:pt x="10365" y="4884"/>
                </a:cubicBezTo>
                <a:lnTo>
                  <a:pt x="10365" y="1419"/>
                </a:lnTo>
                <a:close/>
                <a:moveTo>
                  <a:pt x="4537" y="725"/>
                </a:moveTo>
                <a:cubicBezTo>
                  <a:pt x="5104" y="725"/>
                  <a:pt x="5577" y="1198"/>
                  <a:pt x="5577" y="1734"/>
                </a:cubicBezTo>
                <a:lnTo>
                  <a:pt x="5577" y="5010"/>
                </a:lnTo>
                <a:lnTo>
                  <a:pt x="4474" y="6113"/>
                </a:lnTo>
                <a:cubicBezTo>
                  <a:pt x="4253" y="6302"/>
                  <a:pt x="4096" y="6585"/>
                  <a:pt x="4033" y="6869"/>
                </a:cubicBezTo>
                <a:lnTo>
                  <a:pt x="2143" y="6869"/>
                </a:lnTo>
                <a:lnTo>
                  <a:pt x="2143" y="725"/>
                </a:lnTo>
                <a:close/>
                <a:moveTo>
                  <a:pt x="1418" y="1419"/>
                </a:moveTo>
                <a:lnTo>
                  <a:pt x="1418" y="7247"/>
                </a:lnTo>
                <a:cubicBezTo>
                  <a:pt x="1418" y="7468"/>
                  <a:pt x="1575" y="7625"/>
                  <a:pt x="1796" y="7625"/>
                </a:cubicBezTo>
                <a:lnTo>
                  <a:pt x="3938" y="7625"/>
                </a:lnTo>
                <a:cubicBezTo>
                  <a:pt x="4001" y="7846"/>
                  <a:pt x="4064" y="8098"/>
                  <a:pt x="4190" y="8287"/>
                </a:cubicBezTo>
                <a:lnTo>
                  <a:pt x="725" y="8287"/>
                </a:lnTo>
                <a:lnTo>
                  <a:pt x="725" y="1419"/>
                </a:lnTo>
                <a:close/>
                <a:moveTo>
                  <a:pt x="6648" y="2112"/>
                </a:moveTo>
                <a:cubicBezTo>
                  <a:pt x="6837" y="2112"/>
                  <a:pt x="6994" y="2269"/>
                  <a:pt x="6994" y="2458"/>
                </a:cubicBezTo>
                <a:lnTo>
                  <a:pt x="6994" y="6554"/>
                </a:lnTo>
                <a:cubicBezTo>
                  <a:pt x="6994" y="6743"/>
                  <a:pt x="7152" y="6900"/>
                  <a:pt x="7341" y="6900"/>
                </a:cubicBezTo>
                <a:cubicBezTo>
                  <a:pt x="7530" y="6900"/>
                  <a:pt x="7687" y="6743"/>
                  <a:pt x="7687" y="6554"/>
                </a:cubicBezTo>
                <a:lnTo>
                  <a:pt x="7687" y="3844"/>
                </a:lnTo>
                <a:cubicBezTo>
                  <a:pt x="7687" y="3624"/>
                  <a:pt x="7845" y="3466"/>
                  <a:pt x="8065" y="3466"/>
                </a:cubicBezTo>
                <a:cubicBezTo>
                  <a:pt x="8254" y="3466"/>
                  <a:pt x="8412" y="3624"/>
                  <a:pt x="8412" y="3844"/>
                </a:cubicBezTo>
                <a:lnTo>
                  <a:pt x="8412" y="6554"/>
                </a:lnTo>
                <a:cubicBezTo>
                  <a:pt x="8412" y="6743"/>
                  <a:pt x="8570" y="6900"/>
                  <a:pt x="8759" y="6900"/>
                </a:cubicBezTo>
                <a:cubicBezTo>
                  <a:pt x="8948" y="6900"/>
                  <a:pt x="9105" y="6743"/>
                  <a:pt x="9105" y="6554"/>
                </a:cubicBezTo>
                <a:lnTo>
                  <a:pt x="9105" y="5168"/>
                </a:lnTo>
                <a:cubicBezTo>
                  <a:pt x="9105" y="4979"/>
                  <a:pt x="9263" y="4821"/>
                  <a:pt x="9483" y="4821"/>
                </a:cubicBezTo>
                <a:cubicBezTo>
                  <a:pt x="9672" y="4821"/>
                  <a:pt x="9830" y="4979"/>
                  <a:pt x="9830" y="5168"/>
                </a:cubicBezTo>
                <a:lnTo>
                  <a:pt x="9830" y="6554"/>
                </a:lnTo>
                <a:cubicBezTo>
                  <a:pt x="9830" y="6743"/>
                  <a:pt x="9987" y="6900"/>
                  <a:pt x="10176" y="6900"/>
                </a:cubicBezTo>
                <a:cubicBezTo>
                  <a:pt x="10365" y="6900"/>
                  <a:pt x="10523" y="6743"/>
                  <a:pt x="10523" y="6554"/>
                </a:cubicBezTo>
                <a:lnTo>
                  <a:pt x="10523" y="5892"/>
                </a:lnTo>
                <a:cubicBezTo>
                  <a:pt x="10523" y="5672"/>
                  <a:pt x="10680" y="5514"/>
                  <a:pt x="10901" y="5514"/>
                </a:cubicBezTo>
                <a:cubicBezTo>
                  <a:pt x="11090" y="5514"/>
                  <a:pt x="11247" y="5672"/>
                  <a:pt x="11247" y="5892"/>
                </a:cubicBezTo>
                <a:cubicBezTo>
                  <a:pt x="11090" y="5955"/>
                  <a:pt x="11090" y="8633"/>
                  <a:pt x="11090" y="8791"/>
                </a:cubicBezTo>
                <a:cubicBezTo>
                  <a:pt x="11090" y="9043"/>
                  <a:pt x="10995" y="9232"/>
                  <a:pt x="10838" y="9389"/>
                </a:cubicBezTo>
                <a:cubicBezTo>
                  <a:pt x="10586" y="9673"/>
                  <a:pt x="10397" y="10051"/>
                  <a:pt x="10397" y="10460"/>
                </a:cubicBezTo>
                <a:lnTo>
                  <a:pt x="10397" y="11028"/>
                </a:lnTo>
                <a:lnTo>
                  <a:pt x="6270" y="11028"/>
                </a:lnTo>
                <a:lnTo>
                  <a:pt x="6270" y="10397"/>
                </a:lnTo>
                <a:cubicBezTo>
                  <a:pt x="6270" y="10051"/>
                  <a:pt x="6144" y="9673"/>
                  <a:pt x="5923" y="9389"/>
                </a:cubicBezTo>
                <a:lnTo>
                  <a:pt x="4852" y="7972"/>
                </a:lnTo>
                <a:cubicBezTo>
                  <a:pt x="4537" y="7562"/>
                  <a:pt x="4600" y="6995"/>
                  <a:pt x="4946" y="6617"/>
                </a:cubicBezTo>
                <a:lnTo>
                  <a:pt x="5577" y="5987"/>
                </a:lnTo>
                <a:lnTo>
                  <a:pt x="5577" y="6554"/>
                </a:lnTo>
                <a:cubicBezTo>
                  <a:pt x="5577" y="6743"/>
                  <a:pt x="5734" y="6900"/>
                  <a:pt x="5923" y="6900"/>
                </a:cubicBezTo>
                <a:cubicBezTo>
                  <a:pt x="6112" y="6900"/>
                  <a:pt x="6270" y="6743"/>
                  <a:pt x="6270" y="6554"/>
                </a:cubicBezTo>
                <a:lnTo>
                  <a:pt x="6270" y="2458"/>
                </a:lnTo>
                <a:cubicBezTo>
                  <a:pt x="6270" y="2269"/>
                  <a:pt x="6427" y="2112"/>
                  <a:pt x="6648" y="2112"/>
                </a:cubicBezTo>
                <a:close/>
                <a:moveTo>
                  <a:pt x="1733" y="1"/>
                </a:moveTo>
                <a:cubicBezTo>
                  <a:pt x="1544" y="1"/>
                  <a:pt x="1386" y="158"/>
                  <a:pt x="1386" y="379"/>
                </a:cubicBezTo>
                <a:lnTo>
                  <a:pt x="1386" y="725"/>
                </a:lnTo>
                <a:lnTo>
                  <a:pt x="378" y="725"/>
                </a:lnTo>
                <a:cubicBezTo>
                  <a:pt x="158" y="725"/>
                  <a:pt x="0" y="883"/>
                  <a:pt x="0" y="1072"/>
                </a:cubicBezTo>
                <a:lnTo>
                  <a:pt x="0" y="8602"/>
                </a:lnTo>
                <a:cubicBezTo>
                  <a:pt x="0" y="8791"/>
                  <a:pt x="158" y="8948"/>
                  <a:pt x="378" y="8948"/>
                </a:cubicBezTo>
                <a:lnTo>
                  <a:pt x="4663" y="8948"/>
                </a:lnTo>
                <a:lnTo>
                  <a:pt x="5293" y="9830"/>
                </a:lnTo>
                <a:cubicBezTo>
                  <a:pt x="5419" y="9988"/>
                  <a:pt x="5482" y="10208"/>
                  <a:pt x="5482" y="10460"/>
                </a:cubicBezTo>
                <a:lnTo>
                  <a:pt x="5482" y="11406"/>
                </a:lnTo>
                <a:cubicBezTo>
                  <a:pt x="5482" y="11595"/>
                  <a:pt x="5640" y="11752"/>
                  <a:pt x="5829" y="11752"/>
                </a:cubicBezTo>
                <a:lnTo>
                  <a:pt x="10649" y="11752"/>
                </a:lnTo>
                <a:cubicBezTo>
                  <a:pt x="10838" y="11752"/>
                  <a:pt x="10995" y="11595"/>
                  <a:pt x="10995" y="11406"/>
                </a:cubicBezTo>
                <a:lnTo>
                  <a:pt x="10995" y="10460"/>
                </a:lnTo>
                <a:cubicBezTo>
                  <a:pt x="10995" y="10208"/>
                  <a:pt x="11090" y="10019"/>
                  <a:pt x="11247" y="9862"/>
                </a:cubicBezTo>
                <a:cubicBezTo>
                  <a:pt x="11500" y="9578"/>
                  <a:pt x="11657" y="9200"/>
                  <a:pt x="11657" y="8791"/>
                </a:cubicBezTo>
                <a:lnTo>
                  <a:pt x="11657" y="1072"/>
                </a:lnTo>
                <a:cubicBezTo>
                  <a:pt x="11752" y="883"/>
                  <a:pt x="11594" y="725"/>
                  <a:pt x="11405" y="725"/>
                </a:cubicBezTo>
                <a:lnTo>
                  <a:pt x="10365" y="725"/>
                </a:lnTo>
                <a:lnTo>
                  <a:pt x="10365" y="379"/>
                </a:lnTo>
                <a:cubicBezTo>
                  <a:pt x="10365" y="158"/>
                  <a:pt x="10208" y="1"/>
                  <a:pt x="10019" y="1"/>
                </a:cubicBezTo>
                <a:lnTo>
                  <a:pt x="7246" y="1"/>
                </a:lnTo>
                <a:cubicBezTo>
                  <a:pt x="6711" y="1"/>
                  <a:pt x="6207" y="284"/>
                  <a:pt x="5892" y="662"/>
                </a:cubicBezTo>
                <a:cubicBezTo>
                  <a:pt x="5577" y="253"/>
                  <a:pt x="5041" y="1"/>
                  <a:pt x="4505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565" name="Google Shape;10565;p77"/>
          <p:cNvGrpSpPr/>
          <p:nvPr/>
        </p:nvGrpSpPr>
        <p:grpSpPr>
          <a:xfrm>
            <a:off x="3519602" y="3583408"/>
            <a:ext cx="471449" cy="471409"/>
            <a:chOff x="-31523625" y="1939525"/>
            <a:chExt cx="291450" cy="291425"/>
          </a:xfrm>
          <a:solidFill>
            <a:srgbClr val="009447"/>
          </a:solidFill>
        </p:grpSpPr>
        <p:sp>
          <p:nvSpPr>
            <p:cNvPr id="10566" name="Google Shape;10566;p77"/>
            <p:cNvSpPr/>
            <p:nvPr/>
          </p:nvSpPr>
          <p:spPr>
            <a:xfrm>
              <a:off x="-31523625" y="19395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2269" y="756"/>
                  </a:moveTo>
                  <a:cubicBezTo>
                    <a:pt x="2899" y="756"/>
                    <a:pt x="3372" y="1260"/>
                    <a:pt x="3372" y="1859"/>
                  </a:cubicBezTo>
                  <a:cubicBezTo>
                    <a:pt x="3372" y="2363"/>
                    <a:pt x="3057" y="2615"/>
                    <a:pt x="2805" y="2867"/>
                  </a:cubicBezTo>
                  <a:cubicBezTo>
                    <a:pt x="2710" y="2962"/>
                    <a:pt x="2679" y="3025"/>
                    <a:pt x="2679" y="3119"/>
                  </a:cubicBezTo>
                  <a:lnTo>
                    <a:pt x="2679" y="7246"/>
                  </a:lnTo>
                  <a:cubicBezTo>
                    <a:pt x="2679" y="7341"/>
                    <a:pt x="2710" y="7435"/>
                    <a:pt x="2805" y="7498"/>
                  </a:cubicBezTo>
                  <a:cubicBezTo>
                    <a:pt x="3057" y="7750"/>
                    <a:pt x="3372" y="8002"/>
                    <a:pt x="3372" y="8506"/>
                  </a:cubicBezTo>
                  <a:cubicBezTo>
                    <a:pt x="3372" y="9137"/>
                    <a:pt x="2868" y="9609"/>
                    <a:pt x="2269" y="9609"/>
                  </a:cubicBezTo>
                  <a:lnTo>
                    <a:pt x="1765" y="9609"/>
                  </a:lnTo>
                  <a:cubicBezTo>
                    <a:pt x="1167" y="9609"/>
                    <a:pt x="663" y="9137"/>
                    <a:pt x="663" y="8506"/>
                  </a:cubicBezTo>
                  <a:cubicBezTo>
                    <a:pt x="663" y="8002"/>
                    <a:pt x="978" y="7750"/>
                    <a:pt x="1261" y="7498"/>
                  </a:cubicBezTo>
                  <a:cubicBezTo>
                    <a:pt x="1324" y="7404"/>
                    <a:pt x="1356" y="7341"/>
                    <a:pt x="1356" y="7246"/>
                  </a:cubicBezTo>
                  <a:lnTo>
                    <a:pt x="1356" y="3119"/>
                  </a:lnTo>
                  <a:cubicBezTo>
                    <a:pt x="1356" y="3025"/>
                    <a:pt x="1324" y="2930"/>
                    <a:pt x="1261" y="2867"/>
                  </a:cubicBezTo>
                  <a:cubicBezTo>
                    <a:pt x="978" y="2615"/>
                    <a:pt x="663" y="2363"/>
                    <a:pt x="663" y="1859"/>
                  </a:cubicBezTo>
                  <a:cubicBezTo>
                    <a:pt x="663" y="1229"/>
                    <a:pt x="1167" y="756"/>
                    <a:pt x="1765" y="756"/>
                  </a:cubicBezTo>
                  <a:close/>
                  <a:moveTo>
                    <a:pt x="10650" y="2048"/>
                  </a:moveTo>
                  <a:cubicBezTo>
                    <a:pt x="10870" y="2048"/>
                    <a:pt x="11028" y="2205"/>
                    <a:pt x="11028" y="2395"/>
                  </a:cubicBezTo>
                  <a:lnTo>
                    <a:pt x="11028" y="9294"/>
                  </a:lnTo>
                  <a:lnTo>
                    <a:pt x="10965" y="9294"/>
                  </a:lnTo>
                  <a:cubicBezTo>
                    <a:pt x="10965" y="9483"/>
                    <a:pt x="10807" y="9641"/>
                    <a:pt x="10618" y="9641"/>
                  </a:cubicBezTo>
                  <a:lnTo>
                    <a:pt x="3687" y="9641"/>
                  </a:lnTo>
                  <a:cubicBezTo>
                    <a:pt x="3939" y="9326"/>
                    <a:pt x="4097" y="8948"/>
                    <a:pt x="4097" y="8538"/>
                  </a:cubicBezTo>
                  <a:cubicBezTo>
                    <a:pt x="4097" y="8065"/>
                    <a:pt x="3876" y="7593"/>
                    <a:pt x="3561" y="7278"/>
                  </a:cubicBezTo>
                  <a:lnTo>
                    <a:pt x="3404" y="7120"/>
                  </a:lnTo>
                  <a:lnTo>
                    <a:pt x="3404" y="3245"/>
                  </a:lnTo>
                  <a:cubicBezTo>
                    <a:pt x="3624" y="3025"/>
                    <a:pt x="4002" y="2710"/>
                    <a:pt x="4097" y="2048"/>
                  </a:cubicBezTo>
                  <a:close/>
                  <a:moveTo>
                    <a:pt x="4758" y="10334"/>
                  </a:moveTo>
                  <a:lnTo>
                    <a:pt x="4758" y="10649"/>
                  </a:lnTo>
                  <a:cubicBezTo>
                    <a:pt x="4758" y="10838"/>
                    <a:pt x="4601" y="10995"/>
                    <a:pt x="4412" y="10995"/>
                  </a:cubicBezTo>
                  <a:lnTo>
                    <a:pt x="2710" y="10995"/>
                  </a:lnTo>
                  <a:cubicBezTo>
                    <a:pt x="2521" y="10995"/>
                    <a:pt x="2364" y="10838"/>
                    <a:pt x="2364" y="10649"/>
                  </a:cubicBezTo>
                  <a:lnTo>
                    <a:pt x="2364" y="10334"/>
                  </a:lnTo>
                  <a:close/>
                  <a:moveTo>
                    <a:pt x="1797" y="0"/>
                  </a:moveTo>
                  <a:cubicBezTo>
                    <a:pt x="820" y="0"/>
                    <a:pt x="1" y="788"/>
                    <a:pt x="1" y="1827"/>
                  </a:cubicBezTo>
                  <a:cubicBezTo>
                    <a:pt x="1" y="2300"/>
                    <a:pt x="190" y="2773"/>
                    <a:pt x="505" y="3088"/>
                  </a:cubicBezTo>
                  <a:lnTo>
                    <a:pt x="663" y="3245"/>
                  </a:lnTo>
                  <a:lnTo>
                    <a:pt x="663" y="7089"/>
                  </a:lnTo>
                  <a:cubicBezTo>
                    <a:pt x="474" y="7278"/>
                    <a:pt x="1" y="7719"/>
                    <a:pt x="1" y="8506"/>
                  </a:cubicBezTo>
                  <a:cubicBezTo>
                    <a:pt x="1" y="9452"/>
                    <a:pt x="694" y="10208"/>
                    <a:pt x="1639" y="10271"/>
                  </a:cubicBezTo>
                  <a:lnTo>
                    <a:pt x="1734" y="10271"/>
                  </a:lnTo>
                  <a:lnTo>
                    <a:pt x="1734" y="10649"/>
                  </a:lnTo>
                  <a:cubicBezTo>
                    <a:pt x="1734" y="11184"/>
                    <a:pt x="2206" y="11657"/>
                    <a:pt x="2742" y="11657"/>
                  </a:cubicBezTo>
                  <a:lnTo>
                    <a:pt x="4443" y="11657"/>
                  </a:lnTo>
                  <a:cubicBezTo>
                    <a:pt x="5010" y="11657"/>
                    <a:pt x="5451" y="11184"/>
                    <a:pt x="5451" y="10649"/>
                  </a:cubicBezTo>
                  <a:lnTo>
                    <a:pt x="5451" y="10334"/>
                  </a:lnTo>
                  <a:lnTo>
                    <a:pt x="10618" y="10334"/>
                  </a:lnTo>
                  <a:cubicBezTo>
                    <a:pt x="11185" y="10334"/>
                    <a:pt x="11658" y="9861"/>
                    <a:pt x="11658" y="9294"/>
                  </a:cubicBezTo>
                  <a:lnTo>
                    <a:pt x="11658" y="2395"/>
                  </a:lnTo>
                  <a:cubicBezTo>
                    <a:pt x="11658" y="1827"/>
                    <a:pt x="11185" y="1386"/>
                    <a:pt x="10618" y="1386"/>
                  </a:cubicBezTo>
                  <a:lnTo>
                    <a:pt x="4034" y="1386"/>
                  </a:lnTo>
                  <a:cubicBezTo>
                    <a:pt x="3845" y="599"/>
                    <a:pt x="3151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67" name="Google Shape;10567;p77"/>
            <p:cNvSpPr/>
            <p:nvPr/>
          </p:nvSpPr>
          <p:spPr>
            <a:xfrm>
              <a:off x="-31404675" y="2007250"/>
              <a:ext cx="138625" cy="52800"/>
            </a:xfrm>
            <a:custGeom>
              <a:avLst/>
              <a:gdLst/>
              <a:ahLst/>
              <a:cxnLst/>
              <a:rect l="l" t="t" r="r" b="b"/>
              <a:pathLst>
                <a:path w="5545" h="2112" extrusionOk="0">
                  <a:moveTo>
                    <a:pt x="4852" y="725"/>
                  </a:moveTo>
                  <a:lnTo>
                    <a:pt x="4852" y="1418"/>
                  </a:lnTo>
                  <a:lnTo>
                    <a:pt x="693" y="1418"/>
                  </a:lnTo>
                  <a:lnTo>
                    <a:pt x="693" y="72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47" y="2111"/>
                  </a:cubicBezTo>
                  <a:lnTo>
                    <a:pt x="5199" y="2111"/>
                  </a:lnTo>
                  <a:cubicBezTo>
                    <a:pt x="5388" y="2111"/>
                    <a:pt x="5545" y="1954"/>
                    <a:pt x="5545" y="1733"/>
                  </a:cubicBezTo>
                  <a:lnTo>
                    <a:pt x="5545" y="379"/>
                  </a:lnTo>
                  <a:cubicBezTo>
                    <a:pt x="5514" y="158"/>
                    <a:pt x="5356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68" name="Google Shape;10568;p77"/>
            <p:cNvSpPr/>
            <p:nvPr/>
          </p:nvSpPr>
          <p:spPr>
            <a:xfrm>
              <a:off x="-31404675" y="20773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229" y="725"/>
                    <a:pt x="1386" y="568"/>
                    <a:pt x="1386" y="347"/>
                  </a:cubicBezTo>
                  <a:cubicBezTo>
                    <a:pt x="1386" y="158"/>
                    <a:pt x="122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69" name="Google Shape;10569;p77"/>
            <p:cNvSpPr/>
            <p:nvPr/>
          </p:nvSpPr>
          <p:spPr>
            <a:xfrm>
              <a:off x="-31353475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70" name="Google Shape;10570;p77"/>
            <p:cNvSpPr/>
            <p:nvPr/>
          </p:nvSpPr>
          <p:spPr>
            <a:xfrm>
              <a:off x="-31301500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47"/>
                  </a:cubicBezTo>
                  <a:cubicBezTo>
                    <a:pt x="1387" y="158"/>
                    <a:pt x="122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71" name="Google Shape;10571;p77"/>
            <p:cNvSpPr/>
            <p:nvPr/>
          </p:nvSpPr>
          <p:spPr>
            <a:xfrm>
              <a:off x="-31404675" y="21120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08" y="694"/>
                  </a:lnTo>
                  <a:cubicBezTo>
                    <a:pt x="1229" y="694"/>
                    <a:pt x="1386" y="536"/>
                    <a:pt x="1386" y="347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72" name="Google Shape;10572;p77"/>
            <p:cNvSpPr/>
            <p:nvPr/>
          </p:nvSpPr>
          <p:spPr>
            <a:xfrm>
              <a:off x="-31353475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73" name="Google Shape;10573;p77"/>
            <p:cNvSpPr/>
            <p:nvPr/>
          </p:nvSpPr>
          <p:spPr>
            <a:xfrm>
              <a:off x="-31301500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74" name="Google Shape;10574;p77"/>
            <p:cNvSpPr/>
            <p:nvPr/>
          </p:nvSpPr>
          <p:spPr>
            <a:xfrm>
              <a:off x="-31404675" y="2145075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08" y="726"/>
                  </a:lnTo>
                  <a:cubicBezTo>
                    <a:pt x="1229" y="726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75" name="Google Shape;10575;p77"/>
            <p:cNvSpPr/>
            <p:nvPr/>
          </p:nvSpPr>
          <p:spPr>
            <a:xfrm>
              <a:off x="-31353475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1" y="726"/>
                  </a:lnTo>
                  <a:cubicBezTo>
                    <a:pt x="1260" y="726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76" name="Google Shape;10576;p77"/>
            <p:cNvSpPr/>
            <p:nvPr/>
          </p:nvSpPr>
          <p:spPr>
            <a:xfrm>
              <a:off x="-31301500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2" y="726"/>
                  </a:lnTo>
                  <a:cubicBezTo>
                    <a:pt x="1261" y="726"/>
                    <a:pt x="1418" y="568"/>
                    <a:pt x="1418" y="379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77" name="Google Shape;10577;p77"/>
          <p:cNvGrpSpPr/>
          <p:nvPr/>
        </p:nvGrpSpPr>
        <p:grpSpPr>
          <a:xfrm>
            <a:off x="3518328" y="4207674"/>
            <a:ext cx="473997" cy="471449"/>
            <a:chOff x="-31523625" y="2298675"/>
            <a:chExt cx="293025" cy="291450"/>
          </a:xfrm>
          <a:solidFill>
            <a:srgbClr val="009447"/>
          </a:solidFill>
        </p:grpSpPr>
        <p:sp>
          <p:nvSpPr>
            <p:cNvPr id="10578" name="Google Shape;10578;p77"/>
            <p:cNvSpPr/>
            <p:nvPr/>
          </p:nvSpPr>
          <p:spPr>
            <a:xfrm>
              <a:off x="-31523625" y="22986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4443" y="630"/>
                  </a:moveTo>
                  <a:cubicBezTo>
                    <a:pt x="4632" y="630"/>
                    <a:pt x="4790" y="788"/>
                    <a:pt x="4790" y="977"/>
                  </a:cubicBezTo>
                  <a:cubicBezTo>
                    <a:pt x="4790" y="1198"/>
                    <a:pt x="4632" y="1355"/>
                    <a:pt x="4443" y="1355"/>
                  </a:cubicBezTo>
                  <a:cubicBezTo>
                    <a:pt x="4254" y="1355"/>
                    <a:pt x="4097" y="1198"/>
                    <a:pt x="4097" y="977"/>
                  </a:cubicBezTo>
                  <a:cubicBezTo>
                    <a:pt x="4097" y="788"/>
                    <a:pt x="4254" y="630"/>
                    <a:pt x="4443" y="630"/>
                  </a:cubicBezTo>
                  <a:close/>
                  <a:moveTo>
                    <a:pt x="7153" y="3434"/>
                  </a:moveTo>
                  <a:cubicBezTo>
                    <a:pt x="6523" y="3938"/>
                    <a:pt x="6176" y="4663"/>
                    <a:pt x="6176" y="5482"/>
                  </a:cubicBezTo>
                  <a:lnTo>
                    <a:pt x="6176" y="7530"/>
                  </a:lnTo>
                  <a:lnTo>
                    <a:pt x="663" y="7530"/>
                  </a:lnTo>
                  <a:lnTo>
                    <a:pt x="663" y="5482"/>
                  </a:lnTo>
                  <a:cubicBezTo>
                    <a:pt x="663" y="4348"/>
                    <a:pt x="1576" y="3434"/>
                    <a:pt x="2710" y="3434"/>
                  </a:cubicBezTo>
                  <a:lnTo>
                    <a:pt x="4790" y="3434"/>
                  </a:lnTo>
                  <a:lnTo>
                    <a:pt x="4790" y="4474"/>
                  </a:lnTo>
                  <a:cubicBezTo>
                    <a:pt x="4790" y="4663"/>
                    <a:pt x="4947" y="4821"/>
                    <a:pt x="5136" y="4821"/>
                  </a:cubicBezTo>
                  <a:cubicBezTo>
                    <a:pt x="5357" y="4821"/>
                    <a:pt x="5514" y="4663"/>
                    <a:pt x="5514" y="4474"/>
                  </a:cubicBezTo>
                  <a:lnTo>
                    <a:pt x="5514" y="3434"/>
                  </a:lnTo>
                  <a:close/>
                  <a:moveTo>
                    <a:pt x="6176" y="8255"/>
                  </a:moveTo>
                  <a:lnTo>
                    <a:pt x="6176" y="8916"/>
                  </a:lnTo>
                  <a:lnTo>
                    <a:pt x="663" y="8916"/>
                  </a:lnTo>
                  <a:lnTo>
                    <a:pt x="663" y="8255"/>
                  </a:lnTo>
                  <a:close/>
                  <a:moveTo>
                    <a:pt x="8917" y="3434"/>
                  </a:moveTo>
                  <a:cubicBezTo>
                    <a:pt x="10083" y="3434"/>
                    <a:pt x="10965" y="4348"/>
                    <a:pt x="10965" y="5482"/>
                  </a:cubicBezTo>
                  <a:lnTo>
                    <a:pt x="10965" y="8916"/>
                  </a:lnTo>
                  <a:lnTo>
                    <a:pt x="6869" y="8916"/>
                  </a:lnTo>
                  <a:lnTo>
                    <a:pt x="6869" y="5482"/>
                  </a:lnTo>
                  <a:cubicBezTo>
                    <a:pt x="6869" y="4380"/>
                    <a:pt x="7783" y="3434"/>
                    <a:pt x="8917" y="3434"/>
                  </a:cubicBezTo>
                  <a:close/>
                  <a:moveTo>
                    <a:pt x="4790" y="9609"/>
                  </a:moveTo>
                  <a:lnTo>
                    <a:pt x="4790" y="10996"/>
                  </a:lnTo>
                  <a:lnTo>
                    <a:pt x="4128" y="10996"/>
                  </a:lnTo>
                  <a:lnTo>
                    <a:pt x="4128" y="9609"/>
                  </a:lnTo>
                  <a:close/>
                  <a:moveTo>
                    <a:pt x="4443" y="0"/>
                  </a:moveTo>
                  <a:cubicBezTo>
                    <a:pt x="3876" y="0"/>
                    <a:pt x="3404" y="473"/>
                    <a:pt x="3404" y="1040"/>
                  </a:cubicBezTo>
                  <a:cubicBezTo>
                    <a:pt x="3404" y="1576"/>
                    <a:pt x="3876" y="2048"/>
                    <a:pt x="4443" y="2048"/>
                  </a:cubicBezTo>
                  <a:cubicBezTo>
                    <a:pt x="4569" y="2048"/>
                    <a:pt x="4664" y="2017"/>
                    <a:pt x="4790" y="2017"/>
                  </a:cubicBezTo>
                  <a:lnTo>
                    <a:pt x="4790" y="2773"/>
                  </a:lnTo>
                  <a:lnTo>
                    <a:pt x="2710" y="2773"/>
                  </a:lnTo>
                  <a:cubicBezTo>
                    <a:pt x="1198" y="2773"/>
                    <a:pt x="1" y="4001"/>
                    <a:pt x="1" y="5482"/>
                  </a:cubicBezTo>
                  <a:lnTo>
                    <a:pt x="1" y="9231"/>
                  </a:lnTo>
                  <a:cubicBezTo>
                    <a:pt x="1" y="9420"/>
                    <a:pt x="159" y="9578"/>
                    <a:pt x="348" y="9578"/>
                  </a:cubicBezTo>
                  <a:lnTo>
                    <a:pt x="3467" y="9578"/>
                  </a:lnTo>
                  <a:lnTo>
                    <a:pt x="3467" y="11311"/>
                  </a:lnTo>
                  <a:cubicBezTo>
                    <a:pt x="3467" y="11500"/>
                    <a:pt x="3624" y="11657"/>
                    <a:pt x="3813" y="11657"/>
                  </a:cubicBezTo>
                  <a:lnTo>
                    <a:pt x="5199" y="11657"/>
                  </a:lnTo>
                  <a:cubicBezTo>
                    <a:pt x="5388" y="11657"/>
                    <a:pt x="5546" y="11500"/>
                    <a:pt x="5546" y="11311"/>
                  </a:cubicBezTo>
                  <a:lnTo>
                    <a:pt x="5546" y="9578"/>
                  </a:lnTo>
                  <a:lnTo>
                    <a:pt x="11374" y="9578"/>
                  </a:lnTo>
                  <a:cubicBezTo>
                    <a:pt x="11563" y="9578"/>
                    <a:pt x="11721" y="9420"/>
                    <a:pt x="11721" y="9231"/>
                  </a:cubicBezTo>
                  <a:lnTo>
                    <a:pt x="11721" y="5482"/>
                  </a:lnTo>
                  <a:cubicBezTo>
                    <a:pt x="11658" y="4001"/>
                    <a:pt x="10429" y="2773"/>
                    <a:pt x="8917" y="2773"/>
                  </a:cubicBezTo>
                  <a:lnTo>
                    <a:pt x="5451" y="2773"/>
                  </a:lnTo>
                  <a:lnTo>
                    <a:pt x="5451" y="1040"/>
                  </a:lnTo>
                  <a:cubicBezTo>
                    <a:pt x="5451" y="473"/>
                    <a:pt x="4979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79" name="Google Shape;10579;p77"/>
            <p:cNvSpPr/>
            <p:nvPr/>
          </p:nvSpPr>
          <p:spPr>
            <a:xfrm>
              <a:off x="-31334575" y="2452250"/>
              <a:ext cx="67750" cy="51225"/>
            </a:xfrm>
            <a:custGeom>
              <a:avLst/>
              <a:gdLst/>
              <a:ahLst/>
              <a:cxnLst/>
              <a:rect l="l" t="t" r="r" b="b"/>
              <a:pathLst>
                <a:path w="2710" h="2049" extrusionOk="0">
                  <a:moveTo>
                    <a:pt x="1670" y="694"/>
                  </a:moveTo>
                  <a:cubicBezTo>
                    <a:pt x="1890" y="694"/>
                    <a:pt x="2048" y="851"/>
                    <a:pt x="2048" y="1040"/>
                  </a:cubicBezTo>
                  <a:cubicBezTo>
                    <a:pt x="2048" y="1229"/>
                    <a:pt x="1890" y="1387"/>
                    <a:pt x="1670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9"/>
                    <a:pt x="1008" y="2049"/>
                  </a:cubicBezTo>
                  <a:lnTo>
                    <a:pt x="1670" y="2049"/>
                  </a:lnTo>
                  <a:cubicBezTo>
                    <a:pt x="2237" y="2049"/>
                    <a:pt x="2710" y="1576"/>
                    <a:pt x="2710" y="1040"/>
                  </a:cubicBezTo>
                  <a:cubicBezTo>
                    <a:pt x="2710" y="473"/>
                    <a:pt x="226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80" name="Google Shape;10580;p77"/>
            <p:cNvSpPr/>
            <p:nvPr/>
          </p:nvSpPr>
          <p:spPr>
            <a:xfrm>
              <a:off x="-31334575" y="2419175"/>
              <a:ext cx="68525" cy="17350"/>
            </a:xfrm>
            <a:custGeom>
              <a:avLst/>
              <a:gdLst/>
              <a:ahLst/>
              <a:cxnLst/>
              <a:rect l="l" t="t" r="r" b="b"/>
              <a:pathLst>
                <a:path w="2741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584" y="694"/>
                    <a:pt x="2741" y="536"/>
                    <a:pt x="2741" y="347"/>
                  </a:cubicBezTo>
                  <a:cubicBezTo>
                    <a:pt x="2710" y="158"/>
                    <a:pt x="2552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581" name="Google Shape;10581;p77"/>
          <p:cNvSpPr/>
          <p:nvPr/>
        </p:nvSpPr>
        <p:spPr>
          <a:xfrm>
            <a:off x="3511979" y="4819901"/>
            <a:ext cx="479093" cy="475251"/>
          </a:xfrm>
          <a:custGeom>
            <a:avLst/>
            <a:gdLst/>
            <a:ahLst/>
            <a:cxnLst/>
            <a:rect l="l" t="t" r="r" b="b"/>
            <a:pathLst>
              <a:path w="11847" h="11752" extrusionOk="0">
                <a:moveTo>
                  <a:pt x="6039" y="2796"/>
                </a:moveTo>
                <a:cubicBezTo>
                  <a:pt x="6845" y="2796"/>
                  <a:pt x="7621" y="3116"/>
                  <a:pt x="8224" y="3718"/>
                </a:cubicBezTo>
                <a:cubicBezTo>
                  <a:pt x="8917" y="4411"/>
                  <a:pt x="9232" y="5356"/>
                  <a:pt x="9074" y="6396"/>
                </a:cubicBezTo>
                <a:cubicBezTo>
                  <a:pt x="8885" y="7688"/>
                  <a:pt x="7814" y="8759"/>
                  <a:pt x="6522" y="8948"/>
                </a:cubicBezTo>
                <a:cubicBezTo>
                  <a:pt x="6377" y="8962"/>
                  <a:pt x="6232" y="8970"/>
                  <a:pt x="6088" y="8970"/>
                </a:cubicBezTo>
                <a:cubicBezTo>
                  <a:pt x="5606" y="8970"/>
                  <a:pt x="5132" y="8883"/>
                  <a:pt x="4695" y="8664"/>
                </a:cubicBezTo>
                <a:lnTo>
                  <a:pt x="5231" y="8160"/>
                </a:lnTo>
                <a:cubicBezTo>
                  <a:pt x="5444" y="8249"/>
                  <a:pt x="5677" y="8288"/>
                  <a:pt x="5919" y="8288"/>
                </a:cubicBezTo>
                <a:cubicBezTo>
                  <a:pt x="6106" y="8288"/>
                  <a:pt x="6298" y="8265"/>
                  <a:pt x="6491" y="8223"/>
                </a:cubicBezTo>
                <a:cubicBezTo>
                  <a:pt x="6964" y="8160"/>
                  <a:pt x="7373" y="7908"/>
                  <a:pt x="7751" y="7562"/>
                </a:cubicBezTo>
                <a:cubicBezTo>
                  <a:pt x="8098" y="7215"/>
                  <a:pt x="8318" y="6774"/>
                  <a:pt x="8413" y="6301"/>
                </a:cubicBezTo>
                <a:cubicBezTo>
                  <a:pt x="8476" y="5797"/>
                  <a:pt x="8444" y="5293"/>
                  <a:pt x="8224" y="4821"/>
                </a:cubicBezTo>
                <a:cubicBezTo>
                  <a:pt x="8161" y="4695"/>
                  <a:pt x="8066" y="4663"/>
                  <a:pt x="7972" y="4600"/>
                </a:cubicBezTo>
                <a:cubicBezTo>
                  <a:pt x="7846" y="4600"/>
                  <a:pt x="7751" y="4600"/>
                  <a:pt x="7657" y="4695"/>
                </a:cubicBezTo>
                <a:lnTo>
                  <a:pt x="6806" y="5545"/>
                </a:lnTo>
                <a:cubicBezTo>
                  <a:pt x="6743" y="5608"/>
                  <a:pt x="6649" y="5640"/>
                  <a:pt x="6558" y="5640"/>
                </a:cubicBezTo>
                <a:cubicBezTo>
                  <a:pt x="6467" y="5640"/>
                  <a:pt x="6381" y="5608"/>
                  <a:pt x="6333" y="5545"/>
                </a:cubicBezTo>
                <a:cubicBezTo>
                  <a:pt x="6207" y="5419"/>
                  <a:pt x="6207" y="5199"/>
                  <a:pt x="6333" y="5073"/>
                </a:cubicBezTo>
                <a:lnTo>
                  <a:pt x="7184" y="4222"/>
                </a:lnTo>
                <a:cubicBezTo>
                  <a:pt x="7279" y="4128"/>
                  <a:pt x="7310" y="4033"/>
                  <a:pt x="7279" y="3907"/>
                </a:cubicBezTo>
                <a:cubicBezTo>
                  <a:pt x="7279" y="3781"/>
                  <a:pt x="7184" y="3718"/>
                  <a:pt x="7058" y="3655"/>
                </a:cubicBezTo>
                <a:cubicBezTo>
                  <a:pt x="6723" y="3499"/>
                  <a:pt x="6372" y="3437"/>
                  <a:pt x="6017" y="3437"/>
                </a:cubicBezTo>
                <a:cubicBezTo>
                  <a:pt x="5871" y="3437"/>
                  <a:pt x="5724" y="3448"/>
                  <a:pt x="5577" y="3466"/>
                </a:cubicBezTo>
                <a:cubicBezTo>
                  <a:pt x="5105" y="3561"/>
                  <a:pt x="4664" y="3781"/>
                  <a:pt x="4317" y="4128"/>
                </a:cubicBezTo>
                <a:cubicBezTo>
                  <a:pt x="3971" y="4506"/>
                  <a:pt x="3719" y="4915"/>
                  <a:pt x="3656" y="5388"/>
                </a:cubicBezTo>
                <a:cubicBezTo>
                  <a:pt x="3561" y="5829"/>
                  <a:pt x="3593" y="6270"/>
                  <a:pt x="3719" y="6648"/>
                </a:cubicBezTo>
                <a:lnTo>
                  <a:pt x="3214" y="7184"/>
                </a:lnTo>
                <a:cubicBezTo>
                  <a:pt x="2962" y="6648"/>
                  <a:pt x="2868" y="6018"/>
                  <a:pt x="2962" y="5388"/>
                </a:cubicBezTo>
                <a:cubicBezTo>
                  <a:pt x="3183" y="4096"/>
                  <a:pt x="4223" y="3025"/>
                  <a:pt x="5546" y="2836"/>
                </a:cubicBezTo>
                <a:cubicBezTo>
                  <a:pt x="5710" y="2809"/>
                  <a:pt x="5875" y="2796"/>
                  <a:pt x="6039" y="2796"/>
                </a:cubicBezTo>
                <a:close/>
                <a:moveTo>
                  <a:pt x="6428" y="757"/>
                </a:moveTo>
                <a:lnTo>
                  <a:pt x="6554" y="1261"/>
                </a:lnTo>
                <a:cubicBezTo>
                  <a:pt x="6585" y="1387"/>
                  <a:pt x="6680" y="1481"/>
                  <a:pt x="6838" y="1481"/>
                </a:cubicBezTo>
                <a:cubicBezTo>
                  <a:pt x="7468" y="1607"/>
                  <a:pt x="8003" y="1859"/>
                  <a:pt x="8539" y="2206"/>
                </a:cubicBezTo>
                <a:cubicBezTo>
                  <a:pt x="8586" y="2237"/>
                  <a:pt x="8641" y="2253"/>
                  <a:pt x="8700" y="2253"/>
                </a:cubicBezTo>
                <a:cubicBezTo>
                  <a:pt x="8759" y="2253"/>
                  <a:pt x="8822" y="2237"/>
                  <a:pt x="8885" y="2206"/>
                </a:cubicBezTo>
                <a:lnTo>
                  <a:pt x="9326" y="1922"/>
                </a:lnTo>
                <a:lnTo>
                  <a:pt x="9894" y="2521"/>
                </a:lnTo>
                <a:lnTo>
                  <a:pt x="9641" y="2962"/>
                </a:lnTo>
                <a:cubicBezTo>
                  <a:pt x="9547" y="3088"/>
                  <a:pt x="9547" y="3246"/>
                  <a:pt x="9641" y="3309"/>
                </a:cubicBezTo>
                <a:cubicBezTo>
                  <a:pt x="9988" y="3813"/>
                  <a:pt x="10209" y="4411"/>
                  <a:pt x="10335" y="5010"/>
                </a:cubicBezTo>
                <a:cubicBezTo>
                  <a:pt x="10366" y="5136"/>
                  <a:pt x="10461" y="5230"/>
                  <a:pt x="10587" y="5293"/>
                </a:cubicBezTo>
                <a:lnTo>
                  <a:pt x="11091" y="5388"/>
                </a:lnTo>
                <a:lnTo>
                  <a:pt x="11091" y="6301"/>
                </a:lnTo>
                <a:lnTo>
                  <a:pt x="11154" y="6301"/>
                </a:lnTo>
                <a:lnTo>
                  <a:pt x="10650" y="6428"/>
                </a:lnTo>
                <a:cubicBezTo>
                  <a:pt x="10524" y="6459"/>
                  <a:pt x="10429" y="6554"/>
                  <a:pt x="10429" y="6711"/>
                </a:cubicBezTo>
                <a:cubicBezTo>
                  <a:pt x="10303" y="7341"/>
                  <a:pt x="10051" y="7877"/>
                  <a:pt x="9704" y="8381"/>
                </a:cubicBezTo>
                <a:cubicBezTo>
                  <a:pt x="9641" y="8507"/>
                  <a:pt x="9641" y="8633"/>
                  <a:pt x="9704" y="8759"/>
                </a:cubicBezTo>
                <a:lnTo>
                  <a:pt x="9988" y="9168"/>
                </a:lnTo>
                <a:lnTo>
                  <a:pt x="9389" y="9767"/>
                </a:lnTo>
                <a:lnTo>
                  <a:pt x="8948" y="9483"/>
                </a:lnTo>
                <a:cubicBezTo>
                  <a:pt x="8901" y="9452"/>
                  <a:pt x="8838" y="9436"/>
                  <a:pt x="8775" y="9436"/>
                </a:cubicBezTo>
                <a:cubicBezTo>
                  <a:pt x="8712" y="9436"/>
                  <a:pt x="8649" y="9452"/>
                  <a:pt x="8602" y="9483"/>
                </a:cubicBezTo>
                <a:cubicBezTo>
                  <a:pt x="8098" y="9862"/>
                  <a:pt x="7499" y="10082"/>
                  <a:pt x="6901" y="10208"/>
                </a:cubicBezTo>
                <a:cubicBezTo>
                  <a:pt x="6806" y="10240"/>
                  <a:pt x="6680" y="10334"/>
                  <a:pt x="6649" y="10429"/>
                </a:cubicBezTo>
                <a:lnTo>
                  <a:pt x="6522" y="10964"/>
                </a:lnTo>
                <a:lnTo>
                  <a:pt x="5703" y="10964"/>
                </a:lnTo>
                <a:lnTo>
                  <a:pt x="5577" y="10429"/>
                </a:lnTo>
                <a:cubicBezTo>
                  <a:pt x="5546" y="10334"/>
                  <a:pt x="5451" y="10208"/>
                  <a:pt x="5294" y="10208"/>
                </a:cubicBezTo>
                <a:cubicBezTo>
                  <a:pt x="4758" y="10082"/>
                  <a:pt x="4223" y="9893"/>
                  <a:pt x="3750" y="9609"/>
                </a:cubicBezTo>
                <a:lnTo>
                  <a:pt x="4286" y="9105"/>
                </a:lnTo>
                <a:cubicBezTo>
                  <a:pt x="4821" y="9420"/>
                  <a:pt x="5451" y="9578"/>
                  <a:pt x="6113" y="9578"/>
                </a:cubicBezTo>
                <a:cubicBezTo>
                  <a:pt x="6333" y="9578"/>
                  <a:pt x="6522" y="9578"/>
                  <a:pt x="6712" y="9546"/>
                </a:cubicBezTo>
                <a:cubicBezTo>
                  <a:pt x="7499" y="9420"/>
                  <a:pt x="8224" y="9011"/>
                  <a:pt x="8759" y="8475"/>
                </a:cubicBezTo>
                <a:cubicBezTo>
                  <a:pt x="9326" y="7908"/>
                  <a:pt x="9704" y="7184"/>
                  <a:pt x="9831" y="6428"/>
                </a:cubicBezTo>
                <a:cubicBezTo>
                  <a:pt x="10020" y="5199"/>
                  <a:pt x="9641" y="4033"/>
                  <a:pt x="8759" y="3151"/>
                </a:cubicBezTo>
                <a:cubicBezTo>
                  <a:pt x="8046" y="2438"/>
                  <a:pt x="7089" y="2034"/>
                  <a:pt x="6074" y="2034"/>
                </a:cubicBezTo>
                <a:cubicBezTo>
                  <a:pt x="5878" y="2034"/>
                  <a:pt x="5681" y="2049"/>
                  <a:pt x="5483" y="2080"/>
                </a:cubicBezTo>
                <a:cubicBezTo>
                  <a:pt x="4695" y="2206"/>
                  <a:pt x="4002" y="2615"/>
                  <a:pt x="3435" y="3151"/>
                </a:cubicBezTo>
                <a:cubicBezTo>
                  <a:pt x="2899" y="3718"/>
                  <a:pt x="2490" y="4443"/>
                  <a:pt x="2395" y="5199"/>
                </a:cubicBezTo>
                <a:cubicBezTo>
                  <a:pt x="2269" y="6018"/>
                  <a:pt x="2427" y="6900"/>
                  <a:pt x="2805" y="7656"/>
                </a:cubicBezTo>
                <a:lnTo>
                  <a:pt x="2301" y="8160"/>
                </a:lnTo>
                <a:cubicBezTo>
                  <a:pt x="2017" y="7688"/>
                  <a:pt x="1828" y="7184"/>
                  <a:pt x="1702" y="6617"/>
                </a:cubicBezTo>
                <a:cubicBezTo>
                  <a:pt x="1671" y="6491"/>
                  <a:pt x="1608" y="6396"/>
                  <a:pt x="1482" y="6333"/>
                </a:cubicBezTo>
                <a:lnTo>
                  <a:pt x="978" y="6238"/>
                </a:lnTo>
                <a:lnTo>
                  <a:pt x="978" y="5388"/>
                </a:lnTo>
                <a:lnTo>
                  <a:pt x="1482" y="5293"/>
                </a:lnTo>
                <a:cubicBezTo>
                  <a:pt x="1608" y="5230"/>
                  <a:pt x="1702" y="5167"/>
                  <a:pt x="1702" y="5010"/>
                </a:cubicBezTo>
                <a:cubicBezTo>
                  <a:pt x="1828" y="4380"/>
                  <a:pt x="2080" y="3813"/>
                  <a:pt x="2427" y="3309"/>
                </a:cubicBezTo>
                <a:cubicBezTo>
                  <a:pt x="2490" y="3183"/>
                  <a:pt x="2490" y="3088"/>
                  <a:pt x="2427" y="2962"/>
                </a:cubicBezTo>
                <a:lnTo>
                  <a:pt x="2143" y="2521"/>
                </a:lnTo>
                <a:lnTo>
                  <a:pt x="2742" y="1922"/>
                </a:lnTo>
                <a:lnTo>
                  <a:pt x="3183" y="2206"/>
                </a:lnTo>
                <a:cubicBezTo>
                  <a:pt x="3230" y="2237"/>
                  <a:pt x="3293" y="2253"/>
                  <a:pt x="3356" y="2253"/>
                </a:cubicBezTo>
                <a:cubicBezTo>
                  <a:pt x="3419" y="2253"/>
                  <a:pt x="3482" y="2237"/>
                  <a:pt x="3530" y="2206"/>
                </a:cubicBezTo>
                <a:cubicBezTo>
                  <a:pt x="4034" y="1859"/>
                  <a:pt x="4632" y="1607"/>
                  <a:pt x="5231" y="1481"/>
                </a:cubicBezTo>
                <a:cubicBezTo>
                  <a:pt x="5325" y="1450"/>
                  <a:pt x="5451" y="1387"/>
                  <a:pt x="5483" y="1261"/>
                </a:cubicBezTo>
                <a:lnTo>
                  <a:pt x="5609" y="757"/>
                </a:lnTo>
                <a:close/>
                <a:moveTo>
                  <a:pt x="6239" y="4222"/>
                </a:moveTo>
                <a:lnTo>
                  <a:pt x="5766" y="4695"/>
                </a:lnTo>
                <a:cubicBezTo>
                  <a:pt x="5388" y="5073"/>
                  <a:pt x="5388" y="5766"/>
                  <a:pt x="5766" y="6144"/>
                </a:cubicBezTo>
                <a:cubicBezTo>
                  <a:pt x="5971" y="6349"/>
                  <a:pt x="6239" y="6451"/>
                  <a:pt x="6503" y="6451"/>
                </a:cubicBezTo>
                <a:cubicBezTo>
                  <a:pt x="6767" y="6451"/>
                  <a:pt x="7027" y="6349"/>
                  <a:pt x="7216" y="6144"/>
                </a:cubicBezTo>
                <a:lnTo>
                  <a:pt x="7688" y="5671"/>
                </a:lnTo>
                <a:cubicBezTo>
                  <a:pt x="7751" y="5860"/>
                  <a:pt x="7751" y="6081"/>
                  <a:pt x="7688" y="6238"/>
                </a:cubicBezTo>
                <a:cubicBezTo>
                  <a:pt x="7594" y="6900"/>
                  <a:pt x="7027" y="7436"/>
                  <a:pt x="6365" y="7562"/>
                </a:cubicBezTo>
                <a:cubicBezTo>
                  <a:pt x="6267" y="7588"/>
                  <a:pt x="6163" y="7600"/>
                  <a:pt x="6059" y="7600"/>
                </a:cubicBezTo>
                <a:cubicBezTo>
                  <a:pt x="5794" y="7600"/>
                  <a:pt x="5520" y="7526"/>
                  <a:pt x="5294" y="7436"/>
                </a:cubicBezTo>
                <a:cubicBezTo>
                  <a:pt x="5252" y="7415"/>
                  <a:pt x="5206" y="7404"/>
                  <a:pt x="5161" y="7404"/>
                </a:cubicBezTo>
                <a:cubicBezTo>
                  <a:pt x="5070" y="7404"/>
                  <a:pt x="4979" y="7446"/>
                  <a:pt x="4916" y="7530"/>
                </a:cubicBezTo>
                <a:lnTo>
                  <a:pt x="3908" y="8507"/>
                </a:lnTo>
                <a:lnTo>
                  <a:pt x="1450" y="10964"/>
                </a:lnTo>
                <a:cubicBezTo>
                  <a:pt x="1387" y="11011"/>
                  <a:pt x="1293" y="11035"/>
                  <a:pt x="1202" y="11035"/>
                </a:cubicBezTo>
                <a:cubicBezTo>
                  <a:pt x="1112" y="11035"/>
                  <a:pt x="1025" y="11011"/>
                  <a:pt x="978" y="10964"/>
                </a:cubicBezTo>
                <a:cubicBezTo>
                  <a:pt x="852" y="10838"/>
                  <a:pt x="852" y="10586"/>
                  <a:pt x="978" y="10492"/>
                </a:cubicBezTo>
                <a:lnTo>
                  <a:pt x="3403" y="8034"/>
                </a:lnTo>
                <a:lnTo>
                  <a:pt x="4380" y="7058"/>
                </a:lnTo>
                <a:cubicBezTo>
                  <a:pt x="4506" y="6932"/>
                  <a:pt x="4506" y="6774"/>
                  <a:pt x="4475" y="6648"/>
                </a:cubicBezTo>
                <a:cubicBezTo>
                  <a:pt x="4317" y="6333"/>
                  <a:pt x="4286" y="5955"/>
                  <a:pt x="4349" y="5608"/>
                </a:cubicBezTo>
                <a:cubicBezTo>
                  <a:pt x="4475" y="4915"/>
                  <a:pt x="5010" y="4380"/>
                  <a:pt x="5703" y="4254"/>
                </a:cubicBezTo>
                <a:cubicBezTo>
                  <a:pt x="5798" y="4254"/>
                  <a:pt x="5892" y="4222"/>
                  <a:pt x="6018" y="4222"/>
                </a:cubicBezTo>
                <a:close/>
                <a:moveTo>
                  <a:pt x="5262" y="1"/>
                </a:moveTo>
                <a:cubicBezTo>
                  <a:pt x="5105" y="1"/>
                  <a:pt x="4979" y="127"/>
                  <a:pt x="4947" y="284"/>
                </a:cubicBezTo>
                <a:lnTo>
                  <a:pt x="4790" y="883"/>
                </a:lnTo>
                <a:cubicBezTo>
                  <a:pt x="4223" y="977"/>
                  <a:pt x="3719" y="1229"/>
                  <a:pt x="3214" y="1513"/>
                </a:cubicBezTo>
                <a:lnTo>
                  <a:pt x="2710" y="1198"/>
                </a:lnTo>
                <a:cubicBezTo>
                  <a:pt x="2652" y="1154"/>
                  <a:pt x="2580" y="1130"/>
                  <a:pt x="2507" y="1130"/>
                </a:cubicBezTo>
                <a:cubicBezTo>
                  <a:pt x="2422" y="1130"/>
                  <a:pt x="2337" y="1162"/>
                  <a:pt x="2269" y="1229"/>
                </a:cubicBezTo>
                <a:lnTo>
                  <a:pt x="1293" y="2206"/>
                </a:lnTo>
                <a:cubicBezTo>
                  <a:pt x="1167" y="2332"/>
                  <a:pt x="1167" y="2489"/>
                  <a:pt x="1230" y="2647"/>
                </a:cubicBezTo>
                <a:lnTo>
                  <a:pt x="1545" y="3151"/>
                </a:lnTo>
                <a:cubicBezTo>
                  <a:pt x="1230" y="3624"/>
                  <a:pt x="1041" y="4128"/>
                  <a:pt x="915" y="4726"/>
                </a:cubicBezTo>
                <a:lnTo>
                  <a:pt x="348" y="4884"/>
                </a:lnTo>
                <a:cubicBezTo>
                  <a:pt x="190" y="4915"/>
                  <a:pt x="64" y="5041"/>
                  <a:pt x="64" y="5199"/>
                </a:cubicBezTo>
                <a:lnTo>
                  <a:pt x="64" y="6585"/>
                </a:lnTo>
                <a:cubicBezTo>
                  <a:pt x="64" y="6743"/>
                  <a:pt x="190" y="6869"/>
                  <a:pt x="348" y="6900"/>
                </a:cubicBezTo>
                <a:lnTo>
                  <a:pt x="915" y="7058"/>
                </a:lnTo>
                <a:cubicBezTo>
                  <a:pt x="1041" y="7656"/>
                  <a:pt x="1324" y="8223"/>
                  <a:pt x="1639" y="8696"/>
                </a:cubicBezTo>
                <a:lnTo>
                  <a:pt x="379" y="9956"/>
                </a:lnTo>
                <a:cubicBezTo>
                  <a:pt x="1" y="10366"/>
                  <a:pt x="1" y="11027"/>
                  <a:pt x="379" y="11437"/>
                </a:cubicBezTo>
                <a:cubicBezTo>
                  <a:pt x="584" y="11626"/>
                  <a:pt x="852" y="11720"/>
                  <a:pt x="1115" y="11720"/>
                </a:cubicBezTo>
                <a:cubicBezTo>
                  <a:pt x="1379" y="11720"/>
                  <a:pt x="1639" y="11626"/>
                  <a:pt x="1828" y="11437"/>
                </a:cubicBezTo>
                <a:lnTo>
                  <a:pt x="3088" y="10177"/>
                </a:lnTo>
                <a:cubicBezTo>
                  <a:pt x="3624" y="10523"/>
                  <a:pt x="4160" y="10744"/>
                  <a:pt x="4758" y="10870"/>
                </a:cubicBezTo>
                <a:lnTo>
                  <a:pt x="4916" y="11468"/>
                </a:lnTo>
                <a:cubicBezTo>
                  <a:pt x="4947" y="11626"/>
                  <a:pt x="5073" y="11752"/>
                  <a:pt x="5231" y="11752"/>
                </a:cubicBezTo>
                <a:lnTo>
                  <a:pt x="6585" y="11752"/>
                </a:lnTo>
                <a:cubicBezTo>
                  <a:pt x="6775" y="11752"/>
                  <a:pt x="6869" y="11626"/>
                  <a:pt x="6932" y="11468"/>
                </a:cubicBezTo>
                <a:lnTo>
                  <a:pt x="7090" y="10870"/>
                </a:lnTo>
                <a:cubicBezTo>
                  <a:pt x="7625" y="10744"/>
                  <a:pt x="8129" y="10523"/>
                  <a:pt x="8665" y="10240"/>
                </a:cubicBezTo>
                <a:lnTo>
                  <a:pt x="9169" y="10555"/>
                </a:lnTo>
                <a:cubicBezTo>
                  <a:pt x="9227" y="10599"/>
                  <a:pt x="9299" y="10622"/>
                  <a:pt x="9372" y="10622"/>
                </a:cubicBezTo>
                <a:cubicBezTo>
                  <a:pt x="9457" y="10622"/>
                  <a:pt x="9542" y="10591"/>
                  <a:pt x="9610" y="10523"/>
                </a:cubicBezTo>
                <a:lnTo>
                  <a:pt x="10587" y="9546"/>
                </a:lnTo>
                <a:cubicBezTo>
                  <a:pt x="10713" y="9420"/>
                  <a:pt x="10713" y="9263"/>
                  <a:pt x="10618" y="9105"/>
                </a:cubicBezTo>
                <a:lnTo>
                  <a:pt x="10303" y="8601"/>
                </a:lnTo>
                <a:cubicBezTo>
                  <a:pt x="10618" y="8129"/>
                  <a:pt x="10807" y="7593"/>
                  <a:pt x="10933" y="7026"/>
                </a:cubicBezTo>
                <a:lnTo>
                  <a:pt x="11532" y="6869"/>
                </a:lnTo>
                <a:cubicBezTo>
                  <a:pt x="11689" y="6806"/>
                  <a:pt x="11784" y="6711"/>
                  <a:pt x="11784" y="6554"/>
                </a:cubicBezTo>
                <a:lnTo>
                  <a:pt x="11784" y="5167"/>
                </a:lnTo>
                <a:cubicBezTo>
                  <a:pt x="11847" y="5041"/>
                  <a:pt x="11721" y="4915"/>
                  <a:pt x="11563" y="4884"/>
                </a:cubicBezTo>
                <a:lnTo>
                  <a:pt x="10965" y="4726"/>
                </a:lnTo>
                <a:cubicBezTo>
                  <a:pt x="10839" y="4191"/>
                  <a:pt x="10618" y="3655"/>
                  <a:pt x="10335" y="3151"/>
                </a:cubicBezTo>
                <a:lnTo>
                  <a:pt x="10650" y="2647"/>
                </a:lnTo>
                <a:cubicBezTo>
                  <a:pt x="10744" y="2521"/>
                  <a:pt x="10744" y="2332"/>
                  <a:pt x="10618" y="2206"/>
                </a:cubicBezTo>
                <a:lnTo>
                  <a:pt x="9641" y="1229"/>
                </a:lnTo>
                <a:cubicBezTo>
                  <a:pt x="9574" y="1162"/>
                  <a:pt x="9497" y="1130"/>
                  <a:pt x="9417" y="1130"/>
                </a:cubicBezTo>
                <a:cubicBezTo>
                  <a:pt x="9347" y="1130"/>
                  <a:pt x="9274" y="1154"/>
                  <a:pt x="9200" y="1198"/>
                </a:cubicBezTo>
                <a:lnTo>
                  <a:pt x="8696" y="1513"/>
                </a:lnTo>
                <a:cubicBezTo>
                  <a:pt x="8224" y="1198"/>
                  <a:pt x="7720" y="977"/>
                  <a:pt x="7121" y="883"/>
                </a:cubicBezTo>
                <a:lnTo>
                  <a:pt x="6964" y="284"/>
                </a:lnTo>
                <a:cubicBezTo>
                  <a:pt x="6932" y="127"/>
                  <a:pt x="6806" y="1"/>
                  <a:pt x="6649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582" name="Google Shape;10582;p77"/>
          <p:cNvSpPr/>
          <p:nvPr/>
        </p:nvSpPr>
        <p:spPr>
          <a:xfrm>
            <a:off x="5300711" y="4821804"/>
            <a:ext cx="472703" cy="471449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8632" y="694"/>
                </a:moveTo>
                <a:cubicBezTo>
                  <a:pt x="8821" y="694"/>
                  <a:pt x="8979" y="851"/>
                  <a:pt x="8979" y="1040"/>
                </a:cubicBezTo>
                <a:lnTo>
                  <a:pt x="8979" y="1387"/>
                </a:lnTo>
                <a:lnTo>
                  <a:pt x="2836" y="1387"/>
                </a:lnTo>
                <a:lnTo>
                  <a:pt x="2836" y="1040"/>
                </a:lnTo>
                <a:cubicBezTo>
                  <a:pt x="2804" y="851"/>
                  <a:pt x="2962" y="694"/>
                  <a:pt x="3151" y="694"/>
                </a:cubicBezTo>
                <a:close/>
                <a:moveTo>
                  <a:pt x="4505" y="3435"/>
                </a:moveTo>
                <a:cubicBezTo>
                  <a:pt x="4694" y="3435"/>
                  <a:pt x="4852" y="3592"/>
                  <a:pt x="4852" y="3781"/>
                </a:cubicBezTo>
                <a:lnTo>
                  <a:pt x="4852" y="5829"/>
                </a:lnTo>
                <a:cubicBezTo>
                  <a:pt x="4852" y="6049"/>
                  <a:pt x="4694" y="6207"/>
                  <a:pt x="4505" y="6207"/>
                </a:cubicBezTo>
                <a:lnTo>
                  <a:pt x="3812" y="6207"/>
                </a:lnTo>
                <a:cubicBezTo>
                  <a:pt x="3623" y="6207"/>
                  <a:pt x="3466" y="6365"/>
                  <a:pt x="3466" y="6554"/>
                </a:cubicBezTo>
                <a:lnTo>
                  <a:pt x="3466" y="7089"/>
                </a:lnTo>
                <a:lnTo>
                  <a:pt x="2678" y="6302"/>
                </a:lnTo>
                <a:cubicBezTo>
                  <a:pt x="2615" y="6239"/>
                  <a:pt x="2520" y="6207"/>
                  <a:pt x="2457" y="6207"/>
                </a:cubicBezTo>
                <a:lnTo>
                  <a:pt x="1071" y="6207"/>
                </a:lnTo>
                <a:cubicBezTo>
                  <a:pt x="882" y="6144"/>
                  <a:pt x="725" y="5986"/>
                  <a:pt x="725" y="5829"/>
                </a:cubicBezTo>
                <a:lnTo>
                  <a:pt x="725" y="3781"/>
                </a:lnTo>
                <a:cubicBezTo>
                  <a:pt x="725" y="3592"/>
                  <a:pt x="882" y="3435"/>
                  <a:pt x="1071" y="3435"/>
                </a:cubicBezTo>
                <a:close/>
                <a:moveTo>
                  <a:pt x="10680" y="3435"/>
                </a:moveTo>
                <a:cubicBezTo>
                  <a:pt x="10869" y="3435"/>
                  <a:pt x="11027" y="3592"/>
                  <a:pt x="11027" y="3781"/>
                </a:cubicBezTo>
                <a:lnTo>
                  <a:pt x="11027" y="5829"/>
                </a:lnTo>
                <a:cubicBezTo>
                  <a:pt x="11027" y="6049"/>
                  <a:pt x="10869" y="6207"/>
                  <a:pt x="10680" y="6207"/>
                </a:cubicBezTo>
                <a:lnTo>
                  <a:pt x="9294" y="6207"/>
                </a:lnTo>
                <a:cubicBezTo>
                  <a:pt x="9231" y="6207"/>
                  <a:pt x="9105" y="6239"/>
                  <a:pt x="9074" y="6302"/>
                </a:cubicBezTo>
                <a:lnTo>
                  <a:pt x="8286" y="7089"/>
                </a:lnTo>
                <a:lnTo>
                  <a:pt x="8286" y="6554"/>
                </a:lnTo>
                <a:cubicBezTo>
                  <a:pt x="8286" y="6365"/>
                  <a:pt x="8128" y="6207"/>
                  <a:pt x="7908" y="6207"/>
                </a:cubicBezTo>
                <a:lnTo>
                  <a:pt x="7246" y="6207"/>
                </a:lnTo>
                <a:cubicBezTo>
                  <a:pt x="7057" y="6207"/>
                  <a:pt x="6900" y="6049"/>
                  <a:pt x="6900" y="5829"/>
                </a:cubicBezTo>
                <a:lnTo>
                  <a:pt x="6900" y="3781"/>
                </a:lnTo>
                <a:cubicBezTo>
                  <a:pt x="6900" y="3592"/>
                  <a:pt x="7057" y="3435"/>
                  <a:pt x="7246" y="3435"/>
                </a:cubicBezTo>
                <a:close/>
                <a:moveTo>
                  <a:pt x="8948" y="2048"/>
                </a:moveTo>
                <a:lnTo>
                  <a:pt x="8948" y="2773"/>
                </a:lnTo>
                <a:lnTo>
                  <a:pt x="7246" y="2773"/>
                </a:lnTo>
                <a:cubicBezTo>
                  <a:pt x="6711" y="2773"/>
                  <a:pt x="6238" y="3246"/>
                  <a:pt x="6238" y="3781"/>
                </a:cubicBezTo>
                <a:lnTo>
                  <a:pt x="6238" y="5829"/>
                </a:lnTo>
                <a:cubicBezTo>
                  <a:pt x="6238" y="6396"/>
                  <a:pt x="6711" y="6869"/>
                  <a:pt x="7246" y="6869"/>
                </a:cubicBezTo>
                <a:lnTo>
                  <a:pt x="7593" y="6869"/>
                </a:lnTo>
                <a:lnTo>
                  <a:pt x="7593" y="7877"/>
                </a:lnTo>
                <a:cubicBezTo>
                  <a:pt x="7593" y="8034"/>
                  <a:pt x="7687" y="8160"/>
                  <a:pt x="7813" y="8192"/>
                </a:cubicBezTo>
                <a:cubicBezTo>
                  <a:pt x="7852" y="8218"/>
                  <a:pt x="7902" y="8233"/>
                  <a:pt x="7954" y="8233"/>
                </a:cubicBezTo>
                <a:cubicBezTo>
                  <a:pt x="8028" y="8233"/>
                  <a:pt x="8105" y="8203"/>
                  <a:pt x="8160" y="8129"/>
                </a:cubicBezTo>
                <a:lnTo>
                  <a:pt x="8948" y="7341"/>
                </a:lnTo>
                <a:lnTo>
                  <a:pt x="8948" y="8916"/>
                </a:lnTo>
                <a:lnTo>
                  <a:pt x="2804" y="8916"/>
                </a:lnTo>
                <a:lnTo>
                  <a:pt x="2804" y="7341"/>
                </a:lnTo>
                <a:lnTo>
                  <a:pt x="3592" y="8129"/>
                </a:lnTo>
                <a:cubicBezTo>
                  <a:pt x="3636" y="8173"/>
                  <a:pt x="3728" y="8218"/>
                  <a:pt x="3823" y="8218"/>
                </a:cubicBezTo>
                <a:cubicBezTo>
                  <a:pt x="3862" y="8218"/>
                  <a:pt x="3901" y="8210"/>
                  <a:pt x="3938" y="8192"/>
                </a:cubicBezTo>
                <a:cubicBezTo>
                  <a:pt x="4064" y="8160"/>
                  <a:pt x="4127" y="8003"/>
                  <a:pt x="4127" y="7877"/>
                </a:cubicBezTo>
                <a:lnTo>
                  <a:pt x="4127" y="6869"/>
                </a:lnTo>
                <a:lnTo>
                  <a:pt x="4505" y="6869"/>
                </a:lnTo>
                <a:cubicBezTo>
                  <a:pt x="5041" y="6869"/>
                  <a:pt x="5513" y="6396"/>
                  <a:pt x="5513" y="5829"/>
                </a:cubicBezTo>
                <a:lnTo>
                  <a:pt x="5513" y="3781"/>
                </a:lnTo>
                <a:cubicBezTo>
                  <a:pt x="5513" y="3246"/>
                  <a:pt x="5041" y="2773"/>
                  <a:pt x="4505" y="2773"/>
                </a:cubicBezTo>
                <a:lnTo>
                  <a:pt x="2804" y="2773"/>
                </a:lnTo>
                <a:lnTo>
                  <a:pt x="2804" y="2048"/>
                </a:lnTo>
                <a:close/>
                <a:moveTo>
                  <a:pt x="8948" y="9547"/>
                </a:moveTo>
                <a:lnTo>
                  <a:pt x="8948" y="10618"/>
                </a:lnTo>
                <a:cubicBezTo>
                  <a:pt x="8948" y="10838"/>
                  <a:pt x="8790" y="10964"/>
                  <a:pt x="8632" y="10964"/>
                </a:cubicBezTo>
                <a:lnTo>
                  <a:pt x="3151" y="10964"/>
                </a:lnTo>
                <a:cubicBezTo>
                  <a:pt x="2962" y="10964"/>
                  <a:pt x="2804" y="10807"/>
                  <a:pt x="2804" y="10618"/>
                </a:cubicBezTo>
                <a:lnTo>
                  <a:pt x="2804" y="9547"/>
                </a:lnTo>
                <a:close/>
                <a:moveTo>
                  <a:pt x="3119" y="1"/>
                </a:moveTo>
                <a:cubicBezTo>
                  <a:pt x="2552" y="1"/>
                  <a:pt x="2079" y="473"/>
                  <a:pt x="2079" y="1040"/>
                </a:cubicBezTo>
                <a:lnTo>
                  <a:pt x="2079" y="2773"/>
                </a:lnTo>
                <a:lnTo>
                  <a:pt x="1040" y="2773"/>
                </a:lnTo>
                <a:cubicBezTo>
                  <a:pt x="473" y="2773"/>
                  <a:pt x="0" y="3246"/>
                  <a:pt x="0" y="3781"/>
                </a:cubicBezTo>
                <a:lnTo>
                  <a:pt x="0" y="5829"/>
                </a:lnTo>
                <a:cubicBezTo>
                  <a:pt x="0" y="6396"/>
                  <a:pt x="473" y="6869"/>
                  <a:pt x="1040" y="6869"/>
                </a:cubicBezTo>
                <a:lnTo>
                  <a:pt x="2079" y="6869"/>
                </a:lnTo>
                <a:lnTo>
                  <a:pt x="2079" y="10649"/>
                </a:lnTo>
                <a:cubicBezTo>
                  <a:pt x="2079" y="11185"/>
                  <a:pt x="2552" y="11657"/>
                  <a:pt x="3119" y="11657"/>
                </a:cubicBezTo>
                <a:lnTo>
                  <a:pt x="8601" y="11657"/>
                </a:lnTo>
                <a:cubicBezTo>
                  <a:pt x="9137" y="11657"/>
                  <a:pt x="9609" y="11185"/>
                  <a:pt x="9609" y="10649"/>
                </a:cubicBezTo>
                <a:lnTo>
                  <a:pt x="9609" y="6869"/>
                </a:lnTo>
                <a:lnTo>
                  <a:pt x="10680" y="6869"/>
                </a:lnTo>
                <a:cubicBezTo>
                  <a:pt x="11216" y="6869"/>
                  <a:pt x="11688" y="6396"/>
                  <a:pt x="11688" y="5829"/>
                </a:cubicBezTo>
                <a:lnTo>
                  <a:pt x="11688" y="3781"/>
                </a:lnTo>
                <a:cubicBezTo>
                  <a:pt x="11688" y="3214"/>
                  <a:pt x="11279" y="2773"/>
                  <a:pt x="10680" y="2773"/>
                </a:cubicBezTo>
                <a:lnTo>
                  <a:pt x="9609" y="2773"/>
                </a:lnTo>
                <a:lnTo>
                  <a:pt x="9609" y="1040"/>
                </a:lnTo>
                <a:cubicBezTo>
                  <a:pt x="9609" y="473"/>
                  <a:pt x="9137" y="1"/>
                  <a:pt x="8601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583" name="Google Shape;10583;p77"/>
          <p:cNvGrpSpPr/>
          <p:nvPr/>
        </p:nvGrpSpPr>
        <p:grpSpPr>
          <a:xfrm>
            <a:off x="2941245" y="1743640"/>
            <a:ext cx="442131" cy="471409"/>
            <a:chOff x="-34767825" y="1914325"/>
            <a:chExt cx="273325" cy="291425"/>
          </a:xfrm>
          <a:solidFill>
            <a:srgbClr val="009447"/>
          </a:solidFill>
        </p:grpSpPr>
        <p:sp>
          <p:nvSpPr>
            <p:cNvPr id="10584" name="Google Shape;10584;p77"/>
            <p:cNvSpPr/>
            <p:nvPr/>
          </p:nvSpPr>
          <p:spPr>
            <a:xfrm>
              <a:off x="-34767825" y="1914325"/>
              <a:ext cx="273325" cy="291425"/>
            </a:xfrm>
            <a:custGeom>
              <a:avLst/>
              <a:gdLst/>
              <a:ahLst/>
              <a:cxnLst/>
              <a:rect l="l" t="t" r="r" b="b"/>
              <a:pathLst>
                <a:path w="10933" h="11657" extrusionOk="0">
                  <a:moveTo>
                    <a:pt x="5954" y="662"/>
                  </a:moveTo>
                  <a:cubicBezTo>
                    <a:pt x="5702" y="851"/>
                    <a:pt x="5482" y="1103"/>
                    <a:pt x="5324" y="1355"/>
                  </a:cubicBezTo>
                  <a:lnTo>
                    <a:pt x="693" y="1355"/>
                  </a:lnTo>
                  <a:lnTo>
                    <a:pt x="693" y="1008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7902" y="692"/>
                  </a:moveTo>
                  <a:cubicBezTo>
                    <a:pt x="9199" y="692"/>
                    <a:pt x="10239" y="1752"/>
                    <a:pt x="10239" y="3056"/>
                  </a:cubicBezTo>
                  <a:cubicBezTo>
                    <a:pt x="10239" y="4411"/>
                    <a:pt x="9168" y="5450"/>
                    <a:pt x="7845" y="5450"/>
                  </a:cubicBezTo>
                  <a:cubicBezTo>
                    <a:pt x="7404" y="5450"/>
                    <a:pt x="6963" y="5356"/>
                    <a:pt x="6585" y="5104"/>
                  </a:cubicBezTo>
                  <a:cubicBezTo>
                    <a:pt x="6519" y="5082"/>
                    <a:pt x="6454" y="5045"/>
                    <a:pt x="6389" y="5045"/>
                  </a:cubicBezTo>
                  <a:cubicBezTo>
                    <a:pt x="6360" y="5045"/>
                    <a:pt x="6330" y="5053"/>
                    <a:pt x="6301" y="5072"/>
                  </a:cubicBezTo>
                  <a:lnTo>
                    <a:pt x="5671" y="5261"/>
                  </a:lnTo>
                  <a:lnTo>
                    <a:pt x="5860" y="4631"/>
                  </a:lnTo>
                  <a:cubicBezTo>
                    <a:pt x="5923" y="4568"/>
                    <a:pt x="5860" y="4442"/>
                    <a:pt x="5828" y="4348"/>
                  </a:cubicBezTo>
                  <a:cubicBezTo>
                    <a:pt x="5608" y="3970"/>
                    <a:pt x="5482" y="3529"/>
                    <a:pt x="5482" y="3087"/>
                  </a:cubicBezTo>
                  <a:cubicBezTo>
                    <a:pt x="5482" y="2678"/>
                    <a:pt x="5608" y="2268"/>
                    <a:pt x="5765" y="1953"/>
                  </a:cubicBezTo>
                  <a:cubicBezTo>
                    <a:pt x="5797" y="1922"/>
                    <a:pt x="5797" y="1922"/>
                    <a:pt x="5797" y="1859"/>
                  </a:cubicBezTo>
                  <a:cubicBezTo>
                    <a:pt x="6207" y="1166"/>
                    <a:pt x="6963" y="693"/>
                    <a:pt x="7845" y="693"/>
                  </a:cubicBezTo>
                  <a:cubicBezTo>
                    <a:pt x="7864" y="693"/>
                    <a:pt x="7883" y="692"/>
                    <a:pt x="7902" y="692"/>
                  </a:cubicBezTo>
                  <a:close/>
                  <a:moveTo>
                    <a:pt x="3749" y="5450"/>
                  </a:moveTo>
                  <a:cubicBezTo>
                    <a:pt x="4127" y="5450"/>
                    <a:pt x="4411" y="5765"/>
                    <a:pt x="4411" y="6143"/>
                  </a:cubicBezTo>
                  <a:cubicBezTo>
                    <a:pt x="4411" y="6521"/>
                    <a:pt x="4096" y="6805"/>
                    <a:pt x="3749" y="6805"/>
                  </a:cubicBezTo>
                  <a:cubicBezTo>
                    <a:pt x="3732" y="6806"/>
                    <a:pt x="3714" y="6807"/>
                    <a:pt x="3697" y="6807"/>
                  </a:cubicBezTo>
                  <a:cubicBezTo>
                    <a:pt x="3343" y="6807"/>
                    <a:pt x="3056" y="6504"/>
                    <a:pt x="3056" y="6143"/>
                  </a:cubicBezTo>
                  <a:cubicBezTo>
                    <a:pt x="3056" y="5734"/>
                    <a:pt x="3371" y="5450"/>
                    <a:pt x="3749" y="5450"/>
                  </a:cubicBezTo>
                  <a:close/>
                  <a:moveTo>
                    <a:pt x="4946" y="1985"/>
                  </a:moveTo>
                  <a:cubicBezTo>
                    <a:pt x="4852" y="2300"/>
                    <a:pt x="4789" y="2646"/>
                    <a:pt x="4789" y="3024"/>
                  </a:cubicBezTo>
                  <a:cubicBezTo>
                    <a:pt x="4757" y="3560"/>
                    <a:pt x="4915" y="4096"/>
                    <a:pt x="5167" y="4568"/>
                  </a:cubicBezTo>
                  <a:lnTo>
                    <a:pt x="4883" y="5387"/>
                  </a:lnTo>
                  <a:cubicBezTo>
                    <a:pt x="4631" y="5009"/>
                    <a:pt x="4222" y="4757"/>
                    <a:pt x="3749" y="4757"/>
                  </a:cubicBezTo>
                  <a:cubicBezTo>
                    <a:pt x="2993" y="4757"/>
                    <a:pt x="2363" y="5387"/>
                    <a:pt x="2363" y="6143"/>
                  </a:cubicBezTo>
                  <a:cubicBezTo>
                    <a:pt x="2363" y="6490"/>
                    <a:pt x="2489" y="6805"/>
                    <a:pt x="2709" y="7026"/>
                  </a:cubicBezTo>
                  <a:cubicBezTo>
                    <a:pt x="2016" y="7404"/>
                    <a:pt x="1481" y="8065"/>
                    <a:pt x="1386" y="8853"/>
                  </a:cubicBezTo>
                  <a:lnTo>
                    <a:pt x="662" y="8853"/>
                  </a:lnTo>
                  <a:lnTo>
                    <a:pt x="662" y="1985"/>
                  </a:lnTo>
                  <a:close/>
                  <a:moveTo>
                    <a:pt x="3749" y="7498"/>
                  </a:moveTo>
                  <a:cubicBezTo>
                    <a:pt x="4568" y="7498"/>
                    <a:pt x="5261" y="8097"/>
                    <a:pt x="5419" y="8884"/>
                  </a:cubicBezTo>
                  <a:lnTo>
                    <a:pt x="2079" y="8884"/>
                  </a:lnTo>
                  <a:cubicBezTo>
                    <a:pt x="2237" y="8097"/>
                    <a:pt x="2899" y="7498"/>
                    <a:pt x="3749" y="7498"/>
                  </a:cubicBezTo>
                  <a:close/>
                  <a:moveTo>
                    <a:pt x="6364" y="5765"/>
                  </a:moveTo>
                  <a:cubicBezTo>
                    <a:pt x="6522" y="5860"/>
                    <a:pt x="6679" y="5923"/>
                    <a:pt x="6837" y="5986"/>
                  </a:cubicBezTo>
                  <a:lnTo>
                    <a:pt x="6837" y="8884"/>
                  </a:lnTo>
                  <a:lnTo>
                    <a:pt x="6112" y="8884"/>
                  </a:lnTo>
                  <a:cubicBezTo>
                    <a:pt x="5986" y="8065"/>
                    <a:pt x="5482" y="7404"/>
                    <a:pt x="4757" y="7089"/>
                  </a:cubicBezTo>
                  <a:cubicBezTo>
                    <a:pt x="5009" y="6837"/>
                    <a:pt x="5104" y="6521"/>
                    <a:pt x="5104" y="6175"/>
                  </a:cubicBezTo>
                  <a:lnTo>
                    <a:pt x="5230" y="6175"/>
                  </a:lnTo>
                  <a:lnTo>
                    <a:pt x="6364" y="5765"/>
                  </a:lnTo>
                  <a:close/>
                  <a:moveTo>
                    <a:pt x="6805" y="9514"/>
                  </a:moveTo>
                  <a:lnTo>
                    <a:pt x="6805" y="10586"/>
                  </a:lnTo>
                  <a:cubicBezTo>
                    <a:pt x="6805" y="10775"/>
                    <a:pt x="6648" y="10932"/>
                    <a:pt x="6490" y="10932"/>
                  </a:cubicBezTo>
                  <a:lnTo>
                    <a:pt x="1008" y="10932"/>
                  </a:lnTo>
                  <a:cubicBezTo>
                    <a:pt x="819" y="10932"/>
                    <a:pt x="662" y="10775"/>
                    <a:pt x="662" y="10586"/>
                  </a:cubicBezTo>
                  <a:lnTo>
                    <a:pt x="662" y="9514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41" y="11657"/>
                    <a:pt x="1008" y="11657"/>
                  </a:cubicBezTo>
                  <a:lnTo>
                    <a:pt x="6490" y="11657"/>
                  </a:lnTo>
                  <a:cubicBezTo>
                    <a:pt x="7057" y="11657"/>
                    <a:pt x="7530" y="11184"/>
                    <a:pt x="7530" y="10617"/>
                  </a:cubicBezTo>
                  <a:lnTo>
                    <a:pt x="7530" y="6143"/>
                  </a:lnTo>
                  <a:cubicBezTo>
                    <a:pt x="7624" y="6143"/>
                    <a:pt x="7750" y="6175"/>
                    <a:pt x="7876" y="6175"/>
                  </a:cubicBezTo>
                  <a:cubicBezTo>
                    <a:pt x="9578" y="6175"/>
                    <a:pt x="10932" y="4789"/>
                    <a:pt x="10932" y="3087"/>
                  </a:cubicBezTo>
                  <a:cubicBezTo>
                    <a:pt x="10932" y="1418"/>
                    <a:pt x="9578" y="0"/>
                    <a:pt x="7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85" name="Google Shape;10585;p77"/>
            <p:cNvSpPr/>
            <p:nvPr/>
          </p:nvSpPr>
          <p:spPr>
            <a:xfrm>
              <a:off x="-34579600" y="1947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86" name="Google Shape;10586;p77"/>
            <p:cNvSpPr/>
            <p:nvPr/>
          </p:nvSpPr>
          <p:spPr>
            <a:xfrm>
              <a:off x="-34581175" y="198205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cubicBezTo>
                    <a:pt x="568" y="2080"/>
                    <a:pt x="725" y="1922"/>
                    <a:pt x="725" y="1733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87" name="Google Shape;10587;p77"/>
          <p:cNvGrpSpPr/>
          <p:nvPr/>
        </p:nvGrpSpPr>
        <p:grpSpPr>
          <a:xfrm>
            <a:off x="2924684" y="2353707"/>
            <a:ext cx="475251" cy="473997"/>
            <a:chOff x="-34778075" y="2272675"/>
            <a:chExt cx="293800" cy="293025"/>
          </a:xfrm>
          <a:solidFill>
            <a:srgbClr val="009447"/>
          </a:solidFill>
        </p:grpSpPr>
        <p:sp>
          <p:nvSpPr>
            <p:cNvPr id="10588" name="Google Shape;10588;p77"/>
            <p:cNvSpPr/>
            <p:nvPr/>
          </p:nvSpPr>
          <p:spPr>
            <a:xfrm>
              <a:off x="-34725300" y="2324675"/>
              <a:ext cx="187475" cy="188250"/>
            </a:xfrm>
            <a:custGeom>
              <a:avLst/>
              <a:gdLst/>
              <a:ahLst/>
              <a:cxnLst/>
              <a:rect l="l" t="t" r="r" b="b"/>
              <a:pathLst>
                <a:path w="7499" h="7530" extrusionOk="0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89" name="Google Shape;10589;p77"/>
            <p:cNvSpPr/>
            <p:nvPr/>
          </p:nvSpPr>
          <p:spPr>
            <a:xfrm>
              <a:off x="-34673325" y="2375850"/>
              <a:ext cx="85100" cy="84300"/>
            </a:xfrm>
            <a:custGeom>
              <a:avLst/>
              <a:gdLst/>
              <a:ahLst/>
              <a:cxnLst/>
              <a:rect l="l" t="t" r="r" b="b"/>
              <a:pathLst>
                <a:path w="3404" h="3372" extrusionOk="0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90" name="Google Shape;10590;p77"/>
            <p:cNvSpPr/>
            <p:nvPr/>
          </p:nvSpPr>
          <p:spPr>
            <a:xfrm>
              <a:off x="-34778075" y="2272675"/>
              <a:ext cx="293800" cy="293025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91" name="Google Shape;10591;p77"/>
          <p:cNvGrpSpPr/>
          <p:nvPr/>
        </p:nvGrpSpPr>
        <p:grpSpPr>
          <a:xfrm>
            <a:off x="2926586" y="2961744"/>
            <a:ext cx="471449" cy="471449"/>
            <a:chOff x="-34776500" y="2631825"/>
            <a:chExt cx="291450" cy="291450"/>
          </a:xfrm>
          <a:solidFill>
            <a:srgbClr val="009447"/>
          </a:solidFill>
        </p:grpSpPr>
        <p:sp>
          <p:nvSpPr>
            <p:cNvPr id="10592" name="Google Shape;10592;p77"/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93" name="Google Shape;10593;p77"/>
            <p:cNvSpPr/>
            <p:nvPr/>
          </p:nvSpPr>
          <p:spPr>
            <a:xfrm>
              <a:off x="-34656775" y="28374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94" name="Google Shape;10594;p77"/>
            <p:cNvSpPr/>
            <p:nvPr/>
          </p:nvSpPr>
          <p:spPr>
            <a:xfrm>
              <a:off x="-34776500" y="26318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5829" y="662"/>
                  </a:moveTo>
                  <a:cubicBezTo>
                    <a:pt x="8664" y="662"/>
                    <a:pt x="10964" y="2994"/>
                    <a:pt x="10964" y="5829"/>
                  </a:cubicBezTo>
                  <a:cubicBezTo>
                    <a:pt x="10933" y="8665"/>
                    <a:pt x="8664" y="10996"/>
                    <a:pt x="5829" y="10996"/>
                  </a:cubicBezTo>
                  <a:cubicBezTo>
                    <a:pt x="2993" y="10996"/>
                    <a:pt x="662" y="8665"/>
                    <a:pt x="662" y="5829"/>
                  </a:cubicBezTo>
                  <a:cubicBezTo>
                    <a:pt x="662" y="2994"/>
                    <a:pt x="2993" y="662"/>
                    <a:pt x="5829" y="662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47"/>
                    <a:pt x="0" y="5829"/>
                  </a:cubicBezTo>
                  <a:cubicBezTo>
                    <a:pt x="0" y="9043"/>
                    <a:pt x="2615" y="11658"/>
                    <a:pt x="5829" y="11658"/>
                  </a:cubicBezTo>
                  <a:cubicBezTo>
                    <a:pt x="9042" y="11658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595" name="Google Shape;10595;p77"/>
          <p:cNvGrpSpPr/>
          <p:nvPr/>
        </p:nvGrpSpPr>
        <p:grpSpPr>
          <a:xfrm>
            <a:off x="1138171" y="3580214"/>
            <a:ext cx="472703" cy="477799"/>
            <a:chOff x="-32956300" y="1915900"/>
            <a:chExt cx="292225" cy="295375"/>
          </a:xfrm>
          <a:solidFill>
            <a:srgbClr val="009447"/>
          </a:solidFill>
        </p:grpSpPr>
        <p:sp>
          <p:nvSpPr>
            <p:cNvPr id="10596" name="Google Shape;10596;p77"/>
            <p:cNvSpPr/>
            <p:nvPr/>
          </p:nvSpPr>
          <p:spPr>
            <a:xfrm>
              <a:off x="-32956300" y="1915900"/>
              <a:ext cx="292225" cy="295375"/>
            </a:xfrm>
            <a:custGeom>
              <a:avLst/>
              <a:gdLst/>
              <a:ahLst/>
              <a:cxnLst/>
              <a:rect l="l" t="t" r="r" b="b"/>
              <a:pathLst>
                <a:path w="11689" h="11815" extrusionOk="0">
                  <a:moveTo>
                    <a:pt x="10996" y="2079"/>
                  </a:moveTo>
                  <a:lnTo>
                    <a:pt x="10996" y="3466"/>
                  </a:lnTo>
                  <a:lnTo>
                    <a:pt x="10334" y="3466"/>
                  </a:lnTo>
                  <a:lnTo>
                    <a:pt x="10334" y="2079"/>
                  </a:lnTo>
                  <a:close/>
                  <a:moveTo>
                    <a:pt x="10996" y="4127"/>
                  </a:moveTo>
                  <a:lnTo>
                    <a:pt x="10996" y="5513"/>
                  </a:lnTo>
                  <a:lnTo>
                    <a:pt x="10303" y="5513"/>
                  </a:lnTo>
                  <a:lnTo>
                    <a:pt x="10303" y="4127"/>
                  </a:lnTo>
                  <a:close/>
                  <a:moveTo>
                    <a:pt x="10996" y="6175"/>
                  </a:moveTo>
                  <a:lnTo>
                    <a:pt x="10996" y="7561"/>
                  </a:lnTo>
                  <a:lnTo>
                    <a:pt x="10334" y="7561"/>
                  </a:lnTo>
                  <a:lnTo>
                    <a:pt x="10334" y="6175"/>
                  </a:lnTo>
                  <a:close/>
                  <a:moveTo>
                    <a:pt x="2741" y="536"/>
                  </a:moveTo>
                  <a:lnTo>
                    <a:pt x="2741" y="10869"/>
                  </a:lnTo>
                  <a:lnTo>
                    <a:pt x="1733" y="10869"/>
                  </a:lnTo>
                  <a:cubicBezTo>
                    <a:pt x="1679" y="10914"/>
                    <a:pt x="1627" y="10934"/>
                    <a:pt x="1581" y="10934"/>
                  </a:cubicBezTo>
                  <a:cubicBezTo>
                    <a:pt x="1467" y="10934"/>
                    <a:pt x="1387" y="10815"/>
                    <a:pt x="1387" y="10680"/>
                  </a:cubicBezTo>
                  <a:lnTo>
                    <a:pt x="1387" y="10334"/>
                  </a:lnTo>
                  <a:lnTo>
                    <a:pt x="1733" y="10334"/>
                  </a:lnTo>
                  <a:cubicBezTo>
                    <a:pt x="1922" y="10334"/>
                    <a:pt x="2080" y="10145"/>
                    <a:pt x="2080" y="9956"/>
                  </a:cubicBezTo>
                  <a:cubicBezTo>
                    <a:pt x="2080" y="9767"/>
                    <a:pt x="1922" y="9609"/>
                    <a:pt x="1733" y="9609"/>
                  </a:cubicBezTo>
                  <a:lnTo>
                    <a:pt x="1387" y="9609"/>
                  </a:lnTo>
                  <a:lnTo>
                    <a:pt x="1387" y="8223"/>
                  </a:lnTo>
                  <a:lnTo>
                    <a:pt x="1733" y="8223"/>
                  </a:lnTo>
                  <a:cubicBezTo>
                    <a:pt x="1922" y="8223"/>
                    <a:pt x="2080" y="8065"/>
                    <a:pt x="2080" y="7876"/>
                  </a:cubicBezTo>
                  <a:cubicBezTo>
                    <a:pt x="2080" y="7687"/>
                    <a:pt x="1922" y="7530"/>
                    <a:pt x="1733" y="7530"/>
                  </a:cubicBezTo>
                  <a:lnTo>
                    <a:pt x="1387" y="7530"/>
                  </a:lnTo>
                  <a:lnTo>
                    <a:pt x="1387" y="6143"/>
                  </a:lnTo>
                  <a:lnTo>
                    <a:pt x="1733" y="6143"/>
                  </a:lnTo>
                  <a:cubicBezTo>
                    <a:pt x="1922" y="6143"/>
                    <a:pt x="2080" y="5986"/>
                    <a:pt x="2080" y="5797"/>
                  </a:cubicBezTo>
                  <a:cubicBezTo>
                    <a:pt x="2080" y="5576"/>
                    <a:pt x="1922" y="5419"/>
                    <a:pt x="1733" y="5419"/>
                  </a:cubicBezTo>
                  <a:lnTo>
                    <a:pt x="1387" y="5419"/>
                  </a:lnTo>
                  <a:lnTo>
                    <a:pt x="1387" y="4064"/>
                  </a:lnTo>
                  <a:lnTo>
                    <a:pt x="1733" y="4064"/>
                  </a:lnTo>
                  <a:cubicBezTo>
                    <a:pt x="1922" y="4064"/>
                    <a:pt x="2080" y="3907"/>
                    <a:pt x="2080" y="3686"/>
                  </a:cubicBezTo>
                  <a:cubicBezTo>
                    <a:pt x="2080" y="3497"/>
                    <a:pt x="1922" y="3340"/>
                    <a:pt x="1733" y="3340"/>
                  </a:cubicBezTo>
                  <a:lnTo>
                    <a:pt x="1387" y="3340"/>
                  </a:lnTo>
                  <a:lnTo>
                    <a:pt x="1387" y="1953"/>
                  </a:lnTo>
                  <a:lnTo>
                    <a:pt x="1733" y="1953"/>
                  </a:lnTo>
                  <a:cubicBezTo>
                    <a:pt x="1922" y="1953"/>
                    <a:pt x="2080" y="1796"/>
                    <a:pt x="2080" y="1607"/>
                  </a:cubicBezTo>
                  <a:cubicBezTo>
                    <a:pt x="2080" y="1418"/>
                    <a:pt x="1922" y="1260"/>
                    <a:pt x="1733" y="1260"/>
                  </a:cubicBezTo>
                  <a:lnTo>
                    <a:pt x="1387" y="1260"/>
                  </a:lnTo>
                  <a:lnTo>
                    <a:pt x="1387" y="914"/>
                  </a:lnTo>
                  <a:cubicBezTo>
                    <a:pt x="1387" y="693"/>
                    <a:pt x="1544" y="536"/>
                    <a:pt x="1733" y="536"/>
                  </a:cubicBezTo>
                  <a:close/>
                  <a:moveTo>
                    <a:pt x="9263" y="725"/>
                  </a:moveTo>
                  <a:cubicBezTo>
                    <a:pt x="9452" y="725"/>
                    <a:pt x="9609" y="882"/>
                    <a:pt x="9609" y="1071"/>
                  </a:cubicBezTo>
                  <a:lnTo>
                    <a:pt x="9609" y="10680"/>
                  </a:lnTo>
                  <a:cubicBezTo>
                    <a:pt x="9609" y="10869"/>
                    <a:pt x="9452" y="11027"/>
                    <a:pt x="9263" y="11027"/>
                  </a:cubicBezTo>
                  <a:lnTo>
                    <a:pt x="3371" y="11027"/>
                  </a:lnTo>
                  <a:lnTo>
                    <a:pt x="3371" y="725"/>
                  </a:lnTo>
                  <a:close/>
                  <a:moveTo>
                    <a:pt x="1733" y="0"/>
                  </a:moveTo>
                  <a:cubicBezTo>
                    <a:pt x="1166" y="0"/>
                    <a:pt x="694" y="473"/>
                    <a:pt x="694" y="1040"/>
                  </a:cubicBezTo>
                  <a:lnTo>
                    <a:pt x="694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cubicBezTo>
                    <a:pt x="0" y="1922"/>
                    <a:pt x="158" y="2079"/>
                    <a:pt x="347" y="2079"/>
                  </a:cubicBezTo>
                  <a:lnTo>
                    <a:pt x="694" y="2079"/>
                  </a:lnTo>
                  <a:lnTo>
                    <a:pt x="694" y="3466"/>
                  </a:lnTo>
                  <a:lnTo>
                    <a:pt x="347" y="3466"/>
                  </a:lnTo>
                  <a:cubicBezTo>
                    <a:pt x="158" y="3466"/>
                    <a:pt x="0" y="3623"/>
                    <a:pt x="0" y="3812"/>
                  </a:cubicBezTo>
                  <a:cubicBezTo>
                    <a:pt x="0" y="4033"/>
                    <a:pt x="158" y="4190"/>
                    <a:pt x="347" y="4190"/>
                  </a:cubicBezTo>
                  <a:lnTo>
                    <a:pt x="694" y="4190"/>
                  </a:lnTo>
                  <a:lnTo>
                    <a:pt x="694" y="5545"/>
                  </a:lnTo>
                  <a:lnTo>
                    <a:pt x="347" y="5545"/>
                  </a:lnTo>
                  <a:cubicBezTo>
                    <a:pt x="158" y="5545"/>
                    <a:pt x="0" y="5702"/>
                    <a:pt x="0" y="5923"/>
                  </a:cubicBezTo>
                  <a:cubicBezTo>
                    <a:pt x="0" y="6112"/>
                    <a:pt x="158" y="6269"/>
                    <a:pt x="347" y="6269"/>
                  </a:cubicBezTo>
                  <a:lnTo>
                    <a:pt x="694" y="6269"/>
                  </a:lnTo>
                  <a:lnTo>
                    <a:pt x="694" y="7656"/>
                  </a:lnTo>
                  <a:lnTo>
                    <a:pt x="347" y="7656"/>
                  </a:lnTo>
                  <a:cubicBezTo>
                    <a:pt x="158" y="7656"/>
                    <a:pt x="0" y="7813"/>
                    <a:pt x="0" y="8002"/>
                  </a:cubicBezTo>
                  <a:cubicBezTo>
                    <a:pt x="0" y="8191"/>
                    <a:pt x="158" y="8349"/>
                    <a:pt x="347" y="8349"/>
                  </a:cubicBezTo>
                  <a:lnTo>
                    <a:pt x="694" y="8349"/>
                  </a:lnTo>
                  <a:lnTo>
                    <a:pt x="694" y="9735"/>
                  </a:lnTo>
                  <a:lnTo>
                    <a:pt x="347" y="9735"/>
                  </a:lnTo>
                  <a:cubicBezTo>
                    <a:pt x="158" y="9735"/>
                    <a:pt x="0" y="9893"/>
                    <a:pt x="0" y="10082"/>
                  </a:cubicBezTo>
                  <a:cubicBezTo>
                    <a:pt x="0" y="10271"/>
                    <a:pt x="158" y="10428"/>
                    <a:pt x="347" y="10428"/>
                  </a:cubicBezTo>
                  <a:lnTo>
                    <a:pt x="694" y="10428"/>
                  </a:lnTo>
                  <a:lnTo>
                    <a:pt x="694" y="10806"/>
                  </a:lnTo>
                  <a:cubicBezTo>
                    <a:pt x="694" y="11342"/>
                    <a:pt x="1166" y="11814"/>
                    <a:pt x="1733" y="11814"/>
                  </a:cubicBezTo>
                  <a:lnTo>
                    <a:pt x="9294" y="11814"/>
                  </a:lnTo>
                  <a:cubicBezTo>
                    <a:pt x="9830" y="11814"/>
                    <a:pt x="10303" y="11342"/>
                    <a:pt x="10303" y="10806"/>
                  </a:cubicBezTo>
                  <a:lnTo>
                    <a:pt x="10303" y="8380"/>
                  </a:lnTo>
                  <a:lnTo>
                    <a:pt x="11342" y="8380"/>
                  </a:lnTo>
                  <a:cubicBezTo>
                    <a:pt x="11531" y="8380"/>
                    <a:pt x="11689" y="8223"/>
                    <a:pt x="11689" y="8034"/>
                  </a:cubicBezTo>
                  <a:lnTo>
                    <a:pt x="11689" y="1859"/>
                  </a:lnTo>
                  <a:cubicBezTo>
                    <a:pt x="11689" y="1544"/>
                    <a:pt x="11531" y="1386"/>
                    <a:pt x="11342" y="1386"/>
                  </a:cubicBezTo>
                  <a:lnTo>
                    <a:pt x="10303" y="1386"/>
                  </a:lnTo>
                  <a:lnTo>
                    <a:pt x="10303" y="1040"/>
                  </a:lnTo>
                  <a:cubicBezTo>
                    <a:pt x="10303" y="473"/>
                    <a:pt x="9830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97" name="Google Shape;10597;p77"/>
            <p:cNvSpPr/>
            <p:nvPr/>
          </p:nvSpPr>
          <p:spPr>
            <a:xfrm>
              <a:off x="-32836575" y="1967875"/>
              <a:ext cx="85875" cy="188250"/>
            </a:xfrm>
            <a:custGeom>
              <a:avLst/>
              <a:gdLst/>
              <a:ahLst/>
              <a:cxnLst/>
              <a:rect l="l" t="t" r="r" b="b"/>
              <a:pathLst>
                <a:path w="3435" h="7530" extrusionOk="0">
                  <a:moveTo>
                    <a:pt x="2773" y="693"/>
                  </a:moveTo>
                  <a:lnTo>
                    <a:pt x="2773" y="2048"/>
                  </a:lnTo>
                  <a:lnTo>
                    <a:pt x="1733" y="2048"/>
                  </a:lnTo>
                  <a:cubicBezTo>
                    <a:pt x="1544" y="2048"/>
                    <a:pt x="1386" y="2206"/>
                    <a:pt x="1386" y="2426"/>
                  </a:cubicBezTo>
                  <a:lnTo>
                    <a:pt x="1386" y="5136"/>
                  </a:lnTo>
                  <a:cubicBezTo>
                    <a:pt x="1386" y="5325"/>
                    <a:pt x="1544" y="5482"/>
                    <a:pt x="1733" y="5482"/>
                  </a:cubicBezTo>
                  <a:lnTo>
                    <a:pt x="2773" y="5482"/>
                  </a:lnTo>
                  <a:lnTo>
                    <a:pt x="2773" y="6868"/>
                  </a:lnTo>
                  <a:lnTo>
                    <a:pt x="1733" y="6868"/>
                  </a:lnTo>
                  <a:cubicBezTo>
                    <a:pt x="1197" y="6868"/>
                    <a:pt x="725" y="6396"/>
                    <a:pt x="725" y="5829"/>
                  </a:cubicBezTo>
                  <a:lnTo>
                    <a:pt x="725" y="1733"/>
                  </a:lnTo>
                  <a:cubicBezTo>
                    <a:pt x="725" y="1198"/>
                    <a:pt x="1197" y="693"/>
                    <a:pt x="1733" y="693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88"/>
                    <a:pt x="0" y="1733"/>
                  </a:cubicBezTo>
                  <a:lnTo>
                    <a:pt x="0" y="5829"/>
                  </a:lnTo>
                  <a:cubicBezTo>
                    <a:pt x="0" y="6774"/>
                    <a:pt x="756" y="7530"/>
                    <a:pt x="1701" y="7530"/>
                  </a:cubicBezTo>
                  <a:lnTo>
                    <a:pt x="3088" y="7530"/>
                  </a:lnTo>
                  <a:cubicBezTo>
                    <a:pt x="3277" y="7530"/>
                    <a:pt x="3434" y="7372"/>
                    <a:pt x="3434" y="7183"/>
                  </a:cubicBezTo>
                  <a:lnTo>
                    <a:pt x="3434" y="5136"/>
                  </a:lnTo>
                  <a:cubicBezTo>
                    <a:pt x="3434" y="4947"/>
                    <a:pt x="3277" y="4789"/>
                    <a:pt x="3088" y="4789"/>
                  </a:cubicBezTo>
                  <a:lnTo>
                    <a:pt x="2048" y="4789"/>
                  </a:lnTo>
                  <a:lnTo>
                    <a:pt x="2048" y="2741"/>
                  </a:lnTo>
                  <a:lnTo>
                    <a:pt x="3088" y="2741"/>
                  </a:lnTo>
                  <a:cubicBezTo>
                    <a:pt x="3277" y="2741"/>
                    <a:pt x="3434" y="2552"/>
                    <a:pt x="3434" y="2363"/>
                  </a:cubicBezTo>
                  <a:lnTo>
                    <a:pt x="3434" y="284"/>
                  </a:lnTo>
                  <a:cubicBezTo>
                    <a:pt x="3434" y="158"/>
                    <a:pt x="3277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598" name="Google Shape;10598;p77"/>
          <p:cNvSpPr/>
          <p:nvPr/>
        </p:nvSpPr>
        <p:spPr>
          <a:xfrm>
            <a:off x="1134198" y="4207961"/>
            <a:ext cx="472703" cy="471409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29" y="725"/>
                </a:moveTo>
                <a:cubicBezTo>
                  <a:pt x="6112" y="725"/>
                  <a:pt x="6333" y="882"/>
                  <a:pt x="6427" y="1134"/>
                </a:cubicBezTo>
                <a:lnTo>
                  <a:pt x="6774" y="2080"/>
                </a:lnTo>
                <a:lnTo>
                  <a:pt x="4915" y="2080"/>
                </a:lnTo>
                <a:lnTo>
                  <a:pt x="5262" y="1134"/>
                </a:lnTo>
                <a:cubicBezTo>
                  <a:pt x="5356" y="882"/>
                  <a:pt x="5577" y="725"/>
                  <a:pt x="5829" y="725"/>
                </a:cubicBezTo>
                <a:close/>
                <a:moveTo>
                  <a:pt x="7058" y="2773"/>
                </a:moveTo>
                <a:lnTo>
                  <a:pt x="7782" y="4852"/>
                </a:lnTo>
                <a:lnTo>
                  <a:pt x="3970" y="4852"/>
                </a:lnTo>
                <a:lnTo>
                  <a:pt x="4695" y="2773"/>
                </a:lnTo>
                <a:close/>
                <a:moveTo>
                  <a:pt x="8003" y="5514"/>
                </a:moveTo>
                <a:lnTo>
                  <a:pt x="8759" y="7624"/>
                </a:lnTo>
                <a:lnTo>
                  <a:pt x="2962" y="7624"/>
                </a:lnTo>
                <a:lnTo>
                  <a:pt x="3687" y="5514"/>
                </a:lnTo>
                <a:close/>
                <a:moveTo>
                  <a:pt x="8979" y="8286"/>
                </a:moveTo>
                <a:lnTo>
                  <a:pt x="9452" y="9672"/>
                </a:lnTo>
                <a:lnTo>
                  <a:pt x="2206" y="9672"/>
                </a:lnTo>
                <a:lnTo>
                  <a:pt x="2710" y="8286"/>
                </a:lnTo>
                <a:close/>
                <a:moveTo>
                  <a:pt x="10649" y="10334"/>
                </a:moveTo>
                <a:cubicBezTo>
                  <a:pt x="10838" y="10334"/>
                  <a:pt x="10996" y="10491"/>
                  <a:pt x="10996" y="10680"/>
                </a:cubicBezTo>
                <a:lnTo>
                  <a:pt x="10996" y="10995"/>
                </a:lnTo>
                <a:lnTo>
                  <a:pt x="662" y="10995"/>
                </a:lnTo>
                <a:lnTo>
                  <a:pt x="662" y="10680"/>
                </a:lnTo>
                <a:cubicBezTo>
                  <a:pt x="662" y="10491"/>
                  <a:pt x="820" y="10334"/>
                  <a:pt x="1040" y="10334"/>
                </a:cubicBezTo>
                <a:close/>
                <a:moveTo>
                  <a:pt x="5829" y="0"/>
                </a:moveTo>
                <a:cubicBezTo>
                  <a:pt x="5262" y="0"/>
                  <a:pt x="4758" y="378"/>
                  <a:pt x="4600" y="882"/>
                </a:cubicBezTo>
                <a:cubicBezTo>
                  <a:pt x="4474" y="1260"/>
                  <a:pt x="1670" y="9231"/>
                  <a:pt x="1481" y="9609"/>
                </a:cubicBezTo>
                <a:lnTo>
                  <a:pt x="1040" y="9609"/>
                </a:lnTo>
                <a:cubicBezTo>
                  <a:pt x="473" y="9609"/>
                  <a:pt x="0" y="10082"/>
                  <a:pt x="0" y="10649"/>
                </a:cubicBezTo>
                <a:lnTo>
                  <a:pt x="0" y="11310"/>
                </a:lnTo>
                <a:cubicBezTo>
                  <a:pt x="0" y="11499"/>
                  <a:pt x="158" y="11657"/>
                  <a:pt x="347" y="11657"/>
                </a:cubicBezTo>
                <a:lnTo>
                  <a:pt x="11342" y="11657"/>
                </a:lnTo>
                <a:cubicBezTo>
                  <a:pt x="11531" y="11657"/>
                  <a:pt x="11689" y="11499"/>
                  <a:pt x="11689" y="11310"/>
                </a:cubicBezTo>
                <a:lnTo>
                  <a:pt x="11689" y="10680"/>
                </a:lnTo>
                <a:cubicBezTo>
                  <a:pt x="11689" y="10082"/>
                  <a:pt x="11216" y="9609"/>
                  <a:pt x="10618" y="9609"/>
                </a:cubicBezTo>
                <a:lnTo>
                  <a:pt x="10145" y="9609"/>
                </a:lnTo>
                <a:cubicBezTo>
                  <a:pt x="9988" y="9231"/>
                  <a:pt x="7184" y="1229"/>
                  <a:pt x="7058" y="882"/>
                </a:cubicBezTo>
                <a:cubicBezTo>
                  <a:pt x="6837" y="378"/>
                  <a:pt x="6396" y="0"/>
                  <a:pt x="5829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599" name="Google Shape;10599;p77"/>
          <p:cNvSpPr/>
          <p:nvPr/>
        </p:nvSpPr>
        <p:spPr>
          <a:xfrm>
            <a:off x="1133550" y="4821155"/>
            <a:ext cx="473997" cy="472744"/>
          </a:xfrm>
          <a:custGeom>
            <a:avLst/>
            <a:gdLst/>
            <a:ahLst/>
            <a:cxnLst/>
            <a:rect l="l" t="t" r="r" b="b"/>
            <a:pathLst>
              <a:path w="11721" h="11690" extrusionOk="0">
                <a:moveTo>
                  <a:pt x="8980" y="662"/>
                </a:moveTo>
                <a:lnTo>
                  <a:pt x="8980" y="2710"/>
                </a:lnTo>
                <a:lnTo>
                  <a:pt x="7594" y="2710"/>
                </a:lnTo>
                <a:lnTo>
                  <a:pt x="7594" y="1671"/>
                </a:lnTo>
                <a:cubicBezTo>
                  <a:pt x="7594" y="1135"/>
                  <a:pt x="8066" y="662"/>
                  <a:pt x="8602" y="662"/>
                </a:cubicBezTo>
                <a:close/>
                <a:moveTo>
                  <a:pt x="9988" y="662"/>
                </a:moveTo>
                <a:cubicBezTo>
                  <a:pt x="10177" y="662"/>
                  <a:pt x="10366" y="820"/>
                  <a:pt x="10366" y="1009"/>
                </a:cubicBezTo>
                <a:lnTo>
                  <a:pt x="10366" y="2395"/>
                </a:lnTo>
                <a:cubicBezTo>
                  <a:pt x="10366" y="2584"/>
                  <a:pt x="10177" y="2742"/>
                  <a:pt x="9988" y="2742"/>
                </a:cubicBezTo>
                <a:lnTo>
                  <a:pt x="9641" y="2742"/>
                </a:lnTo>
                <a:lnTo>
                  <a:pt x="9641" y="662"/>
                </a:lnTo>
                <a:close/>
                <a:moveTo>
                  <a:pt x="10650" y="4758"/>
                </a:moveTo>
                <a:cubicBezTo>
                  <a:pt x="10870" y="4758"/>
                  <a:pt x="11028" y="4916"/>
                  <a:pt x="11028" y="5105"/>
                </a:cubicBezTo>
                <a:cubicBezTo>
                  <a:pt x="11028" y="5294"/>
                  <a:pt x="10870" y="5451"/>
                  <a:pt x="10650" y="5451"/>
                </a:cubicBezTo>
                <a:lnTo>
                  <a:pt x="9295" y="5451"/>
                </a:lnTo>
                <a:cubicBezTo>
                  <a:pt x="9074" y="5451"/>
                  <a:pt x="8917" y="5294"/>
                  <a:pt x="8917" y="5105"/>
                </a:cubicBezTo>
                <a:cubicBezTo>
                  <a:pt x="8917" y="4916"/>
                  <a:pt x="9074" y="4758"/>
                  <a:pt x="9295" y="4758"/>
                </a:cubicBezTo>
                <a:close/>
                <a:moveTo>
                  <a:pt x="10650" y="6144"/>
                </a:moveTo>
                <a:cubicBezTo>
                  <a:pt x="10870" y="6144"/>
                  <a:pt x="11028" y="6302"/>
                  <a:pt x="11028" y="6491"/>
                </a:cubicBezTo>
                <a:cubicBezTo>
                  <a:pt x="11028" y="6680"/>
                  <a:pt x="10870" y="6837"/>
                  <a:pt x="10650" y="6837"/>
                </a:cubicBezTo>
                <a:lnTo>
                  <a:pt x="9295" y="6837"/>
                </a:lnTo>
                <a:cubicBezTo>
                  <a:pt x="9074" y="6837"/>
                  <a:pt x="8917" y="6680"/>
                  <a:pt x="8917" y="6491"/>
                </a:cubicBezTo>
                <a:cubicBezTo>
                  <a:pt x="8917" y="6302"/>
                  <a:pt x="9074" y="6144"/>
                  <a:pt x="9295" y="6144"/>
                </a:cubicBezTo>
                <a:close/>
                <a:moveTo>
                  <a:pt x="3088" y="3372"/>
                </a:moveTo>
                <a:cubicBezTo>
                  <a:pt x="3309" y="3372"/>
                  <a:pt x="3467" y="3529"/>
                  <a:pt x="3467" y="3718"/>
                </a:cubicBezTo>
                <a:lnTo>
                  <a:pt x="3467" y="7814"/>
                </a:lnTo>
                <a:cubicBezTo>
                  <a:pt x="3467" y="8035"/>
                  <a:pt x="3309" y="8192"/>
                  <a:pt x="3088" y="8192"/>
                </a:cubicBezTo>
                <a:lnTo>
                  <a:pt x="2742" y="8192"/>
                </a:lnTo>
                <a:lnTo>
                  <a:pt x="2742" y="3372"/>
                </a:lnTo>
                <a:close/>
                <a:moveTo>
                  <a:pt x="9988" y="7499"/>
                </a:moveTo>
                <a:cubicBezTo>
                  <a:pt x="10177" y="7499"/>
                  <a:pt x="10335" y="7657"/>
                  <a:pt x="10335" y="7877"/>
                </a:cubicBezTo>
                <a:cubicBezTo>
                  <a:pt x="10335" y="8066"/>
                  <a:pt x="10177" y="8224"/>
                  <a:pt x="9988" y="8224"/>
                </a:cubicBezTo>
                <a:lnTo>
                  <a:pt x="9326" y="8224"/>
                </a:lnTo>
                <a:cubicBezTo>
                  <a:pt x="9137" y="8224"/>
                  <a:pt x="8980" y="8066"/>
                  <a:pt x="8980" y="7877"/>
                </a:cubicBezTo>
                <a:cubicBezTo>
                  <a:pt x="8980" y="7657"/>
                  <a:pt x="9137" y="7499"/>
                  <a:pt x="9326" y="7499"/>
                </a:cubicBezTo>
                <a:close/>
                <a:moveTo>
                  <a:pt x="9988" y="3403"/>
                </a:moveTo>
                <a:cubicBezTo>
                  <a:pt x="10177" y="3403"/>
                  <a:pt x="10335" y="3561"/>
                  <a:pt x="10335" y="3781"/>
                </a:cubicBezTo>
                <a:cubicBezTo>
                  <a:pt x="10335" y="3971"/>
                  <a:pt x="10177" y="4128"/>
                  <a:pt x="9988" y="4128"/>
                </a:cubicBezTo>
                <a:lnTo>
                  <a:pt x="7279" y="4128"/>
                </a:lnTo>
                <a:cubicBezTo>
                  <a:pt x="7090" y="4128"/>
                  <a:pt x="6932" y="4286"/>
                  <a:pt x="6932" y="4475"/>
                </a:cubicBezTo>
                <a:cubicBezTo>
                  <a:pt x="6932" y="5042"/>
                  <a:pt x="6459" y="5514"/>
                  <a:pt x="5892" y="5514"/>
                </a:cubicBezTo>
                <a:cubicBezTo>
                  <a:pt x="5703" y="5514"/>
                  <a:pt x="5546" y="5672"/>
                  <a:pt x="5546" y="5861"/>
                </a:cubicBezTo>
                <a:cubicBezTo>
                  <a:pt x="5546" y="6050"/>
                  <a:pt x="5703" y="6207"/>
                  <a:pt x="5892" y="6207"/>
                </a:cubicBezTo>
                <a:cubicBezTo>
                  <a:pt x="6302" y="6207"/>
                  <a:pt x="6649" y="6081"/>
                  <a:pt x="6932" y="5861"/>
                </a:cubicBezTo>
                <a:lnTo>
                  <a:pt x="6932" y="8255"/>
                </a:lnTo>
                <a:lnTo>
                  <a:pt x="5546" y="8255"/>
                </a:lnTo>
                <a:lnTo>
                  <a:pt x="5546" y="8192"/>
                </a:lnTo>
                <a:cubicBezTo>
                  <a:pt x="5388" y="8192"/>
                  <a:pt x="5231" y="8129"/>
                  <a:pt x="5073" y="8066"/>
                </a:cubicBezTo>
                <a:lnTo>
                  <a:pt x="4128" y="7625"/>
                </a:lnTo>
                <a:lnTo>
                  <a:pt x="4128" y="4097"/>
                </a:lnTo>
                <a:lnTo>
                  <a:pt x="4727" y="4097"/>
                </a:lnTo>
                <a:cubicBezTo>
                  <a:pt x="5105" y="4097"/>
                  <a:pt x="5514" y="3907"/>
                  <a:pt x="5766" y="3655"/>
                </a:cubicBezTo>
                <a:cubicBezTo>
                  <a:pt x="5924" y="3498"/>
                  <a:pt x="6144" y="3403"/>
                  <a:pt x="6365" y="3403"/>
                </a:cubicBezTo>
                <a:close/>
                <a:moveTo>
                  <a:pt x="1734" y="662"/>
                </a:moveTo>
                <a:cubicBezTo>
                  <a:pt x="1923" y="662"/>
                  <a:pt x="2080" y="820"/>
                  <a:pt x="2080" y="1009"/>
                </a:cubicBezTo>
                <a:lnTo>
                  <a:pt x="2080" y="9200"/>
                </a:lnTo>
                <a:cubicBezTo>
                  <a:pt x="2080" y="9389"/>
                  <a:pt x="1923" y="9547"/>
                  <a:pt x="1734" y="9547"/>
                </a:cubicBezTo>
                <a:cubicBezTo>
                  <a:pt x="1513" y="9547"/>
                  <a:pt x="1356" y="9389"/>
                  <a:pt x="1356" y="9200"/>
                </a:cubicBezTo>
                <a:lnTo>
                  <a:pt x="1356" y="1009"/>
                </a:lnTo>
                <a:cubicBezTo>
                  <a:pt x="1356" y="820"/>
                  <a:pt x="1513" y="662"/>
                  <a:pt x="1734" y="662"/>
                </a:cubicBezTo>
                <a:close/>
                <a:moveTo>
                  <a:pt x="8350" y="4790"/>
                </a:moveTo>
                <a:cubicBezTo>
                  <a:pt x="8287" y="4916"/>
                  <a:pt x="8287" y="5042"/>
                  <a:pt x="8287" y="5136"/>
                </a:cubicBezTo>
                <a:cubicBezTo>
                  <a:pt x="8287" y="5420"/>
                  <a:pt x="8413" y="5672"/>
                  <a:pt x="8570" y="5829"/>
                </a:cubicBezTo>
                <a:cubicBezTo>
                  <a:pt x="8413" y="6018"/>
                  <a:pt x="8287" y="6239"/>
                  <a:pt x="8287" y="6491"/>
                </a:cubicBezTo>
                <a:cubicBezTo>
                  <a:pt x="8287" y="6743"/>
                  <a:pt x="8413" y="6995"/>
                  <a:pt x="8570" y="7152"/>
                </a:cubicBezTo>
                <a:cubicBezTo>
                  <a:pt x="8413" y="7342"/>
                  <a:pt x="8287" y="7594"/>
                  <a:pt x="8287" y="7814"/>
                </a:cubicBezTo>
                <a:cubicBezTo>
                  <a:pt x="8287" y="8255"/>
                  <a:pt x="8570" y="8633"/>
                  <a:pt x="8980" y="8791"/>
                </a:cubicBezTo>
                <a:lnTo>
                  <a:pt x="8980" y="10965"/>
                </a:lnTo>
                <a:lnTo>
                  <a:pt x="8602" y="10965"/>
                </a:lnTo>
                <a:cubicBezTo>
                  <a:pt x="8066" y="10965"/>
                  <a:pt x="7594" y="10460"/>
                  <a:pt x="7594" y="9925"/>
                </a:cubicBezTo>
                <a:lnTo>
                  <a:pt x="7594" y="4790"/>
                </a:lnTo>
                <a:close/>
                <a:moveTo>
                  <a:pt x="9988" y="8885"/>
                </a:moveTo>
                <a:cubicBezTo>
                  <a:pt x="10177" y="8885"/>
                  <a:pt x="10335" y="9043"/>
                  <a:pt x="10335" y="9232"/>
                </a:cubicBezTo>
                <a:lnTo>
                  <a:pt x="10335" y="10618"/>
                </a:lnTo>
                <a:cubicBezTo>
                  <a:pt x="10335" y="10807"/>
                  <a:pt x="10177" y="10965"/>
                  <a:pt x="9988" y="10965"/>
                </a:cubicBezTo>
                <a:lnTo>
                  <a:pt x="9641" y="10965"/>
                </a:lnTo>
                <a:lnTo>
                  <a:pt x="9641" y="8885"/>
                </a:lnTo>
                <a:close/>
                <a:moveTo>
                  <a:pt x="1734" y="1"/>
                </a:moveTo>
                <a:cubicBezTo>
                  <a:pt x="1167" y="1"/>
                  <a:pt x="694" y="473"/>
                  <a:pt x="694" y="1009"/>
                </a:cubicBezTo>
                <a:lnTo>
                  <a:pt x="694" y="9200"/>
                </a:lnTo>
                <a:cubicBezTo>
                  <a:pt x="694" y="9641"/>
                  <a:pt x="978" y="10019"/>
                  <a:pt x="1356" y="10177"/>
                </a:cubicBezTo>
                <a:lnTo>
                  <a:pt x="1356" y="10965"/>
                </a:lnTo>
                <a:lnTo>
                  <a:pt x="348" y="10965"/>
                </a:lnTo>
                <a:cubicBezTo>
                  <a:pt x="158" y="10965"/>
                  <a:pt x="1" y="11122"/>
                  <a:pt x="1" y="11343"/>
                </a:cubicBezTo>
                <a:cubicBezTo>
                  <a:pt x="1" y="11532"/>
                  <a:pt x="158" y="11689"/>
                  <a:pt x="348" y="11689"/>
                </a:cubicBezTo>
                <a:lnTo>
                  <a:pt x="3057" y="11689"/>
                </a:lnTo>
                <a:cubicBezTo>
                  <a:pt x="3246" y="11689"/>
                  <a:pt x="3403" y="11532"/>
                  <a:pt x="3403" y="11343"/>
                </a:cubicBezTo>
                <a:cubicBezTo>
                  <a:pt x="3403" y="11122"/>
                  <a:pt x="3246" y="10965"/>
                  <a:pt x="3057" y="10965"/>
                </a:cubicBezTo>
                <a:lnTo>
                  <a:pt x="2049" y="10965"/>
                </a:lnTo>
                <a:lnTo>
                  <a:pt x="2049" y="10177"/>
                </a:lnTo>
                <a:cubicBezTo>
                  <a:pt x="2427" y="10019"/>
                  <a:pt x="2710" y="9673"/>
                  <a:pt x="2710" y="9200"/>
                </a:cubicBezTo>
                <a:lnTo>
                  <a:pt x="2710" y="8885"/>
                </a:lnTo>
                <a:lnTo>
                  <a:pt x="3057" y="8885"/>
                </a:lnTo>
                <a:cubicBezTo>
                  <a:pt x="3467" y="8885"/>
                  <a:pt x="3813" y="8665"/>
                  <a:pt x="3971" y="8350"/>
                </a:cubicBezTo>
                <a:lnTo>
                  <a:pt x="4727" y="8696"/>
                </a:lnTo>
                <a:cubicBezTo>
                  <a:pt x="4947" y="8822"/>
                  <a:pt x="5231" y="8885"/>
                  <a:pt x="5451" y="8885"/>
                </a:cubicBezTo>
                <a:lnTo>
                  <a:pt x="6838" y="8885"/>
                </a:lnTo>
                <a:lnTo>
                  <a:pt x="6838" y="9925"/>
                </a:lnTo>
                <a:cubicBezTo>
                  <a:pt x="6838" y="10870"/>
                  <a:pt x="7594" y="11689"/>
                  <a:pt x="8539" y="11689"/>
                </a:cubicBezTo>
                <a:lnTo>
                  <a:pt x="9925" y="11689"/>
                </a:lnTo>
                <a:cubicBezTo>
                  <a:pt x="10461" y="11689"/>
                  <a:pt x="10933" y="11217"/>
                  <a:pt x="10933" y="10650"/>
                </a:cubicBezTo>
                <a:lnTo>
                  <a:pt x="10933" y="9232"/>
                </a:lnTo>
                <a:cubicBezTo>
                  <a:pt x="10933" y="8980"/>
                  <a:pt x="10807" y="8728"/>
                  <a:pt x="10681" y="8570"/>
                </a:cubicBezTo>
                <a:cubicBezTo>
                  <a:pt x="10839" y="8381"/>
                  <a:pt x="10933" y="8129"/>
                  <a:pt x="10933" y="7909"/>
                </a:cubicBezTo>
                <a:cubicBezTo>
                  <a:pt x="10933" y="7783"/>
                  <a:pt x="10902" y="7625"/>
                  <a:pt x="10870" y="7499"/>
                </a:cubicBezTo>
                <a:cubicBezTo>
                  <a:pt x="11311" y="7405"/>
                  <a:pt x="11626" y="6995"/>
                  <a:pt x="11626" y="6522"/>
                </a:cubicBezTo>
                <a:cubicBezTo>
                  <a:pt x="11626" y="6239"/>
                  <a:pt x="11500" y="6018"/>
                  <a:pt x="11343" y="5861"/>
                </a:cubicBezTo>
                <a:cubicBezTo>
                  <a:pt x="11500" y="5672"/>
                  <a:pt x="11626" y="5420"/>
                  <a:pt x="11626" y="5199"/>
                </a:cubicBezTo>
                <a:cubicBezTo>
                  <a:pt x="11721" y="4632"/>
                  <a:pt x="11374" y="4254"/>
                  <a:pt x="10933" y="4128"/>
                </a:cubicBezTo>
                <a:cubicBezTo>
                  <a:pt x="10965" y="4002"/>
                  <a:pt x="11028" y="3876"/>
                  <a:pt x="11028" y="3718"/>
                </a:cubicBezTo>
                <a:cubicBezTo>
                  <a:pt x="11028" y="3466"/>
                  <a:pt x="10902" y="3214"/>
                  <a:pt x="10744" y="3057"/>
                </a:cubicBezTo>
                <a:cubicBezTo>
                  <a:pt x="10902" y="2868"/>
                  <a:pt x="11028" y="2616"/>
                  <a:pt x="11028" y="2395"/>
                </a:cubicBezTo>
                <a:lnTo>
                  <a:pt x="11028" y="1009"/>
                </a:lnTo>
                <a:cubicBezTo>
                  <a:pt x="11028" y="473"/>
                  <a:pt x="10555" y="1"/>
                  <a:pt x="9988" y="1"/>
                </a:cubicBezTo>
                <a:lnTo>
                  <a:pt x="8602" y="1"/>
                </a:lnTo>
                <a:cubicBezTo>
                  <a:pt x="7657" y="1"/>
                  <a:pt x="6932" y="726"/>
                  <a:pt x="6932" y="1671"/>
                </a:cubicBezTo>
                <a:lnTo>
                  <a:pt x="6932" y="2710"/>
                </a:lnTo>
                <a:lnTo>
                  <a:pt x="6365" y="2710"/>
                </a:lnTo>
                <a:cubicBezTo>
                  <a:pt x="5987" y="2710"/>
                  <a:pt x="5577" y="2868"/>
                  <a:pt x="5294" y="3151"/>
                </a:cubicBezTo>
                <a:cubicBezTo>
                  <a:pt x="5136" y="3309"/>
                  <a:pt x="4947" y="3372"/>
                  <a:pt x="4727" y="3372"/>
                </a:cubicBezTo>
                <a:lnTo>
                  <a:pt x="4097" y="3372"/>
                </a:lnTo>
                <a:cubicBezTo>
                  <a:pt x="3939" y="2994"/>
                  <a:pt x="3561" y="2710"/>
                  <a:pt x="3088" y="2710"/>
                </a:cubicBezTo>
                <a:lnTo>
                  <a:pt x="2742" y="2710"/>
                </a:lnTo>
                <a:lnTo>
                  <a:pt x="2742" y="1009"/>
                </a:lnTo>
                <a:cubicBezTo>
                  <a:pt x="2742" y="473"/>
                  <a:pt x="2269" y="1"/>
                  <a:pt x="1734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600" name="Google Shape;10600;p77"/>
          <p:cNvGrpSpPr/>
          <p:nvPr/>
        </p:nvGrpSpPr>
        <p:grpSpPr>
          <a:xfrm>
            <a:off x="4108135" y="3583408"/>
            <a:ext cx="475251" cy="471409"/>
            <a:chOff x="-31166825" y="1939525"/>
            <a:chExt cx="293800" cy="291425"/>
          </a:xfrm>
          <a:solidFill>
            <a:srgbClr val="009447"/>
          </a:solidFill>
        </p:grpSpPr>
        <p:sp>
          <p:nvSpPr>
            <p:cNvPr id="10601" name="Google Shape;10601;p77"/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02" name="Google Shape;10602;p77"/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03" name="Google Shape;10603;p77"/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04" name="Google Shape;10604;p77"/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05" name="Google Shape;10605;p77"/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06" name="Google Shape;10606;p77"/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07" name="Google Shape;10607;p77"/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08" name="Google Shape;10608;p77"/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09" name="Google Shape;10609;p77"/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10" name="Google Shape;10610;p77"/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11" name="Google Shape;10611;p77"/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12" name="Google Shape;10612;p77"/>
          <p:cNvGrpSpPr/>
          <p:nvPr/>
        </p:nvGrpSpPr>
        <p:grpSpPr>
          <a:xfrm>
            <a:off x="4109410" y="4207310"/>
            <a:ext cx="472703" cy="472177"/>
            <a:chOff x="-31165250" y="2298675"/>
            <a:chExt cx="292225" cy="291900"/>
          </a:xfrm>
          <a:solidFill>
            <a:srgbClr val="009447"/>
          </a:solidFill>
        </p:grpSpPr>
        <p:sp>
          <p:nvSpPr>
            <p:cNvPr id="10613" name="Google Shape;10613;p77"/>
            <p:cNvSpPr/>
            <p:nvPr/>
          </p:nvSpPr>
          <p:spPr>
            <a:xfrm>
              <a:off x="-31003000" y="2332550"/>
              <a:ext cx="86675" cy="103400"/>
            </a:xfrm>
            <a:custGeom>
              <a:avLst/>
              <a:gdLst/>
              <a:ahLst/>
              <a:cxnLst/>
              <a:rect l="l" t="t" r="r" b="b"/>
              <a:pathLst>
                <a:path w="3467" h="4136" extrusionOk="0">
                  <a:moveTo>
                    <a:pt x="2049" y="1386"/>
                  </a:moveTo>
                  <a:cubicBezTo>
                    <a:pt x="2017" y="1764"/>
                    <a:pt x="1923" y="2111"/>
                    <a:pt x="1734" y="2426"/>
                  </a:cubicBezTo>
                  <a:cubicBezTo>
                    <a:pt x="1576" y="2111"/>
                    <a:pt x="1450" y="1764"/>
                    <a:pt x="1418" y="1386"/>
                  </a:cubicBezTo>
                  <a:close/>
                  <a:moveTo>
                    <a:pt x="1734" y="0"/>
                  </a:moveTo>
                  <a:cubicBezTo>
                    <a:pt x="1545" y="0"/>
                    <a:pt x="1387" y="158"/>
                    <a:pt x="1387" y="347"/>
                  </a:cubicBezTo>
                  <a:lnTo>
                    <a:pt x="1387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71"/>
                  </a:cubicBezTo>
                  <a:cubicBezTo>
                    <a:pt x="1" y="1260"/>
                    <a:pt x="158" y="1418"/>
                    <a:pt x="347" y="1418"/>
                  </a:cubicBezTo>
                  <a:lnTo>
                    <a:pt x="694" y="1418"/>
                  </a:lnTo>
                  <a:cubicBezTo>
                    <a:pt x="757" y="2016"/>
                    <a:pt x="946" y="2552"/>
                    <a:pt x="1292" y="3056"/>
                  </a:cubicBezTo>
                  <a:lnTo>
                    <a:pt x="788" y="3592"/>
                  </a:lnTo>
                  <a:cubicBezTo>
                    <a:pt x="662" y="3686"/>
                    <a:pt x="662" y="3938"/>
                    <a:pt x="788" y="4064"/>
                  </a:cubicBezTo>
                  <a:cubicBezTo>
                    <a:pt x="851" y="4111"/>
                    <a:pt x="938" y="4135"/>
                    <a:pt x="1025" y="4135"/>
                  </a:cubicBezTo>
                  <a:cubicBezTo>
                    <a:pt x="1111" y="4135"/>
                    <a:pt x="1198" y="4111"/>
                    <a:pt x="1261" y="4064"/>
                  </a:cubicBezTo>
                  <a:lnTo>
                    <a:pt x="1702" y="3623"/>
                  </a:lnTo>
                  <a:lnTo>
                    <a:pt x="2112" y="4064"/>
                  </a:lnTo>
                  <a:cubicBezTo>
                    <a:pt x="2175" y="4111"/>
                    <a:pt x="2269" y="4135"/>
                    <a:pt x="2360" y="4135"/>
                  </a:cubicBezTo>
                  <a:cubicBezTo>
                    <a:pt x="2450" y="4135"/>
                    <a:pt x="2537" y="4111"/>
                    <a:pt x="2584" y="4064"/>
                  </a:cubicBezTo>
                  <a:cubicBezTo>
                    <a:pt x="2710" y="3938"/>
                    <a:pt x="2710" y="3686"/>
                    <a:pt x="2584" y="3592"/>
                  </a:cubicBezTo>
                  <a:lnTo>
                    <a:pt x="2080" y="3056"/>
                  </a:lnTo>
                  <a:cubicBezTo>
                    <a:pt x="2395" y="2552"/>
                    <a:pt x="2584" y="2016"/>
                    <a:pt x="2679" y="1418"/>
                  </a:cubicBezTo>
                  <a:lnTo>
                    <a:pt x="3025" y="1418"/>
                  </a:lnTo>
                  <a:cubicBezTo>
                    <a:pt x="3214" y="1418"/>
                    <a:pt x="3372" y="1260"/>
                    <a:pt x="3372" y="1071"/>
                  </a:cubicBezTo>
                  <a:cubicBezTo>
                    <a:pt x="3466" y="851"/>
                    <a:pt x="3309" y="693"/>
                    <a:pt x="3120" y="693"/>
                  </a:cubicBez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14" name="Google Shape;10614;p77"/>
            <p:cNvSpPr/>
            <p:nvPr/>
          </p:nvSpPr>
          <p:spPr>
            <a:xfrm>
              <a:off x="-31165250" y="2298675"/>
              <a:ext cx="292225" cy="291900"/>
            </a:xfrm>
            <a:custGeom>
              <a:avLst/>
              <a:gdLst/>
              <a:ahLst/>
              <a:cxnLst/>
              <a:rect l="l" t="t" r="r" b="b"/>
              <a:pathLst>
                <a:path w="11689" h="11676" extrusionOk="0">
                  <a:moveTo>
                    <a:pt x="8192" y="630"/>
                  </a:moveTo>
                  <a:cubicBezTo>
                    <a:pt x="9704" y="630"/>
                    <a:pt x="10933" y="1859"/>
                    <a:pt x="10933" y="3403"/>
                  </a:cubicBezTo>
                  <a:cubicBezTo>
                    <a:pt x="10964" y="4947"/>
                    <a:pt x="9767" y="6144"/>
                    <a:pt x="8224" y="6144"/>
                  </a:cubicBezTo>
                  <a:cubicBezTo>
                    <a:pt x="7656" y="6144"/>
                    <a:pt x="7152" y="5986"/>
                    <a:pt x="6711" y="5671"/>
                  </a:cubicBezTo>
                  <a:cubicBezTo>
                    <a:pt x="6674" y="5634"/>
                    <a:pt x="6616" y="5619"/>
                    <a:pt x="6548" y="5619"/>
                  </a:cubicBezTo>
                  <a:cubicBezTo>
                    <a:pt x="6501" y="5619"/>
                    <a:pt x="6448" y="5627"/>
                    <a:pt x="6396" y="5640"/>
                  </a:cubicBezTo>
                  <a:lnTo>
                    <a:pt x="5609" y="5923"/>
                  </a:lnTo>
                  <a:lnTo>
                    <a:pt x="5861" y="4947"/>
                  </a:lnTo>
                  <a:cubicBezTo>
                    <a:pt x="5861" y="4852"/>
                    <a:pt x="5861" y="4789"/>
                    <a:pt x="5829" y="4695"/>
                  </a:cubicBezTo>
                  <a:cubicBezTo>
                    <a:pt x="5577" y="4317"/>
                    <a:pt x="5451" y="3844"/>
                    <a:pt x="5451" y="3403"/>
                  </a:cubicBezTo>
                  <a:cubicBezTo>
                    <a:pt x="5451" y="1859"/>
                    <a:pt x="6680" y="630"/>
                    <a:pt x="8192" y="630"/>
                  </a:cubicBezTo>
                  <a:close/>
                  <a:moveTo>
                    <a:pt x="3403" y="5545"/>
                  </a:moveTo>
                  <a:cubicBezTo>
                    <a:pt x="3970" y="5545"/>
                    <a:pt x="4474" y="5703"/>
                    <a:pt x="4916" y="5986"/>
                  </a:cubicBezTo>
                  <a:lnTo>
                    <a:pt x="4790" y="6490"/>
                  </a:lnTo>
                  <a:cubicBezTo>
                    <a:pt x="4758" y="6616"/>
                    <a:pt x="4790" y="6742"/>
                    <a:pt x="4916" y="6868"/>
                  </a:cubicBezTo>
                  <a:cubicBezTo>
                    <a:pt x="4960" y="6913"/>
                    <a:pt x="5052" y="6958"/>
                    <a:pt x="5146" y="6958"/>
                  </a:cubicBezTo>
                  <a:cubicBezTo>
                    <a:pt x="5186" y="6958"/>
                    <a:pt x="5225" y="6950"/>
                    <a:pt x="5262" y="6931"/>
                  </a:cubicBezTo>
                  <a:lnTo>
                    <a:pt x="5703" y="6774"/>
                  </a:lnTo>
                  <a:cubicBezTo>
                    <a:pt x="6018" y="7152"/>
                    <a:pt x="6176" y="7656"/>
                    <a:pt x="6176" y="8255"/>
                  </a:cubicBezTo>
                  <a:cubicBezTo>
                    <a:pt x="6176" y="8696"/>
                    <a:pt x="6050" y="9137"/>
                    <a:pt x="5829" y="9546"/>
                  </a:cubicBezTo>
                  <a:cubicBezTo>
                    <a:pt x="5766" y="9609"/>
                    <a:pt x="5766" y="9704"/>
                    <a:pt x="5766" y="9767"/>
                  </a:cubicBezTo>
                  <a:lnTo>
                    <a:pt x="6018" y="10775"/>
                  </a:lnTo>
                  <a:lnTo>
                    <a:pt x="5231" y="10491"/>
                  </a:lnTo>
                  <a:cubicBezTo>
                    <a:pt x="5178" y="10478"/>
                    <a:pt x="5126" y="10471"/>
                    <a:pt x="5078" y="10471"/>
                  </a:cubicBezTo>
                  <a:cubicBezTo>
                    <a:pt x="5011" y="10471"/>
                    <a:pt x="4952" y="10486"/>
                    <a:pt x="4916" y="10523"/>
                  </a:cubicBezTo>
                  <a:cubicBezTo>
                    <a:pt x="4474" y="10838"/>
                    <a:pt x="3939" y="10996"/>
                    <a:pt x="3403" y="10996"/>
                  </a:cubicBezTo>
                  <a:cubicBezTo>
                    <a:pt x="1891" y="10996"/>
                    <a:pt x="662" y="9767"/>
                    <a:pt x="662" y="8286"/>
                  </a:cubicBezTo>
                  <a:cubicBezTo>
                    <a:pt x="662" y="6774"/>
                    <a:pt x="1891" y="5545"/>
                    <a:pt x="3403" y="5545"/>
                  </a:cubicBezTo>
                  <a:close/>
                  <a:moveTo>
                    <a:pt x="8224" y="0"/>
                  </a:moveTo>
                  <a:cubicBezTo>
                    <a:pt x="6333" y="0"/>
                    <a:pt x="4790" y="1544"/>
                    <a:pt x="4790" y="3434"/>
                  </a:cubicBezTo>
                  <a:cubicBezTo>
                    <a:pt x="4790" y="3938"/>
                    <a:pt x="4916" y="4506"/>
                    <a:pt x="5136" y="4978"/>
                  </a:cubicBezTo>
                  <a:lnTo>
                    <a:pt x="5073" y="5262"/>
                  </a:lnTo>
                  <a:cubicBezTo>
                    <a:pt x="4569" y="4978"/>
                    <a:pt x="4002" y="4821"/>
                    <a:pt x="3435" y="4821"/>
                  </a:cubicBezTo>
                  <a:cubicBezTo>
                    <a:pt x="1513" y="4821"/>
                    <a:pt x="1" y="6364"/>
                    <a:pt x="1" y="8255"/>
                  </a:cubicBezTo>
                  <a:cubicBezTo>
                    <a:pt x="1" y="10113"/>
                    <a:pt x="1544" y="11657"/>
                    <a:pt x="3435" y="11657"/>
                  </a:cubicBezTo>
                  <a:cubicBezTo>
                    <a:pt x="4065" y="11657"/>
                    <a:pt x="4632" y="11500"/>
                    <a:pt x="5168" y="11185"/>
                  </a:cubicBezTo>
                  <a:lnTo>
                    <a:pt x="6365" y="11657"/>
                  </a:lnTo>
                  <a:cubicBezTo>
                    <a:pt x="6411" y="11669"/>
                    <a:pt x="6457" y="11676"/>
                    <a:pt x="6503" y="11676"/>
                  </a:cubicBezTo>
                  <a:cubicBezTo>
                    <a:pt x="6583" y="11676"/>
                    <a:pt x="6663" y="11654"/>
                    <a:pt x="6743" y="11594"/>
                  </a:cubicBezTo>
                  <a:cubicBezTo>
                    <a:pt x="6806" y="11500"/>
                    <a:pt x="6837" y="11405"/>
                    <a:pt x="6837" y="11248"/>
                  </a:cubicBezTo>
                  <a:lnTo>
                    <a:pt x="6491" y="9767"/>
                  </a:lnTo>
                  <a:cubicBezTo>
                    <a:pt x="6743" y="9294"/>
                    <a:pt x="6837" y="8790"/>
                    <a:pt x="6837" y="8255"/>
                  </a:cubicBezTo>
                  <a:cubicBezTo>
                    <a:pt x="6837" y="7625"/>
                    <a:pt x="6648" y="6994"/>
                    <a:pt x="6333" y="6427"/>
                  </a:cubicBezTo>
                  <a:lnTo>
                    <a:pt x="6459" y="6396"/>
                  </a:lnTo>
                  <a:cubicBezTo>
                    <a:pt x="6963" y="6711"/>
                    <a:pt x="7593" y="6868"/>
                    <a:pt x="8192" y="6868"/>
                  </a:cubicBezTo>
                  <a:cubicBezTo>
                    <a:pt x="10082" y="6868"/>
                    <a:pt x="11626" y="5325"/>
                    <a:pt x="11626" y="3434"/>
                  </a:cubicBezTo>
                  <a:cubicBezTo>
                    <a:pt x="11689" y="1544"/>
                    <a:pt x="10114" y="0"/>
                    <a:pt x="82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15" name="Google Shape;10615;p77"/>
            <p:cNvSpPr/>
            <p:nvPr/>
          </p:nvSpPr>
          <p:spPr>
            <a:xfrm>
              <a:off x="-31115625" y="2452250"/>
              <a:ext cx="70900" cy="104150"/>
            </a:xfrm>
            <a:custGeom>
              <a:avLst/>
              <a:gdLst/>
              <a:ahLst/>
              <a:cxnLst/>
              <a:rect l="l" t="t" r="r" b="b"/>
              <a:pathLst>
                <a:path w="2836" h="4166" extrusionOk="0">
                  <a:moveTo>
                    <a:pt x="1481" y="1576"/>
                  </a:moveTo>
                  <a:lnTo>
                    <a:pt x="1639" y="2112"/>
                  </a:lnTo>
                  <a:lnTo>
                    <a:pt x="1324" y="2112"/>
                  </a:lnTo>
                  <a:lnTo>
                    <a:pt x="1481" y="1576"/>
                  </a:lnTo>
                  <a:close/>
                  <a:moveTo>
                    <a:pt x="1418" y="1"/>
                  </a:moveTo>
                  <a:cubicBezTo>
                    <a:pt x="1261" y="1"/>
                    <a:pt x="1166" y="127"/>
                    <a:pt x="1103" y="253"/>
                  </a:cubicBezTo>
                  <a:lnTo>
                    <a:pt x="568" y="2049"/>
                  </a:lnTo>
                  <a:lnTo>
                    <a:pt x="410" y="2049"/>
                  </a:lnTo>
                  <a:cubicBezTo>
                    <a:pt x="221" y="2049"/>
                    <a:pt x="64" y="2206"/>
                    <a:pt x="64" y="2427"/>
                  </a:cubicBezTo>
                  <a:cubicBezTo>
                    <a:pt x="64" y="2584"/>
                    <a:pt x="158" y="2742"/>
                    <a:pt x="316" y="2773"/>
                  </a:cubicBezTo>
                  <a:lnTo>
                    <a:pt x="64" y="3718"/>
                  </a:lnTo>
                  <a:cubicBezTo>
                    <a:pt x="1" y="3907"/>
                    <a:pt x="95" y="4065"/>
                    <a:pt x="284" y="4159"/>
                  </a:cubicBezTo>
                  <a:cubicBezTo>
                    <a:pt x="308" y="4163"/>
                    <a:pt x="332" y="4165"/>
                    <a:pt x="355" y="4165"/>
                  </a:cubicBezTo>
                  <a:cubicBezTo>
                    <a:pt x="512" y="4165"/>
                    <a:pt x="643" y="4072"/>
                    <a:pt x="725" y="3907"/>
                  </a:cubicBezTo>
                  <a:lnTo>
                    <a:pt x="1072" y="2773"/>
                  </a:lnTo>
                  <a:lnTo>
                    <a:pt x="1796" y="2773"/>
                  </a:lnTo>
                  <a:lnTo>
                    <a:pt x="2143" y="3907"/>
                  </a:lnTo>
                  <a:cubicBezTo>
                    <a:pt x="2170" y="4072"/>
                    <a:pt x="2318" y="4165"/>
                    <a:pt x="2502" y="4165"/>
                  </a:cubicBezTo>
                  <a:cubicBezTo>
                    <a:pt x="2528" y="4165"/>
                    <a:pt x="2556" y="4163"/>
                    <a:pt x="2584" y="4159"/>
                  </a:cubicBezTo>
                  <a:cubicBezTo>
                    <a:pt x="2773" y="4096"/>
                    <a:pt x="2836" y="3907"/>
                    <a:pt x="2805" y="3718"/>
                  </a:cubicBezTo>
                  <a:lnTo>
                    <a:pt x="2521" y="2773"/>
                  </a:lnTo>
                  <a:cubicBezTo>
                    <a:pt x="2678" y="2742"/>
                    <a:pt x="2805" y="2616"/>
                    <a:pt x="2805" y="2427"/>
                  </a:cubicBezTo>
                  <a:cubicBezTo>
                    <a:pt x="2805" y="2206"/>
                    <a:pt x="2647" y="2049"/>
                    <a:pt x="2458" y="2049"/>
                  </a:cubicBezTo>
                  <a:lnTo>
                    <a:pt x="2300" y="2049"/>
                  </a:lnTo>
                  <a:lnTo>
                    <a:pt x="1733" y="253"/>
                  </a:lnTo>
                  <a:cubicBezTo>
                    <a:pt x="1702" y="95"/>
                    <a:pt x="1576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16" name="Google Shape;10616;p77"/>
          <p:cNvGrpSpPr/>
          <p:nvPr/>
        </p:nvGrpSpPr>
        <p:grpSpPr>
          <a:xfrm>
            <a:off x="4110057" y="4821516"/>
            <a:ext cx="471409" cy="471409"/>
            <a:chOff x="-31164450" y="2657050"/>
            <a:chExt cx="291425" cy="291425"/>
          </a:xfrm>
          <a:solidFill>
            <a:srgbClr val="009447"/>
          </a:solidFill>
        </p:grpSpPr>
        <p:sp>
          <p:nvSpPr>
            <p:cNvPr id="10617" name="Google Shape;10617;p77"/>
            <p:cNvSpPr/>
            <p:nvPr/>
          </p:nvSpPr>
          <p:spPr>
            <a:xfrm>
              <a:off x="-31028975" y="27610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63" y="536"/>
                    <a:pt x="221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18" name="Google Shape;10618;p77"/>
            <p:cNvSpPr/>
            <p:nvPr/>
          </p:nvSpPr>
          <p:spPr>
            <a:xfrm>
              <a:off x="-31028975" y="2794075"/>
              <a:ext cx="18125" cy="52025"/>
            </a:xfrm>
            <a:custGeom>
              <a:avLst/>
              <a:gdLst/>
              <a:ahLst/>
              <a:cxnLst/>
              <a:rect l="l" t="t" r="r" b="b"/>
              <a:pathLst>
                <a:path w="725" h="2081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63" y="1923"/>
                    <a:pt x="221" y="2080"/>
                    <a:pt x="378" y="2080"/>
                  </a:cubicBezTo>
                  <a:cubicBezTo>
                    <a:pt x="567" y="2080"/>
                    <a:pt x="725" y="1923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19" name="Google Shape;10619;p77"/>
            <p:cNvSpPr/>
            <p:nvPr/>
          </p:nvSpPr>
          <p:spPr>
            <a:xfrm>
              <a:off x="-31164450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1323" y="4852"/>
                  </a:moveTo>
                  <a:lnTo>
                    <a:pt x="1323" y="8286"/>
                  </a:lnTo>
                  <a:lnTo>
                    <a:pt x="977" y="8286"/>
                  </a:lnTo>
                  <a:cubicBezTo>
                    <a:pt x="788" y="8286"/>
                    <a:pt x="630" y="8128"/>
                    <a:pt x="630" y="7939"/>
                  </a:cubicBezTo>
                  <a:lnTo>
                    <a:pt x="630" y="5198"/>
                  </a:lnTo>
                  <a:cubicBezTo>
                    <a:pt x="630" y="5009"/>
                    <a:pt x="788" y="4852"/>
                    <a:pt x="977" y="4852"/>
                  </a:cubicBezTo>
                  <a:close/>
                  <a:moveTo>
                    <a:pt x="10554" y="4852"/>
                  </a:moveTo>
                  <a:cubicBezTo>
                    <a:pt x="10743" y="4852"/>
                    <a:pt x="10901" y="5009"/>
                    <a:pt x="10901" y="5198"/>
                  </a:cubicBezTo>
                  <a:lnTo>
                    <a:pt x="10901" y="7939"/>
                  </a:lnTo>
                  <a:lnTo>
                    <a:pt x="10932" y="7939"/>
                  </a:lnTo>
                  <a:cubicBezTo>
                    <a:pt x="10932" y="8128"/>
                    <a:pt x="10775" y="8286"/>
                    <a:pt x="10586" y="8286"/>
                  </a:cubicBezTo>
                  <a:lnTo>
                    <a:pt x="10239" y="8286"/>
                  </a:lnTo>
                  <a:lnTo>
                    <a:pt x="10239" y="4852"/>
                  </a:lnTo>
                  <a:close/>
                  <a:moveTo>
                    <a:pt x="5797" y="10302"/>
                  </a:moveTo>
                  <a:cubicBezTo>
                    <a:pt x="5986" y="10302"/>
                    <a:pt x="6144" y="10460"/>
                    <a:pt x="6144" y="10649"/>
                  </a:cubicBezTo>
                  <a:cubicBezTo>
                    <a:pt x="6144" y="10838"/>
                    <a:pt x="5986" y="10995"/>
                    <a:pt x="5797" y="10995"/>
                  </a:cubicBezTo>
                  <a:cubicBezTo>
                    <a:pt x="5577" y="10995"/>
                    <a:pt x="5419" y="10838"/>
                    <a:pt x="5419" y="10649"/>
                  </a:cubicBezTo>
                  <a:cubicBezTo>
                    <a:pt x="5419" y="10460"/>
                    <a:pt x="5577" y="10302"/>
                    <a:pt x="5797" y="10302"/>
                  </a:cubicBezTo>
                  <a:close/>
                  <a:moveTo>
                    <a:pt x="5829" y="0"/>
                  </a:moveTo>
                  <a:cubicBezTo>
                    <a:pt x="3371" y="0"/>
                    <a:pt x="1260" y="1796"/>
                    <a:pt x="788" y="4190"/>
                  </a:cubicBezTo>
                  <a:cubicBezTo>
                    <a:pt x="347" y="4316"/>
                    <a:pt x="0" y="4694"/>
                    <a:pt x="0" y="5167"/>
                  </a:cubicBezTo>
                  <a:lnTo>
                    <a:pt x="0" y="7876"/>
                  </a:lnTo>
                  <a:cubicBezTo>
                    <a:pt x="0" y="8443"/>
                    <a:pt x="473" y="8916"/>
                    <a:pt x="1008" y="8916"/>
                  </a:cubicBezTo>
                  <a:lnTo>
                    <a:pt x="1702" y="8916"/>
                  </a:lnTo>
                  <a:cubicBezTo>
                    <a:pt x="1891" y="8916"/>
                    <a:pt x="2048" y="8758"/>
                    <a:pt x="2048" y="8569"/>
                  </a:cubicBezTo>
                  <a:lnTo>
                    <a:pt x="2048" y="4474"/>
                  </a:lnTo>
                  <a:cubicBezTo>
                    <a:pt x="2048" y="4253"/>
                    <a:pt x="1891" y="4096"/>
                    <a:pt x="1702" y="4096"/>
                  </a:cubicBezTo>
                  <a:lnTo>
                    <a:pt x="1449" y="4096"/>
                  </a:lnTo>
                  <a:cubicBezTo>
                    <a:pt x="1922" y="2111"/>
                    <a:pt x="3749" y="630"/>
                    <a:pt x="5797" y="630"/>
                  </a:cubicBezTo>
                  <a:cubicBezTo>
                    <a:pt x="7876" y="630"/>
                    <a:pt x="9641" y="2079"/>
                    <a:pt x="10113" y="4096"/>
                  </a:cubicBezTo>
                  <a:lnTo>
                    <a:pt x="9893" y="4096"/>
                  </a:lnTo>
                  <a:cubicBezTo>
                    <a:pt x="9672" y="4096"/>
                    <a:pt x="9515" y="4253"/>
                    <a:pt x="9515" y="4474"/>
                  </a:cubicBezTo>
                  <a:lnTo>
                    <a:pt x="9515" y="8569"/>
                  </a:lnTo>
                  <a:cubicBezTo>
                    <a:pt x="9515" y="8758"/>
                    <a:pt x="9672" y="8916"/>
                    <a:pt x="9893" y="8916"/>
                  </a:cubicBezTo>
                  <a:lnTo>
                    <a:pt x="10208" y="8916"/>
                  </a:lnTo>
                  <a:cubicBezTo>
                    <a:pt x="10050" y="9704"/>
                    <a:pt x="9326" y="10302"/>
                    <a:pt x="8507" y="10302"/>
                  </a:cubicBezTo>
                  <a:lnTo>
                    <a:pt x="6742" y="10302"/>
                  </a:lnTo>
                  <a:cubicBezTo>
                    <a:pt x="6585" y="9893"/>
                    <a:pt x="6207" y="9609"/>
                    <a:pt x="5734" y="9609"/>
                  </a:cubicBezTo>
                  <a:cubicBezTo>
                    <a:pt x="5199" y="9609"/>
                    <a:pt x="4726" y="10082"/>
                    <a:pt x="4726" y="10649"/>
                  </a:cubicBezTo>
                  <a:cubicBezTo>
                    <a:pt x="4726" y="11184"/>
                    <a:pt x="5199" y="11657"/>
                    <a:pt x="5734" y="11657"/>
                  </a:cubicBezTo>
                  <a:cubicBezTo>
                    <a:pt x="6175" y="11657"/>
                    <a:pt x="6585" y="11405"/>
                    <a:pt x="6742" y="10995"/>
                  </a:cubicBezTo>
                  <a:lnTo>
                    <a:pt x="8507" y="10995"/>
                  </a:lnTo>
                  <a:cubicBezTo>
                    <a:pt x="9735" y="10995"/>
                    <a:pt x="10743" y="10082"/>
                    <a:pt x="10869" y="8916"/>
                  </a:cubicBezTo>
                  <a:cubicBezTo>
                    <a:pt x="11248" y="8790"/>
                    <a:pt x="11563" y="8412"/>
                    <a:pt x="11563" y="7939"/>
                  </a:cubicBezTo>
                  <a:lnTo>
                    <a:pt x="11563" y="5198"/>
                  </a:lnTo>
                  <a:cubicBezTo>
                    <a:pt x="11657" y="4694"/>
                    <a:pt x="11311" y="4316"/>
                    <a:pt x="10869" y="4190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20" name="Google Shape;10620;p77"/>
            <p:cNvSpPr/>
            <p:nvPr/>
          </p:nvSpPr>
          <p:spPr>
            <a:xfrm>
              <a:off x="-31097500" y="2727125"/>
              <a:ext cx="156750" cy="153925"/>
            </a:xfrm>
            <a:custGeom>
              <a:avLst/>
              <a:gdLst/>
              <a:ahLst/>
              <a:cxnLst/>
              <a:rect l="l" t="t" r="r" b="b"/>
              <a:pathLst>
                <a:path w="6270" h="6157" extrusionOk="0">
                  <a:moveTo>
                    <a:pt x="3119" y="663"/>
                  </a:moveTo>
                  <a:cubicBezTo>
                    <a:pt x="4442" y="663"/>
                    <a:pt x="5514" y="1734"/>
                    <a:pt x="5514" y="3088"/>
                  </a:cubicBezTo>
                  <a:cubicBezTo>
                    <a:pt x="5514" y="4412"/>
                    <a:pt x="4411" y="5483"/>
                    <a:pt x="3119" y="5483"/>
                  </a:cubicBezTo>
                  <a:cubicBezTo>
                    <a:pt x="2647" y="5483"/>
                    <a:pt x="2206" y="5357"/>
                    <a:pt x="1796" y="5136"/>
                  </a:cubicBezTo>
                  <a:cubicBezTo>
                    <a:pt x="1750" y="5090"/>
                    <a:pt x="1670" y="5061"/>
                    <a:pt x="1606" y="5061"/>
                  </a:cubicBezTo>
                  <a:cubicBezTo>
                    <a:pt x="1582" y="5061"/>
                    <a:pt x="1561" y="5065"/>
                    <a:pt x="1544" y="5073"/>
                  </a:cubicBezTo>
                  <a:lnTo>
                    <a:pt x="914" y="5294"/>
                  </a:lnTo>
                  <a:lnTo>
                    <a:pt x="1103" y="4664"/>
                  </a:lnTo>
                  <a:cubicBezTo>
                    <a:pt x="1134" y="4569"/>
                    <a:pt x="1103" y="4443"/>
                    <a:pt x="1071" y="4380"/>
                  </a:cubicBezTo>
                  <a:cubicBezTo>
                    <a:pt x="819" y="3971"/>
                    <a:pt x="693" y="3561"/>
                    <a:pt x="693" y="3120"/>
                  </a:cubicBezTo>
                  <a:cubicBezTo>
                    <a:pt x="693" y="1734"/>
                    <a:pt x="1796" y="663"/>
                    <a:pt x="3119" y="663"/>
                  </a:cubicBezTo>
                  <a:close/>
                  <a:moveTo>
                    <a:pt x="3151" y="1"/>
                  </a:moveTo>
                  <a:cubicBezTo>
                    <a:pt x="1449" y="1"/>
                    <a:pt x="32" y="1387"/>
                    <a:pt x="32" y="3057"/>
                  </a:cubicBezTo>
                  <a:cubicBezTo>
                    <a:pt x="32" y="3593"/>
                    <a:pt x="158" y="4097"/>
                    <a:pt x="441" y="4569"/>
                  </a:cubicBezTo>
                  <a:lnTo>
                    <a:pt x="32" y="5703"/>
                  </a:lnTo>
                  <a:cubicBezTo>
                    <a:pt x="0" y="5829"/>
                    <a:pt x="32" y="5955"/>
                    <a:pt x="126" y="6081"/>
                  </a:cubicBezTo>
                  <a:cubicBezTo>
                    <a:pt x="172" y="6128"/>
                    <a:pt x="269" y="6157"/>
                    <a:pt x="367" y="6157"/>
                  </a:cubicBezTo>
                  <a:cubicBezTo>
                    <a:pt x="403" y="6157"/>
                    <a:pt x="439" y="6153"/>
                    <a:pt x="473" y="6144"/>
                  </a:cubicBezTo>
                  <a:lnTo>
                    <a:pt x="1607" y="5735"/>
                  </a:lnTo>
                  <a:cubicBezTo>
                    <a:pt x="2080" y="5987"/>
                    <a:pt x="2584" y="6144"/>
                    <a:pt x="3151" y="6144"/>
                  </a:cubicBezTo>
                  <a:cubicBezTo>
                    <a:pt x="4852" y="6144"/>
                    <a:pt x="6270" y="4758"/>
                    <a:pt x="6270" y="3057"/>
                  </a:cubicBezTo>
                  <a:cubicBezTo>
                    <a:pt x="6270" y="1387"/>
                    <a:pt x="4883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621" name="Google Shape;10621;p77"/>
          <p:cNvSpPr/>
          <p:nvPr/>
        </p:nvSpPr>
        <p:spPr>
          <a:xfrm>
            <a:off x="2918623" y="5382478"/>
            <a:ext cx="473997" cy="470156"/>
          </a:xfrm>
          <a:custGeom>
            <a:avLst/>
            <a:gdLst/>
            <a:ahLst/>
            <a:cxnLst/>
            <a:rect l="l" t="t" r="r" b="b"/>
            <a:pathLst>
              <a:path w="11721" h="11626" extrusionOk="0">
                <a:moveTo>
                  <a:pt x="8570" y="694"/>
                </a:moveTo>
                <a:cubicBezTo>
                  <a:pt x="9106" y="694"/>
                  <a:pt x="9578" y="1166"/>
                  <a:pt x="9578" y="1702"/>
                </a:cubicBezTo>
                <a:cubicBezTo>
                  <a:pt x="9578" y="2269"/>
                  <a:pt x="9106" y="2773"/>
                  <a:pt x="8570" y="2773"/>
                </a:cubicBezTo>
                <a:cubicBezTo>
                  <a:pt x="8003" y="2773"/>
                  <a:pt x="7530" y="2269"/>
                  <a:pt x="7530" y="1702"/>
                </a:cubicBezTo>
                <a:cubicBezTo>
                  <a:pt x="7530" y="1166"/>
                  <a:pt x="8003" y="694"/>
                  <a:pt x="8570" y="694"/>
                </a:cubicBezTo>
                <a:close/>
                <a:moveTo>
                  <a:pt x="8570" y="3403"/>
                </a:moveTo>
                <a:cubicBezTo>
                  <a:pt x="9893" y="3403"/>
                  <a:pt x="10964" y="4474"/>
                  <a:pt x="10964" y="5798"/>
                </a:cubicBezTo>
                <a:lnTo>
                  <a:pt x="10964" y="6144"/>
                </a:lnTo>
                <a:lnTo>
                  <a:pt x="6144" y="6144"/>
                </a:lnTo>
                <a:lnTo>
                  <a:pt x="6144" y="5798"/>
                </a:lnTo>
                <a:cubicBezTo>
                  <a:pt x="6144" y="4443"/>
                  <a:pt x="7215" y="3403"/>
                  <a:pt x="8570" y="3403"/>
                </a:cubicBezTo>
                <a:close/>
                <a:moveTo>
                  <a:pt x="3057" y="5483"/>
                </a:moveTo>
                <a:cubicBezTo>
                  <a:pt x="3592" y="5483"/>
                  <a:pt x="4096" y="5955"/>
                  <a:pt x="4096" y="6491"/>
                </a:cubicBezTo>
                <a:cubicBezTo>
                  <a:pt x="4096" y="7058"/>
                  <a:pt x="3624" y="7530"/>
                  <a:pt x="3057" y="7530"/>
                </a:cubicBezTo>
                <a:cubicBezTo>
                  <a:pt x="2490" y="7530"/>
                  <a:pt x="2017" y="7089"/>
                  <a:pt x="2017" y="6491"/>
                </a:cubicBezTo>
                <a:cubicBezTo>
                  <a:pt x="2017" y="5955"/>
                  <a:pt x="2490" y="5483"/>
                  <a:pt x="3057" y="5483"/>
                </a:cubicBezTo>
                <a:close/>
                <a:moveTo>
                  <a:pt x="10964" y="6869"/>
                </a:moveTo>
                <a:lnTo>
                  <a:pt x="10964" y="7530"/>
                </a:lnTo>
                <a:lnTo>
                  <a:pt x="4411" y="7530"/>
                </a:lnTo>
                <a:cubicBezTo>
                  <a:pt x="4569" y="7341"/>
                  <a:pt x="4695" y="7089"/>
                  <a:pt x="4726" y="6869"/>
                </a:cubicBezTo>
                <a:close/>
                <a:moveTo>
                  <a:pt x="3088" y="8255"/>
                </a:moveTo>
                <a:cubicBezTo>
                  <a:pt x="4411" y="8255"/>
                  <a:pt x="5514" y="9295"/>
                  <a:pt x="5514" y="10649"/>
                </a:cubicBezTo>
                <a:lnTo>
                  <a:pt x="5514" y="10996"/>
                </a:lnTo>
                <a:lnTo>
                  <a:pt x="694" y="10996"/>
                </a:lnTo>
                <a:lnTo>
                  <a:pt x="694" y="10649"/>
                </a:lnTo>
                <a:cubicBezTo>
                  <a:pt x="694" y="9295"/>
                  <a:pt x="1733" y="8255"/>
                  <a:pt x="3088" y="8255"/>
                </a:cubicBezTo>
                <a:close/>
                <a:moveTo>
                  <a:pt x="10933" y="8286"/>
                </a:moveTo>
                <a:lnTo>
                  <a:pt x="10933" y="10996"/>
                </a:lnTo>
                <a:lnTo>
                  <a:pt x="6144" y="10996"/>
                </a:lnTo>
                <a:lnTo>
                  <a:pt x="6144" y="10649"/>
                </a:lnTo>
                <a:cubicBezTo>
                  <a:pt x="6144" y="9830"/>
                  <a:pt x="5829" y="9074"/>
                  <a:pt x="5199" y="8476"/>
                </a:cubicBezTo>
                <a:cubicBezTo>
                  <a:pt x="5136" y="8412"/>
                  <a:pt x="5041" y="8318"/>
                  <a:pt x="4978" y="8286"/>
                </a:cubicBezTo>
                <a:close/>
                <a:moveTo>
                  <a:pt x="8602" y="1"/>
                </a:moveTo>
                <a:cubicBezTo>
                  <a:pt x="7656" y="1"/>
                  <a:pt x="6900" y="757"/>
                  <a:pt x="6900" y="1702"/>
                </a:cubicBezTo>
                <a:cubicBezTo>
                  <a:pt x="6900" y="2175"/>
                  <a:pt x="7058" y="2616"/>
                  <a:pt x="7404" y="2931"/>
                </a:cubicBezTo>
                <a:lnTo>
                  <a:pt x="7467" y="2962"/>
                </a:lnTo>
                <a:cubicBezTo>
                  <a:pt x="6302" y="3435"/>
                  <a:pt x="5514" y="4537"/>
                  <a:pt x="5514" y="5798"/>
                </a:cubicBezTo>
                <a:lnTo>
                  <a:pt x="5514" y="6144"/>
                </a:lnTo>
                <a:lnTo>
                  <a:pt x="4789" y="6144"/>
                </a:lnTo>
                <a:cubicBezTo>
                  <a:pt x="4632" y="5420"/>
                  <a:pt x="3907" y="4789"/>
                  <a:pt x="3088" y="4789"/>
                </a:cubicBezTo>
                <a:cubicBezTo>
                  <a:pt x="2143" y="4789"/>
                  <a:pt x="1387" y="5514"/>
                  <a:pt x="1387" y="6459"/>
                </a:cubicBezTo>
                <a:cubicBezTo>
                  <a:pt x="1387" y="6995"/>
                  <a:pt x="1576" y="7404"/>
                  <a:pt x="1954" y="7719"/>
                </a:cubicBezTo>
                <a:cubicBezTo>
                  <a:pt x="788" y="8192"/>
                  <a:pt x="1" y="9295"/>
                  <a:pt x="1" y="10555"/>
                </a:cubicBezTo>
                <a:lnTo>
                  <a:pt x="1" y="11279"/>
                </a:lnTo>
                <a:cubicBezTo>
                  <a:pt x="1" y="11468"/>
                  <a:pt x="158" y="11626"/>
                  <a:pt x="379" y="11626"/>
                </a:cubicBezTo>
                <a:lnTo>
                  <a:pt x="11342" y="11626"/>
                </a:lnTo>
                <a:cubicBezTo>
                  <a:pt x="11563" y="11626"/>
                  <a:pt x="11721" y="11468"/>
                  <a:pt x="11721" y="11279"/>
                </a:cubicBezTo>
                <a:lnTo>
                  <a:pt x="11721" y="5798"/>
                </a:lnTo>
                <a:cubicBezTo>
                  <a:pt x="11626" y="4537"/>
                  <a:pt x="10838" y="3435"/>
                  <a:pt x="9736" y="2962"/>
                </a:cubicBezTo>
                <a:lnTo>
                  <a:pt x="9767" y="2931"/>
                </a:lnTo>
                <a:cubicBezTo>
                  <a:pt x="10082" y="2616"/>
                  <a:pt x="10303" y="2175"/>
                  <a:pt x="10303" y="1702"/>
                </a:cubicBezTo>
                <a:cubicBezTo>
                  <a:pt x="10303" y="757"/>
                  <a:pt x="9547" y="1"/>
                  <a:pt x="8602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622" name="Google Shape;10622;p77"/>
          <p:cNvGrpSpPr/>
          <p:nvPr/>
        </p:nvGrpSpPr>
        <p:grpSpPr>
          <a:xfrm>
            <a:off x="3510650" y="1743155"/>
            <a:ext cx="477799" cy="472380"/>
            <a:chOff x="-34421275" y="1912725"/>
            <a:chExt cx="295375" cy="292025"/>
          </a:xfrm>
          <a:solidFill>
            <a:srgbClr val="009447"/>
          </a:solidFill>
        </p:grpSpPr>
        <p:sp>
          <p:nvSpPr>
            <p:cNvPr id="10623" name="Google Shape;10623;p77"/>
            <p:cNvSpPr/>
            <p:nvPr/>
          </p:nvSpPr>
          <p:spPr>
            <a:xfrm>
              <a:off x="-34421275" y="1974375"/>
              <a:ext cx="236300" cy="230375"/>
            </a:xfrm>
            <a:custGeom>
              <a:avLst/>
              <a:gdLst/>
              <a:ahLst/>
              <a:cxnLst/>
              <a:rect l="l" t="t" r="r" b="b"/>
              <a:pathLst>
                <a:path w="9452" h="9215" extrusionOk="0">
                  <a:moveTo>
                    <a:pt x="2158" y="725"/>
                  </a:moveTo>
                  <a:cubicBezTo>
                    <a:pt x="2245" y="725"/>
                    <a:pt x="2332" y="764"/>
                    <a:pt x="2395" y="843"/>
                  </a:cubicBezTo>
                  <a:lnTo>
                    <a:pt x="3371" y="1851"/>
                  </a:lnTo>
                  <a:cubicBezTo>
                    <a:pt x="3497" y="1946"/>
                    <a:pt x="3497" y="2198"/>
                    <a:pt x="3371" y="2324"/>
                  </a:cubicBezTo>
                  <a:lnTo>
                    <a:pt x="3151" y="2544"/>
                  </a:lnTo>
                  <a:lnTo>
                    <a:pt x="1702" y="1095"/>
                  </a:lnTo>
                  <a:lnTo>
                    <a:pt x="1922" y="843"/>
                  </a:lnTo>
                  <a:cubicBezTo>
                    <a:pt x="1985" y="764"/>
                    <a:pt x="2072" y="725"/>
                    <a:pt x="2158" y="725"/>
                  </a:cubicBezTo>
                  <a:close/>
                  <a:moveTo>
                    <a:pt x="7345" y="5884"/>
                  </a:moveTo>
                  <a:cubicBezTo>
                    <a:pt x="7428" y="5884"/>
                    <a:pt x="7514" y="5915"/>
                    <a:pt x="7593" y="5978"/>
                  </a:cubicBezTo>
                  <a:lnTo>
                    <a:pt x="8570" y="6955"/>
                  </a:lnTo>
                  <a:cubicBezTo>
                    <a:pt x="8696" y="7081"/>
                    <a:pt x="8696" y="7301"/>
                    <a:pt x="8570" y="7428"/>
                  </a:cubicBezTo>
                  <a:lnTo>
                    <a:pt x="8349" y="7648"/>
                  </a:lnTo>
                  <a:lnTo>
                    <a:pt x="6900" y="6199"/>
                  </a:lnTo>
                  <a:lnTo>
                    <a:pt x="7120" y="5978"/>
                  </a:lnTo>
                  <a:cubicBezTo>
                    <a:pt x="7183" y="5915"/>
                    <a:pt x="7262" y="5884"/>
                    <a:pt x="7345" y="5884"/>
                  </a:cubicBezTo>
                  <a:close/>
                  <a:moveTo>
                    <a:pt x="1166" y="1568"/>
                  </a:moveTo>
                  <a:lnTo>
                    <a:pt x="2678" y="3048"/>
                  </a:lnTo>
                  <a:cubicBezTo>
                    <a:pt x="2521" y="3426"/>
                    <a:pt x="2584" y="3867"/>
                    <a:pt x="2867" y="4214"/>
                  </a:cubicBezTo>
                  <a:lnTo>
                    <a:pt x="5104" y="6451"/>
                  </a:lnTo>
                  <a:cubicBezTo>
                    <a:pt x="5301" y="6648"/>
                    <a:pt x="5559" y="6746"/>
                    <a:pt x="5826" y="6746"/>
                  </a:cubicBezTo>
                  <a:cubicBezTo>
                    <a:pt x="5985" y="6746"/>
                    <a:pt x="6148" y="6711"/>
                    <a:pt x="6301" y="6640"/>
                  </a:cubicBezTo>
                  <a:lnTo>
                    <a:pt x="7782" y="8152"/>
                  </a:lnTo>
                  <a:lnTo>
                    <a:pt x="7719" y="8215"/>
                  </a:lnTo>
                  <a:cubicBezTo>
                    <a:pt x="7522" y="8412"/>
                    <a:pt x="7264" y="8510"/>
                    <a:pt x="6997" y="8510"/>
                  </a:cubicBezTo>
                  <a:cubicBezTo>
                    <a:pt x="6838" y="8510"/>
                    <a:pt x="6675" y="8475"/>
                    <a:pt x="6522" y="8404"/>
                  </a:cubicBezTo>
                  <a:cubicBezTo>
                    <a:pt x="4348" y="7301"/>
                    <a:pt x="1891" y="4876"/>
                    <a:pt x="851" y="2796"/>
                  </a:cubicBezTo>
                  <a:cubicBezTo>
                    <a:pt x="693" y="2418"/>
                    <a:pt x="788" y="1946"/>
                    <a:pt x="1103" y="1631"/>
                  </a:cubicBezTo>
                  <a:lnTo>
                    <a:pt x="1166" y="1568"/>
                  </a:lnTo>
                  <a:close/>
                  <a:moveTo>
                    <a:pt x="2190" y="0"/>
                  </a:moveTo>
                  <a:cubicBezTo>
                    <a:pt x="1922" y="0"/>
                    <a:pt x="1654" y="103"/>
                    <a:pt x="1449" y="307"/>
                  </a:cubicBezTo>
                  <a:lnTo>
                    <a:pt x="662" y="1095"/>
                  </a:lnTo>
                  <a:cubicBezTo>
                    <a:pt x="158" y="1599"/>
                    <a:pt x="0" y="2387"/>
                    <a:pt x="315" y="3017"/>
                  </a:cubicBezTo>
                  <a:cubicBezTo>
                    <a:pt x="1386" y="5348"/>
                    <a:pt x="3907" y="7869"/>
                    <a:pt x="6270" y="9034"/>
                  </a:cubicBezTo>
                  <a:cubicBezTo>
                    <a:pt x="6521" y="9154"/>
                    <a:pt x="6789" y="9214"/>
                    <a:pt x="7054" y="9214"/>
                  </a:cubicBezTo>
                  <a:cubicBezTo>
                    <a:pt x="7488" y="9214"/>
                    <a:pt x="7910" y="9052"/>
                    <a:pt x="8223" y="8719"/>
                  </a:cubicBezTo>
                  <a:lnTo>
                    <a:pt x="9042" y="7900"/>
                  </a:lnTo>
                  <a:cubicBezTo>
                    <a:pt x="9452" y="7522"/>
                    <a:pt x="9452" y="6829"/>
                    <a:pt x="9042" y="6451"/>
                  </a:cubicBezTo>
                  <a:lnTo>
                    <a:pt x="8066" y="5474"/>
                  </a:lnTo>
                  <a:cubicBezTo>
                    <a:pt x="7876" y="5269"/>
                    <a:pt x="7609" y="5167"/>
                    <a:pt x="7341" y="5167"/>
                  </a:cubicBezTo>
                  <a:cubicBezTo>
                    <a:pt x="7073" y="5167"/>
                    <a:pt x="6805" y="5269"/>
                    <a:pt x="6616" y="5474"/>
                  </a:cubicBezTo>
                  <a:lnTo>
                    <a:pt x="6144" y="5947"/>
                  </a:lnTo>
                  <a:cubicBezTo>
                    <a:pt x="6081" y="5994"/>
                    <a:pt x="5994" y="6018"/>
                    <a:pt x="5907" y="6018"/>
                  </a:cubicBezTo>
                  <a:cubicBezTo>
                    <a:pt x="5821" y="6018"/>
                    <a:pt x="5734" y="5994"/>
                    <a:pt x="5671" y="5947"/>
                  </a:cubicBezTo>
                  <a:lnTo>
                    <a:pt x="3434" y="3678"/>
                  </a:lnTo>
                  <a:cubicBezTo>
                    <a:pt x="3308" y="3584"/>
                    <a:pt x="3308" y="3332"/>
                    <a:pt x="3434" y="3206"/>
                  </a:cubicBezTo>
                  <a:lnTo>
                    <a:pt x="3907" y="2733"/>
                  </a:lnTo>
                  <a:cubicBezTo>
                    <a:pt x="4285" y="2355"/>
                    <a:pt x="4285" y="1694"/>
                    <a:pt x="3907" y="1284"/>
                  </a:cubicBezTo>
                  <a:lnTo>
                    <a:pt x="2930" y="307"/>
                  </a:lnTo>
                  <a:cubicBezTo>
                    <a:pt x="2725" y="103"/>
                    <a:pt x="2458" y="0"/>
                    <a:pt x="2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24" name="Google Shape;10624;p77"/>
            <p:cNvSpPr/>
            <p:nvPr/>
          </p:nvSpPr>
          <p:spPr>
            <a:xfrm>
              <a:off x="-34288175" y="1912725"/>
              <a:ext cx="162275" cy="163075"/>
            </a:xfrm>
            <a:custGeom>
              <a:avLst/>
              <a:gdLst/>
              <a:ahLst/>
              <a:cxnLst/>
              <a:rect l="l" t="t" r="r" b="b"/>
              <a:pathLst>
                <a:path w="6491" h="6523" extrusionOk="0">
                  <a:moveTo>
                    <a:pt x="5766" y="726"/>
                  </a:moveTo>
                  <a:lnTo>
                    <a:pt x="5766" y="2458"/>
                  </a:lnTo>
                  <a:lnTo>
                    <a:pt x="5388" y="2049"/>
                  </a:lnTo>
                  <a:cubicBezTo>
                    <a:pt x="5325" y="2002"/>
                    <a:pt x="5238" y="1978"/>
                    <a:pt x="5152" y="1978"/>
                  </a:cubicBezTo>
                  <a:cubicBezTo>
                    <a:pt x="5065" y="1978"/>
                    <a:pt x="4978" y="2002"/>
                    <a:pt x="4915" y="2049"/>
                  </a:cubicBezTo>
                  <a:lnTo>
                    <a:pt x="1985" y="4979"/>
                  </a:lnTo>
                  <a:cubicBezTo>
                    <a:pt x="1922" y="5042"/>
                    <a:pt x="1891" y="5136"/>
                    <a:pt x="1891" y="5199"/>
                  </a:cubicBezTo>
                  <a:cubicBezTo>
                    <a:pt x="1891" y="5294"/>
                    <a:pt x="1922" y="5420"/>
                    <a:pt x="1985" y="5451"/>
                  </a:cubicBezTo>
                  <a:lnTo>
                    <a:pt x="2395" y="5829"/>
                  </a:lnTo>
                  <a:lnTo>
                    <a:pt x="662" y="5829"/>
                  </a:lnTo>
                  <a:lnTo>
                    <a:pt x="662" y="4097"/>
                  </a:lnTo>
                  <a:lnTo>
                    <a:pt x="1040" y="4506"/>
                  </a:lnTo>
                  <a:cubicBezTo>
                    <a:pt x="1103" y="4553"/>
                    <a:pt x="1198" y="4577"/>
                    <a:pt x="1288" y="4577"/>
                  </a:cubicBezTo>
                  <a:cubicBezTo>
                    <a:pt x="1379" y="4577"/>
                    <a:pt x="1466" y="4553"/>
                    <a:pt x="1513" y="4506"/>
                  </a:cubicBezTo>
                  <a:lnTo>
                    <a:pt x="4443" y="1576"/>
                  </a:lnTo>
                  <a:cubicBezTo>
                    <a:pt x="4506" y="1513"/>
                    <a:pt x="4569" y="1419"/>
                    <a:pt x="4569" y="1356"/>
                  </a:cubicBezTo>
                  <a:cubicBezTo>
                    <a:pt x="4569" y="1261"/>
                    <a:pt x="4537" y="1135"/>
                    <a:pt x="4443" y="1104"/>
                  </a:cubicBezTo>
                  <a:lnTo>
                    <a:pt x="4033" y="726"/>
                  </a:lnTo>
                  <a:close/>
                  <a:moveTo>
                    <a:pt x="3214" y="1"/>
                  </a:moveTo>
                  <a:cubicBezTo>
                    <a:pt x="3057" y="1"/>
                    <a:pt x="2931" y="96"/>
                    <a:pt x="2899" y="222"/>
                  </a:cubicBezTo>
                  <a:cubicBezTo>
                    <a:pt x="2868" y="316"/>
                    <a:pt x="2868" y="474"/>
                    <a:pt x="2994" y="568"/>
                  </a:cubicBezTo>
                  <a:lnTo>
                    <a:pt x="3687" y="1261"/>
                  </a:lnTo>
                  <a:lnTo>
                    <a:pt x="1261" y="3719"/>
                  </a:lnTo>
                  <a:lnTo>
                    <a:pt x="536" y="2994"/>
                  </a:lnTo>
                  <a:cubicBezTo>
                    <a:pt x="490" y="2948"/>
                    <a:pt x="393" y="2919"/>
                    <a:pt x="295" y="2919"/>
                  </a:cubicBezTo>
                  <a:cubicBezTo>
                    <a:pt x="259" y="2919"/>
                    <a:pt x="223" y="2922"/>
                    <a:pt x="190" y="2931"/>
                  </a:cubicBezTo>
                  <a:cubicBezTo>
                    <a:pt x="64" y="2962"/>
                    <a:pt x="1" y="3120"/>
                    <a:pt x="1" y="3246"/>
                  </a:cubicBezTo>
                  <a:lnTo>
                    <a:pt x="1" y="6144"/>
                  </a:lnTo>
                  <a:cubicBezTo>
                    <a:pt x="1" y="6365"/>
                    <a:pt x="158" y="6522"/>
                    <a:pt x="347" y="6522"/>
                  </a:cubicBezTo>
                  <a:lnTo>
                    <a:pt x="3246" y="6522"/>
                  </a:lnTo>
                  <a:cubicBezTo>
                    <a:pt x="3403" y="6522"/>
                    <a:pt x="3529" y="6428"/>
                    <a:pt x="3561" y="6302"/>
                  </a:cubicBezTo>
                  <a:cubicBezTo>
                    <a:pt x="3624" y="6207"/>
                    <a:pt x="3624" y="6050"/>
                    <a:pt x="3498" y="5955"/>
                  </a:cubicBezTo>
                  <a:lnTo>
                    <a:pt x="2773" y="5262"/>
                  </a:lnTo>
                  <a:lnTo>
                    <a:pt x="5230" y="2805"/>
                  </a:lnTo>
                  <a:lnTo>
                    <a:pt x="5924" y="3530"/>
                  </a:lnTo>
                  <a:cubicBezTo>
                    <a:pt x="5993" y="3576"/>
                    <a:pt x="6096" y="3605"/>
                    <a:pt x="6195" y="3605"/>
                  </a:cubicBezTo>
                  <a:cubicBezTo>
                    <a:pt x="6232" y="3605"/>
                    <a:pt x="6268" y="3601"/>
                    <a:pt x="6302" y="3593"/>
                  </a:cubicBezTo>
                  <a:cubicBezTo>
                    <a:pt x="6396" y="3561"/>
                    <a:pt x="6491" y="3404"/>
                    <a:pt x="6491" y="3277"/>
                  </a:cubicBezTo>
                  <a:lnTo>
                    <a:pt x="6491" y="379"/>
                  </a:lnTo>
                  <a:cubicBezTo>
                    <a:pt x="6459" y="159"/>
                    <a:pt x="6333" y="1"/>
                    <a:pt x="6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25" name="Google Shape;10625;p77"/>
          <p:cNvGrpSpPr/>
          <p:nvPr/>
        </p:nvGrpSpPr>
        <p:grpSpPr>
          <a:xfrm>
            <a:off x="3509376" y="2353707"/>
            <a:ext cx="480347" cy="473997"/>
            <a:chOff x="-34418125" y="2271100"/>
            <a:chExt cx="296950" cy="293025"/>
          </a:xfrm>
          <a:solidFill>
            <a:srgbClr val="009447"/>
          </a:solidFill>
        </p:grpSpPr>
        <p:sp>
          <p:nvSpPr>
            <p:cNvPr id="10626" name="Google Shape;10626;p77"/>
            <p:cNvSpPr/>
            <p:nvPr/>
          </p:nvSpPr>
          <p:spPr>
            <a:xfrm>
              <a:off x="-34418125" y="2271100"/>
              <a:ext cx="296950" cy="293025"/>
            </a:xfrm>
            <a:custGeom>
              <a:avLst/>
              <a:gdLst/>
              <a:ahLst/>
              <a:cxnLst/>
              <a:rect l="l" t="t" r="r" b="b"/>
              <a:pathLst>
                <a:path w="11878" h="11721" extrusionOk="0">
                  <a:moveTo>
                    <a:pt x="6207" y="1229"/>
                  </a:moveTo>
                  <a:lnTo>
                    <a:pt x="7089" y="2080"/>
                  </a:lnTo>
                  <a:lnTo>
                    <a:pt x="6207" y="2080"/>
                  </a:lnTo>
                  <a:lnTo>
                    <a:pt x="6207" y="1229"/>
                  </a:lnTo>
                  <a:close/>
                  <a:moveTo>
                    <a:pt x="7561" y="9074"/>
                  </a:moveTo>
                  <a:lnTo>
                    <a:pt x="7561" y="10366"/>
                  </a:lnTo>
                  <a:lnTo>
                    <a:pt x="6238" y="10366"/>
                  </a:lnTo>
                  <a:lnTo>
                    <a:pt x="7561" y="9074"/>
                  </a:lnTo>
                  <a:close/>
                  <a:moveTo>
                    <a:pt x="5514" y="725"/>
                  </a:moveTo>
                  <a:lnTo>
                    <a:pt x="5514" y="2427"/>
                  </a:lnTo>
                  <a:cubicBezTo>
                    <a:pt x="5514" y="2616"/>
                    <a:pt x="5671" y="2773"/>
                    <a:pt x="5860" y="2773"/>
                  </a:cubicBezTo>
                  <a:lnTo>
                    <a:pt x="7561" y="2773"/>
                  </a:lnTo>
                  <a:lnTo>
                    <a:pt x="7561" y="4222"/>
                  </a:lnTo>
                  <a:cubicBezTo>
                    <a:pt x="6837" y="4947"/>
                    <a:pt x="6742" y="5924"/>
                    <a:pt x="6994" y="6711"/>
                  </a:cubicBezTo>
                  <a:lnTo>
                    <a:pt x="4726" y="8980"/>
                  </a:lnTo>
                  <a:lnTo>
                    <a:pt x="1670" y="8980"/>
                  </a:lnTo>
                  <a:cubicBezTo>
                    <a:pt x="1481" y="8980"/>
                    <a:pt x="1323" y="9137"/>
                    <a:pt x="1323" y="9358"/>
                  </a:cubicBezTo>
                  <a:cubicBezTo>
                    <a:pt x="1323" y="9547"/>
                    <a:pt x="1481" y="9704"/>
                    <a:pt x="1670" y="9704"/>
                  </a:cubicBezTo>
                  <a:lnTo>
                    <a:pt x="4033" y="9704"/>
                  </a:lnTo>
                  <a:lnTo>
                    <a:pt x="3718" y="10019"/>
                  </a:lnTo>
                  <a:cubicBezTo>
                    <a:pt x="3623" y="10145"/>
                    <a:pt x="3529" y="10240"/>
                    <a:pt x="3497" y="10397"/>
                  </a:cubicBezTo>
                  <a:lnTo>
                    <a:pt x="662" y="10397"/>
                  </a:lnTo>
                  <a:lnTo>
                    <a:pt x="662" y="725"/>
                  </a:lnTo>
                  <a:close/>
                  <a:moveTo>
                    <a:pt x="9295" y="4211"/>
                  </a:moveTo>
                  <a:cubicBezTo>
                    <a:pt x="9367" y="4211"/>
                    <a:pt x="9441" y="4215"/>
                    <a:pt x="9515" y="4222"/>
                  </a:cubicBezTo>
                  <a:lnTo>
                    <a:pt x="9042" y="4695"/>
                  </a:lnTo>
                  <a:cubicBezTo>
                    <a:pt x="8664" y="5073"/>
                    <a:pt x="8664" y="5766"/>
                    <a:pt x="9042" y="6144"/>
                  </a:cubicBezTo>
                  <a:cubicBezTo>
                    <a:pt x="9247" y="6349"/>
                    <a:pt x="9515" y="6451"/>
                    <a:pt x="9779" y="6451"/>
                  </a:cubicBezTo>
                  <a:cubicBezTo>
                    <a:pt x="10042" y="6451"/>
                    <a:pt x="10302" y="6349"/>
                    <a:pt x="10491" y="6144"/>
                  </a:cubicBezTo>
                  <a:lnTo>
                    <a:pt x="10964" y="5672"/>
                  </a:lnTo>
                  <a:lnTo>
                    <a:pt x="10964" y="5672"/>
                  </a:lnTo>
                  <a:cubicBezTo>
                    <a:pt x="11058" y="6239"/>
                    <a:pt x="10869" y="6743"/>
                    <a:pt x="10491" y="7089"/>
                  </a:cubicBezTo>
                  <a:cubicBezTo>
                    <a:pt x="10183" y="7418"/>
                    <a:pt x="9741" y="7626"/>
                    <a:pt x="9278" y="7626"/>
                  </a:cubicBezTo>
                  <a:cubicBezTo>
                    <a:pt x="9031" y="7626"/>
                    <a:pt x="8779" y="7567"/>
                    <a:pt x="8538" y="7436"/>
                  </a:cubicBezTo>
                  <a:cubicBezTo>
                    <a:pt x="8496" y="7415"/>
                    <a:pt x="8451" y="7404"/>
                    <a:pt x="8404" y="7404"/>
                  </a:cubicBezTo>
                  <a:cubicBezTo>
                    <a:pt x="8311" y="7404"/>
                    <a:pt x="8213" y="7446"/>
                    <a:pt x="8129" y="7530"/>
                  </a:cubicBezTo>
                  <a:lnTo>
                    <a:pt x="4726" y="10964"/>
                  </a:lnTo>
                  <a:cubicBezTo>
                    <a:pt x="4663" y="11012"/>
                    <a:pt x="4568" y="11035"/>
                    <a:pt x="4478" y="11035"/>
                  </a:cubicBezTo>
                  <a:cubicBezTo>
                    <a:pt x="4387" y="11035"/>
                    <a:pt x="4301" y="11012"/>
                    <a:pt x="4253" y="10964"/>
                  </a:cubicBezTo>
                  <a:cubicBezTo>
                    <a:pt x="4127" y="10838"/>
                    <a:pt x="4127" y="10586"/>
                    <a:pt x="4253" y="10492"/>
                  </a:cubicBezTo>
                  <a:lnTo>
                    <a:pt x="7656" y="7058"/>
                  </a:lnTo>
                  <a:cubicBezTo>
                    <a:pt x="7782" y="6932"/>
                    <a:pt x="7782" y="6774"/>
                    <a:pt x="7750" y="6648"/>
                  </a:cubicBezTo>
                  <a:cubicBezTo>
                    <a:pt x="7467" y="6113"/>
                    <a:pt x="7498" y="5356"/>
                    <a:pt x="7971" y="4821"/>
                  </a:cubicBezTo>
                  <a:cubicBezTo>
                    <a:pt x="8330" y="4407"/>
                    <a:pt x="8785" y="4211"/>
                    <a:pt x="9295" y="4211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10681"/>
                  </a:lnTo>
                  <a:cubicBezTo>
                    <a:pt x="0" y="10870"/>
                    <a:pt x="158" y="11027"/>
                    <a:pt x="347" y="11027"/>
                  </a:cubicBezTo>
                  <a:lnTo>
                    <a:pt x="3529" y="11027"/>
                  </a:lnTo>
                  <a:cubicBezTo>
                    <a:pt x="3560" y="11185"/>
                    <a:pt x="3655" y="11311"/>
                    <a:pt x="3781" y="11437"/>
                  </a:cubicBezTo>
                  <a:cubicBezTo>
                    <a:pt x="3970" y="11626"/>
                    <a:pt x="4230" y="11720"/>
                    <a:pt x="4494" y="11720"/>
                  </a:cubicBezTo>
                  <a:cubicBezTo>
                    <a:pt x="4758" y="11720"/>
                    <a:pt x="5025" y="11626"/>
                    <a:pt x="5230" y="11437"/>
                  </a:cubicBezTo>
                  <a:lnTo>
                    <a:pt x="5608" y="11027"/>
                  </a:lnTo>
                  <a:lnTo>
                    <a:pt x="7940" y="11027"/>
                  </a:lnTo>
                  <a:cubicBezTo>
                    <a:pt x="8129" y="11027"/>
                    <a:pt x="8286" y="10870"/>
                    <a:pt x="8286" y="10681"/>
                  </a:cubicBezTo>
                  <a:lnTo>
                    <a:pt x="8286" y="8349"/>
                  </a:lnTo>
                  <a:lnTo>
                    <a:pt x="8538" y="8129"/>
                  </a:lnTo>
                  <a:cubicBezTo>
                    <a:pt x="8792" y="8220"/>
                    <a:pt x="9065" y="8269"/>
                    <a:pt x="9344" y="8269"/>
                  </a:cubicBezTo>
                  <a:cubicBezTo>
                    <a:pt x="9929" y="8269"/>
                    <a:pt x="10536" y="8053"/>
                    <a:pt x="11027" y="7562"/>
                  </a:cubicBezTo>
                  <a:cubicBezTo>
                    <a:pt x="11752" y="6806"/>
                    <a:pt x="11878" y="5735"/>
                    <a:pt x="11500" y="4852"/>
                  </a:cubicBezTo>
                  <a:cubicBezTo>
                    <a:pt x="11437" y="4726"/>
                    <a:pt x="11342" y="4695"/>
                    <a:pt x="11248" y="4663"/>
                  </a:cubicBezTo>
                  <a:cubicBezTo>
                    <a:pt x="11122" y="4663"/>
                    <a:pt x="11027" y="4663"/>
                    <a:pt x="10932" y="4726"/>
                  </a:cubicBezTo>
                  <a:lnTo>
                    <a:pt x="10082" y="5609"/>
                  </a:lnTo>
                  <a:cubicBezTo>
                    <a:pt x="10019" y="5656"/>
                    <a:pt x="9924" y="5679"/>
                    <a:pt x="9834" y="5679"/>
                  </a:cubicBezTo>
                  <a:cubicBezTo>
                    <a:pt x="9743" y="5679"/>
                    <a:pt x="9657" y="5656"/>
                    <a:pt x="9609" y="5609"/>
                  </a:cubicBezTo>
                  <a:cubicBezTo>
                    <a:pt x="9483" y="5483"/>
                    <a:pt x="9483" y="5230"/>
                    <a:pt x="9609" y="5136"/>
                  </a:cubicBezTo>
                  <a:lnTo>
                    <a:pt x="10460" y="4254"/>
                  </a:lnTo>
                  <a:cubicBezTo>
                    <a:pt x="10554" y="4191"/>
                    <a:pt x="10586" y="4065"/>
                    <a:pt x="10554" y="3939"/>
                  </a:cubicBezTo>
                  <a:cubicBezTo>
                    <a:pt x="10554" y="3813"/>
                    <a:pt x="10460" y="3750"/>
                    <a:pt x="10334" y="3718"/>
                  </a:cubicBezTo>
                  <a:cubicBezTo>
                    <a:pt x="10003" y="3561"/>
                    <a:pt x="9649" y="3482"/>
                    <a:pt x="9298" y="3482"/>
                  </a:cubicBezTo>
                  <a:cubicBezTo>
                    <a:pt x="8948" y="3482"/>
                    <a:pt x="8601" y="3561"/>
                    <a:pt x="8286" y="3718"/>
                  </a:cubicBezTo>
                  <a:lnTo>
                    <a:pt x="8286" y="2395"/>
                  </a:lnTo>
                  <a:cubicBezTo>
                    <a:pt x="8286" y="2332"/>
                    <a:pt x="8255" y="2206"/>
                    <a:pt x="8192" y="2175"/>
                  </a:cubicBezTo>
                  <a:lnTo>
                    <a:pt x="6144" y="127"/>
                  </a:lnTo>
                  <a:cubicBezTo>
                    <a:pt x="6049" y="64"/>
                    <a:pt x="5986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27" name="Google Shape;10627;p77"/>
            <p:cNvSpPr/>
            <p:nvPr/>
          </p:nvSpPr>
          <p:spPr>
            <a:xfrm>
              <a:off x="-34331500" y="23057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28" name="Google Shape;10628;p77"/>
            <p:cNvSpPr/>
            <p:nvPr/>
          </p:nvSpPr>
          <p:spPr>
            <a:xfrm>
              <a:off x="-34331500" y="2341200"/>
              <a:ext cx="17350" cy="69350"/>
            </a:xfrm>
            <a:custGeom>
              <a:avLst/>
              <a:gdLst/>
              <a:ahLst/>
              <a:cxnLst/>
              <a:rect l="l" t="t" r="r" b="b"/>
              <a:pathLst>
                <a:path w="694" h="277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395"/>
                  </a:lnTo>
                  <a:cubicBezTo>
                    <a:pt x="1" y="2584"/>
                    <a:pt x="158" y="2773"/>
                    <a:pt x="347" y="2773"/>
                  </a:cubicBezTo>
                  <a:cubicBezTo>
                    <a:pt x="536" y="2773"/>
                    <a:pt x="694" y="2584"/>
                    <a:pt x="694" y="239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29" name="Google Shape;10629;p77"/>
            <p:cNvSpPr/>
            <p:nvPr/>
          </p:nvSpPr>
          <p:spPr>
            <a:xfrm>
              <a:off x="-34384275" y="2427050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06" y="694"/>
                  </a:lnTo>
                  <a:cubicBezTo>
                    <a:pt x="4695" y="694"/>
                    <a:pt x="4853" y="536"/>
                    <a:pt x="4853" y="347"/>
                  </a:cubicBezTo>
                  <a:cubicBezTo>
                    <a:pt x="4853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30" name="Google Shape;10630;p77"/>
            <p:cNvSpPr/>
            <p:nvPr/>
          </p:nvSpPr>
          <p:spPr>
            <a:xfrm>
              <a:off x="-34384275" y="2460125"/>
              <a:ext cx="88250" cy="18150"/>
            </a:xfrm>
            <a:custGeom>
              <a:avLst/>
              <a:gdLst/>
              <a:ahLst/>
              <a:cxnLst/>
              <a:rect l="l" t="t" r="r" b="b"/>
              <a:pathLst>
                <a:path w="3530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25"/>
                    <a:pt x="379" y="725"/>
                  </a:cubicBezTo>
                  <a:lnTo>
                    <a:pt x="3151" y="725"/>
                  </a:lnTo>
                  <a:cubicBezTo>
                    <a:pt x="3372" y="725"/>
                    <a:pt x="3530" y="568"/>
                    <a:pt x="3530" y="379"/>
                  </a:cubicBezTo>
                  <a:cubicBezTo>
                    <a:pt x="3530" y="158"/>
                    <a:pt x="3372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31" name="Google Shape;10631;p77"/>
          <p:cNvGrpSpPr/>
          <p:nvPr/>
        </p:nvGrpSpPr>
        <p:grpSpPr>
          <a:xfrm>
            <a:off x="3510650" y="2961744"/>
            <a:ext cx="477799" cy="471449"/>
            <a:chOff x="-34421275" y="2631050"/>
            <a:chExt cx="295375" cy="291450"/>
          </a:xfrm>
          <a:solidFill>
            <a:srgbClr val="009447"/>
          </a:solidFill>
        </p:grpSpPr>
        <p:sp>
          <p:nvSpPr>
            <p:cNvPr id="10632" name="Google Shape;10632;p77"/>
            <p:cNvSpPr/>
            <p:nvPr/>
          </p:nvSpPr>
          <p:spPr>
            <a:xfrm>
              <a:off x="-34421275" y="2639125"/>
              <a:ext cx="288275" cy="28337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33" name="Google Shape;10633;p77"/>
            <p:cNvSpPr/>
            <p:nvPr/>
          </p:nvSpPr>
          <p:spPr>
            <a:xfrm>
              <a:off x="-34181850" y="2644625"/>
              <a:ext cx="41775" cy="41575"/>
            </a:xfrm>
            <a:custGeom>
              <a:avLst/>
              <a:gdLst/>
              <a:ahLst/>
              <a:cxnLst/>
              <a:rect l="l" t="t" r="r" b="b"/>
              <a:pathLst>
                <a:path w="1671" h="1663" extrusionOk="0">
                  <a:moveTo>
                    <a:pt x="1328" y="1"/>
                  </a:moveTo>
                  <a:cubicBezTo>
                    <a:pt x="1237" y="1"/>
                    <a:pt x="1151" y="40"/>
                    <a:pt x="1103" y="119"/>
                  </a:cubicBezTo>
                  <a:lnTo>
                    <a:pt x="95" y="1096"/>
                  </a:lnTo>
                  <a:cubicBezTo>
                    <a:pt x="1" y="1222"/>
                    <a:pt x="1" y="1442"/>
                    <a:pt x="95" y="1568"/>
                  </a:cubicBezTo>
                  <a:cubicBezTo>
                    <a:pt x="158" y="1631"/>
                    <a:pt x="253" y="1663"/>
                    <a:pt x="343" y="1663"/>
                  </a:cubicBezTo>
                  <a:cubicBezTo>
                    <a:pt x="434" y="1663"/>
                    <a:pt x="521" y="1631"/>
                    <a:pt x="568" y="1568"/>
                  </a:cubicBezTo>
                  <a:lnTo>
                    <a:pt x="1576" y="592"/>
                  </a:lnTo>
                  <a:cubicBezTo>
                    <a:pt x="1671" y="466"/>
                    <a:pt x="1671" y="213"/>
                    <a:pt x="1576" y="119"/>
                  </a:cubicBezTo>
                  <a:cubicBezTo>
                    <a:pt x="1513" y="40"/>
                    <a:pt x="1418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34" name="Google Shape;10634;p77"/>
            <p:cNvSpPr/>
            <p:nvPr/>
          </p:nvSpPr>
          <p:spPr>
            <a:xfrm>
              <a:off x="-34217275" y="2631050"/>
              <a:ext cx="17350" cy="41775"/>
            </a:xfrm>
            <a:custGeom>
              <a:avLst/>
              <a:gdLst/>
              <a:ahLst/>
              <a:cxnLst/>
              <a:rect l="l" t="t" r="r" b="b"/>
              <a:pathLst>
                <a:path w="694" h="1671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24"/>
                  </a:lnTo>
                  <a:cubicBezTo>
                    <a:pt x="0" y="1513"/>
                    <a:pt x="158" y="1670"/>
                    <a:pt x="347" y="1670"/>
                  </a:cubicBezTo>
                  <a:cubicBezTo>
                    <a:pt x="536" y="1670"/>
                    <a:pt x="693" y="1513"/>
                    <a:pt x="693" y="132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35" name="Google Shape;10635;p77"/>
            <p:cNvSpPr/>
            <p:nvPr/>
          </p:nvSpPr>
          <p:spPr>
            <a:xfrm>
              <a:off x="-34168450" y="2704300"/>
              <a:ext cx="42550" cy="18125"/>
            </a:xfrm>
            <a:custGeom>
              <a:avLst/>
              <a:gdLst/>
              <a:ahLst/>
              <a:cxnLst/>
              <a:rect l="l" t="t" r="r" b="b"/>
              <a:pathLst>
                <a:path w="1702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355" y="725"/>
                  </a:lnTo>
                  <a:cubicBezTo>
                    <a:pt x="1544" y="725"/>
                    <a:pt x="1702" y="567"/>
                    <a:pt x="1702" y="378"/>
                  </a:cubicBezTo>
                  <a:cubicBezTo>
                    <a:pt x="1670" y="158"/>
                    <a:pt x="1544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636" name="Google Shape;10636;p77"/>
          <p:cNvSpPr/>
          <p:nvPr/>
        </p:nvSpPr>
        <p:spPr>
          <a:xfrm>
            <a:off x="1732206" y="3582983"/>
            <a:ext cx="471449" cy="47270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2868" y="8538"/>
                </a:moveTo>
                <a:cubicBezTo>
                  <a:pt x="3025" y="8948"/>
                  <a:pt x="3340" y="9263"/>
                  <a:pt x="3781" y="9452"/>
                </a:cubicBezTo>
                <a:cubicBezTo>
                  <a:pt x="3403" y="9389"/>
                  <a:pt x="2364" y="9231"/>
                  <a:pt x="2080" y="8916"/>
                </a:cubicBezTo>
                <a:cubicBezTo>
                  <a:pt x="2143" y="8885"/>
                  <a:pt x="2332" y="8727"/>
                  <a:pt x="2868" y="8538"/>
                </a:cubicBezTo>
                <a:close/>
                <a:moveTo>
                  <a:pt x="8791" y="8538"/>
                </a:moveTo>
                <a:cubicBezTo>
                  <a:pt x="9326" y="8727"/>
                  <a:pt x="9547" y="8885"/>
                  <a:pt x="9578" y="8916"/>
                </a:cubicBezTo>
                <a:cubicBezTo>
                  <a:pt x="9295" y="9231"/>
                  <a:pt x="8287" y="9389"/>
                  <a:pt x="7877" y="9452"/>
                </a:cubicBezTo>
                <a:cubicBezTo>
                  <a:pt x="8287" y="9294"/>
                  <a:pt x="8602" y="8948"/>
                  <a:pt x="8791" y="8538"/>
                </a:cubicBezTo>
                <a:close/>
                <a:moveTo>
                  <a:pt x="5829" y="725"/>
                </a:moveTo>
                <a:cubicBezTo>
                  <a:pt x="6018" y="725"/>
                  <a:pt x="6176" y="883"/>
                  <a:pt x="6176" y="1072"/>
                </a:cubicBezTo>
                <a:lnTo>
                  <a:pt x="6176" y="4537"/>
                </a:lnTo>
                <a:cubicBezTo>
                  <a:pt x="6176" y="4695"/>
                  <a:pt x="6302" y="4821"/>
                  <a:pt x="6428" y="4852"/>
                </a:cubicBezTo>
                <a:cubicBezTo>
                  <a:pt x="6455" y="4858"/>
                  <a:pt x="6482" y="4860"/>
                  <a:pt x="6508" y="4860"/>
                </a:cubicBezTo>
                <a:cubicBezTo>
                  <a:pt x="6637" y="4860"/>
                  <a:pt x="6754" y="4799"/>
                  <a:pt x="6806" y="4695"/>
                </a:cubicBezTo>
                <a:lnTo>
                  <a:pt x="8287" y="2237"/>
                </a:lnTo>
                <a:cubicBezTo>
                  <a:pt x="8326" y="2139"/>
                  <a:pt x="8415" y="2090"/>
                  <a:pt x="8514" y="2090"/>
                </a:cubicBezTo>
                <a:cubicBezTo>
                  <a:pt x="8574" y="2090"/>
                  <a:pt x="8637" y="2107"/>
                  <a:pt x="8696" y="2143"/>
                </a:cubicBezTo>
                <a:cubicBezTo>
                  <a:pt x="8854" y="2206"/>
                  <a:pt x="8948" y="2426"/>
                  <a:pt x="8854" y="2615"/>
                </a:cubicBezTo>
                <a:lnTo>
                  <a:pt x="7656" y="5041"/>
                </a:lnTo>
                <a:cubicBezTo>
                  <a:pt x="7562" y="5262"/>
                  <a:pt x="7656" y="5451"/>
                  <a:pt x="7814" y="5514"/>
                </a:cubicBezTo>
                <a:cubicBezTo>
                  <a:pt x="7851" y="5551"/>
                  <a:pt x="7898" y="5569"/>
                  <a:pt x="7949" y="5569"/>
                </a:cubicBezTo>
                <a:cubicBezTo>
                  <a:pt x="8028" y="5569"/>
                  <a:pt x="8116" y="5527"/>
                  <a:pt x="8192" y="5451"/>
                </a:cubicBezTo>
                <a:cubicBezTo>
                  <a:pt x="9630" y="4282"/>
                  <a:pt x="9701" y="4254"/>
                  <a:pt x="9704" y="4254"/>
                </a:cubicBezTo>
                <a:cubicBezTo>
                  <a:pt x="9704" y="4254"/>
                  <a:pt x="9704" y="4254"/>
                  <a:pt x="9704" y="4254"/>
                </a:cubicBezTo>
                <a:cubicBezTo>
                  <a:pt x="9752" y="4206"/>
                  <a:pt x="9838" y="4183"/>
                  <a:pt x="9929" y="4183"/>
                </a:cubicBezTo>
                <a:cubicBezTo>
                  <a:pt x="10019" y="4183"/>
                  <a:pt x="10114" y="4206"/>
                  <a:pt x="10177" y="4254"/>
                </a:cubicBezTo>
                <a:cubicBezTo>
                  <a:pt x="10271" y="4380"/>
                  <a:pt x="10271" y="4632"/>
                  <a:pt x="10177" y="4726"/>
                </a:cubicBezTo>
                <a:lnTo>
                  <a:pt x="8318" y="6585"/>
                </a:lnTo>
                <a:cubicBezTo>
                  <a:pt x="8224" y="6680"/>
                  <a:pt x="8192" y="6743"/>
                  <a:pt x="8192" y="6837"/>
                </a:cubicBezTo>
                <a:lnTo>
                  <a:pt x="8192" y="7940"/>
                </a:lnTo>
                <a:cubicBezTo>
                  <a:pt x="8192" y="8349"/>
                  <a:pt x="7908" y="8759"/>
                  <a:pt x="7499" y="8916"/>
                </a:cubicBezTo>
                <a:cubicBezTo>
                  <a:pt x="7184" y="9042"/>
                  <a:pt x="6932" y="9263"/>
                  <a:pt x="6869" y="9609"/>
                </a:cubicBezTo>
                <a:cubicBezTo>
                  <a:pt x="6491" y="9672"/>
                  <a:pt x="6144" y="9672"/>
                  <a:pt x="5798" y="9672"/>
                </a:cubicBezTo>
                <a:cubicBezTo>
                  <a:pt x="5451" y="9672"/>
                  <a:pt x="5073" y="9672"/>
                  <a:pt x="4726" y="9609"/>
                </a:cubicBezTo>
                <a:cubicBezTo>
                  <a:pt x="4663" y="9294"/>
                  <a:pt x="4411" y="9042"/>
                  <a:pt x="4096" y="8916"/>
                </a:cubicBezTo>
                <a:cubicBezTo>
                  <a:pt x="3655" y="8759"/>
                  <a:pt x="3403" y="8381"/>
                  <a:pt x="3403" y="7940"/>
                </a:cubicBezTo>
                <a:cubicBezTo>
                  <a:pt x="3403" y="7562"/>
                  <a:pt x="3277" y="7247"/>
                  <a:pt x="2994" y="6963"/>
                </a:cubicBezTo>
                <a:lnTo>
                  <a:pt x="1418" y="5388"/>
                </a:lnTo>
                <a:cubicBezTo>
                  <a:pt x="1355" y="5293"/>
                  <a:pt x="1355" y="5041"/>
                  <a:pt x="1513" y="4947"/>
                </a:cubicBezTo>
                <a:cubicBezTo>
                  <a:pt x="1568" y="4873"/>
                  <a:pt x="1667" y="4842"/>
                  <a:pt x="1758" y="4842"/>
                </a:cubicBezTo>
                <a:cubicBezTo>
                  <a:pt x="1823" y="4842"/>
                  <a:pt x="1883" y="4858"/>
                  <a:pt x="1923" y="4884"/>
                </a:cubicBezTo>
                <a:cubicBezTo>
                  <a:pt x="3718" y="6238"/>
                  <a:pt x="3592" y="6144"/>
                  <a:pt x="3750" y="6207"/>
                </a:cubicBezTo>
                <a:cubicBezTo>
                  <a:pt x="3834" y="6207"/>
                  <a:pt x="3876" y="6221"/>
                  <a:pt x="3913" y="6221"/>
                </a:cubicBezTo>
                <a:cubicBezTo>
                  <a:pt x="3932" y="6221"/>
                  <a:pt x="3949" y="6217"/>
                  <a:pt x="3970" y="6207"/>
                </a:cubicBezTo>
                <a:cubicBezTo>
                  <a:pt x="5231" y="6238"/>
                  <a:pt x="5483" y="6617"/>
                  <a:pt x="5483" y="7215"/>
                </a:cubicBezTo>
                <a:cubicBezTo>
                  <a:pt x="5483" y="7404"/>
                  <a:pt x="5640" y="7562"/>
                  <a:pt x="5829" y="7562"/>
                </a:cubicBezTo>
                <a:cubicBezTo>
                  <a:pt x="6018" y="7562"/>
                  <a:pt x="6176" y="7404"/>
                  <a:pt x="6176" y="7215"/>
                </a:cubicBezTo>
                <a:cubicBezTo>
                  <a:pt x="6176" y="6554"/>
                  <a:pt x="5924" y="6081"/>
                  <a:pt x="5388" y="5797"/>
                </a:cubicBezTo>
                <a:cubicBezTo>
                  <a:pt x="5073" y="5640"/>
                  <a:pt x="4663" y="5514"/>
                  <a:pt x="4128" y="5514"/>
                </a:cubicBezTo>
                <a:cubicBezTo>
                  <a:pt x="3624" y="4348"/>
                  <a:pt x="2836" y="2647"/>
                  <a:pt x="2805" y="2615"/>
                </a:cubicBezTo>
                <a:cubicBezTo>
                  <a:pt x="2710" y="2458"/>
                  <a:pt x="2805" y="2206"/>
                  <a:pt x="2962" y="2143"/>
                </a:cubicBezTo>
                <a:cubicBezTo>
                  <a:pt x="3015" y="2111"/>
                  <a:pt x="3071" y="2097"/>
                  <a:pt x="3126" y="2097"/>
                </a:cubicBezTo>
                <a:cubicBezTo>
                  <a:pt x="3235" y="2097"/>
                  <a:pt x="3340" y="2153"/>
                  <a:pt x="3403" y="2237"/>
                </a:cubicBezTo>
                <a:lnTo>
                  <a:pt x="4852" y="4695"/>
                </a:lnTo>
                <a:cubicBezTo>
                  <a:pt x="4905" y="4799"/>
                  <a:pt x="5022" y="4860"/>
                  <a:pt x="5150" y="4860"/>
                </a:cubicBezTo>
                <a:cubicBezTo>
                  <a:pt x="5176" y="4860"/>
                  <a:pt x="5204" y="4858"/>
                  <a:pt x="5231" y="4852"/>
                </a:cubicBezTo>
                <a:cubicBezTo>
                  <a:pt x="5388" y="4821"/>
                  <a:pt x="5483" y="4695"/>
                  <a:pt x="5483" y="4537"/>
                </a:cubicBezTo>
                <a:lnTo>
                  <a:pt x="5483" y="1072"/>
                </a:lnTo>
                <a:cubicBezTo>
                  <a:pt x="5483" y="883"/>
                  <a:pt x="5640" y="725"/>
                  <a:pt x="5829" y="725"/>
                </a:cubicBezTo>
                <a:close/>
                <a:moveTo>
                  <a:pt x="8822" y="7310"/>
                </a:moveTo>
                <a:cubicBezTo>
                  <a:pt x="10082" y="7688"/>
                  <a:pt x="10901" y="8318"/>
                  <a:pt x="10901" y="8916"/>
                </a:cubicBezTo>
                <a:cubicBezTo>
                  <a:pt x="10996" y="9925"/>
                  <a:pt x="8791" y="10996"/>
                  <a:pt x="5829" y="10996"/>
                </a:cubicBezTo>
                <a:cubicBezTo>
                  <a:pt x="2868" y="10996"/>
                  <a:pt x="662" y="9988"/>
                  <a:pt x="662" y="8948"/>
                </a:cubicBezTo>
                <a:cubicBezTo>
                  <a:pt x="662" y="8412"/>
                  <a:pt x="1387" y="7814"/>
                  <a:pt x="2490" y="7404"/>
                </a:cubicBezTo>
                <a:lnTo>
                  <a:pt x="2553" y="7499"/>
                </a:lnTo>
                <a:cubicBezTo>
                  <a:pt x="2679" y="7625"/>
                  <a:pt x="2773" y="7782"/>
                  <a:pt x="2773" y="7940"/>
                </a:cubicBezTo>
                <a:cubicBezTo>
                  <a:pt x="2206" y="8097"/>
                  <a:pt x="1387" y="8349"/>
                  <a:pt x="1387" y="8948"/>
                </a:cubicBezTo>
                <a:cubicBezTo>
                  <a:pt x="1387" y="9231"/>
                  <a:pt x="1544" y="9452"/>
                  <a:pt x="1860" y="9672"/>
                </a:cubicBezTo>
                <a:cubicBezTo>
                  <a:pt x="2773" y="10208"/>
                  <a:pt x="4726" y="10334"/>
                  <a:pt x="5798" y="10334"/>
                </a:cubicBezTo>
                <a:cubicBezTo>
                  <a:pt x="6869" y="10334"/>
                  <a:pt x="8822" y="10208"/>
                  <a:pt x="9736" y="9672"/>
                </a:cubicBezTo>
                <a:cubicBezTo>
                  <a:pt x="10051" y="9452"/>
                  <a:pt x="10208" y="9231"/>
                  <a:pt x="10208" y="8948"/>
                </a:cubicBezTo>
                <a:cubicBezTo>
                  <a:pt x="10208" y="8349"/>
                  <a:pt x="9421" y="8097"/>
                  <a:pt x="8822" y="7940"/>
                </a:cubicBezTo>
                <a:lnTo>
                  <a:pt x="8822" y="7310"/>
                </a:lnTo>
                <a:close/>
                <a:moveTo>
                  <a:pt x="5829" y="1"/>
                </a:moveTo>
                <a:cubicBezTo>
                  <a:pt x="5294" y="1"/>
                  <a:pt x="4821" y="473"/>
                  <a:pt x="4821" y="1072"/>
                </a:cubicBezTo>
                <a:lnTo>
                  <a:pt x="4821" y="3309"/>
                </a:lnTo>
                <a:lnTo>
                  <a:pt x="4002" y="1954"/>
                </a:lnTo>
                <a:cubicBezTo>
                  <a:pt x="3807" y="1608"/>
                  <a:pt x="3464" y="1440"/>
                  <a:pt x="3115" y="1440"/>
                </a:cubicBezTo>
                <a:cubicBezTo>
                  <a:pt x="2956" y="1440"/>
                  <a:pt x="2795" y="1475"/>
                  <a:pt x="2647" y="1544"/>
                </a:cubicBezTo>
                <a:cubicBezTo>
                  <a:pt x="2143" y="1765"/>
                  <a:pt x="1923" y="2426"/>
                  <a:pt x="2175" y="2930"/>
                </a:cubicBezTo>
                <a:cubicBezTo>
                  <a:pt x="2206" y="2993"/>
                  <a:pt x="2679" y="4033"/>
                  <a:pt x="3088" y="4915"/>
                </a:cubicBezTo>
                <a:lnTo>
                  <a:pt x="2332" y="4380"/>
                </a:lnTo>
                <a:cubicBezTo>
                  <a:pt x="2157" y="4233"/>
                  <a:pt x="1933" y="4162"/>
                  <a:pt x="1710" y="4162"/>
                </a:cubicBezTo>
                <a:cubicBezTo>
                  <a:pt x="1452" y="4162"/>
                  <a:pt x="1195" y="4257"/>
                  <a:pt x="1009" y="4443"/>
                </a:cubicBezTo>
                <a:cubicBezTo>
                  <a:pt x="599" y="4852"/>
                  <a:pt x="599" y="5514"/>
                  <a:pt x="1009" y="5923"/>
                </a:cubicBezTo>
                <a:lnTo>
                  <a:pt x="1986" y="6900"/>
                </a:lnTo>
                <a:cubicBezTo>
                  <a:pt x="725" y="7404"/>
                  <a:pt x="1" y="8160"/>
                  <a:pt x="1" y="8948"/>
                </a:cubicBezTo>
                <a:cubicBezTo>
                  <a:pt x="1" y="9736"/>
                  <a:pt x="631" y="10460"/>
                  <a:pt x="1828" y="10964"/>
                </a:cubicBezTo>
                <a:cubicBezTo>
                  <a:pt x="2868" y="11437"/>
                  <a:pt x="4348" y="11689"/>
                  <a:pt x="5829" y="11689"/>
                </a:cubicBezTo>
                <a:cubicBezTo>
                  <a:pt x="8948" y="11689"/>
                  <a:pt x="11658" y="10586"/>
                  <a:pt x="11658" y="8979"/>
                </a:cubicBezTo>
                <a:cubicBezTo>
                  <a:pt x="11658" y="8003"/>
                  <a:pt x="10744" y="7184"/>
                  <a:pt x="9169" y="6680"/>
                </a:cubicBezTo>
                <a:lnTo>
                  <a:pt x="10649" y="5199"/>
                </a:lnTo>
                <a:cubicBezTo>
                  <a:pt x="11027" y="4821"/>
                  <a:pt x="11027" y="4159"/>
                  <a:pt x="10649" y="3750"/>
                </a:cubicBezTo>
                <a:cubicBezTo>
                  <a:pt x="10445" y="3561"/>
                  <a:pt x="10185" y="3466"/>
                  <a:pt x="9929" y="3466"/>
                </a:cubicBezTo>
                <a:cubicBezTo>
                  <a:pt x="9673" y="3466"/>
                  <a:pt x="9421" y="3561"/>
                  <a:pt x="9232" y="3750"/>
                </a:cubicBezTo>
                <a:cubicBezTo>
                  <a:pt x="9137" y="3844"/>
                  <a:pt x="9074" y="3876"/>
                  <a:pt x="8948" y="4002"/>
                </a:cubicBezTo>
                <a:cubicBezTo>
                  <a:pt x="8980" y="3876"/>
                  <a:pt x="9421" y="3025"/>
                  <a:pt x="9484" y="2930"/>
                </a:cubicBezTo>
                <a:cubicBezTo>
                  <a:pt x="9736" y="2426"/>
                  <a:pt x="9547" y="1765"/>
                  <a:pt x="9011" y="1544"/>
                </a:cubicBezTo>
                <a:cubicBezTo>
                  <a:pt x="8873" y="1475"/>
                  <a:pt x="8719" y="1440"/>
                  <a:pt x="8564" y="1440"/>
                </a:cubicBezTo>
                <a:cubicBezTo>
                  <a:pt x="8226" y="1440"/>
                  <a:pt x="7883" y="1608"/>
                  <a:pt x="7688" y="1954"/>
                </a:cubicBezTo>
                <a:lnTo>
                  <a:pt x="6869" y="3309"/>
                </a:lnTo>
                <a:lnTo>
                  <a:pt x="6869" y="1072"/>
                </a:lnTo>
                <a:cubicBezTo>
                  <a:pt x="6869" y="505"/>
                  <a:pt x="6396" y="1"/>
                  <a:pt x="5829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637" name="Google Shape;10637;p77"/>
          <p:cNvSpPr/>
          <p:nvPr/>
        </p:nvSpPr>
        <p:spPr>
          <a:xfrm>
            <a:off x="1732206" y="4207961"/>
            <a:ext cx="471449" cy="471409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829" y="662"/>
                </a:moveTo>
                <a:cubicBezTo>
                  <a:pt x="6396" y="662"/>
                  <a:pt x="6869" y="1134"/>
                  <a:pt x="6869" y="1670"/>
                </a:cubicBezTo>
                <a:cubicBezTo>
                  <a:pt x="6869" y="2237"/>
                  <a:pt x="6396" y="2741"/>
                  <a:pt x="5829" y="2741"/>
                </a:cubicBezTo>
                <a:cubicBezTo>
                  <a:pt x="5294" y="2710"/>
                  <a:pt x="4821" y="2237"/>
                  <a:pt x="4821" y="1670"/>
                </a:cubicBezTo>
                <a:cubicBezTo>
                  <a:pt x="4821" y="1134"/>
                  <a:pt x="5294" y="662"/>
                  <a:pt x="5829" y="662"/>
                </a:cubicBezTo>
                <a:close/>
                <a:moveTo>
                  <a:pt x="5829" y="3403"/>
                </a:moveTo>
                <a:cubicBezTo>
                  <a:pt x="7058" y="3403"/>
                  <a:pt x="8034" y="4316"/>
                  <a:pt x="8192" y="5451"/>
                </a:cubicBezTo>
                <a:lnTo>
                  <a:pt x="3466" y="5451"/>
                </a:lnTo>
                <a:cubicBezTo>
                  <a:pt x="3624" y="4285"/>
                  <a:pt x="4600" y="3403"/>
                  <a:pt x="5829" y="3403"/>
                </a:cubicBezTo>
                <a:close/>
                <a:moveTo>
                  <a:pt x="1702" y="8885"/>
                </a:moveTo>
                <a:cubicBezTo>
                  <a:pt x="2269" y="8885"/>
                  <a:pt x="2710" y="9357"/>
                  <a:pt x="2710" y="9924"/>
                </a:cubicBezTo>
                <a:cubicBezTo>
                  <a:pt x="2710" y="10460"/>
                  <a:pt x="2269" y="10932"/>
                  <a:pt x="1702" y="10932"/>
                </a:cubicBezTo>
                <a:cubicBezTo>
                  <a:pt x="1135" y="10932"/>
                  <a:pt x="694" y="10460"/>
                  <a:pt x="694" y="9924"/>
                </a:cubicBezTo>
                <a:cubicBezTo>
                  <a:pt x="694" y="9357"/>
                  <a:pt x="1135" y="8885"/>
                  <a:pt x="1702" y="8885"/>
                </a:cubicBezTo>
                <a:close/>
                <a:moveTo>
                  <a:pt x="5829" y="8885"/>
                </a:moveTo>
                <a:cubicBezTo>
                  <a:pt x="6396" y="8885"/>
                  <a:pt x="6869" y="9357"/>
                  <a:pt x="6869" y="9924"/>
                </a:cubicBezTo>
                <a:cubicBezTo>
                  <a:pt x="6869" y="10460"/>
                  <a:pt x="6396" y="10932"/>
                  <a:pt x="5829" y="10932"/>
                </a:cubicBezTo>
                <a:cubicBezTo>
                  <a:pt x="5294" y="10932"/>
                  <a:pt x="4821" y="10460"/>
                  <a:pt x="4821" y="9924"/>
                </a:cubicBezTo>
                <a:cubicBezTo>
                  <a:pt x="4821" y="9357"/>
                  <a:pt x="5294" y="8885"/>
                  <a:pt x="5829" y="8885"/>
                </a:cubicBezTo>
                <a:close/>
                <a:moveTo>
                  <a:pt x="9956" y="8885"/>
                </a:moveTo>
                <a:cubicBezTo>
                  <a:pt x="10523" y="8885"/>
                  <a:pt x="10996" y="9357"/>
                  <a:pt x="10996" y="9924"/>
                </a:cubicBezTo>
                <a:cubicBezTo>
                  <a:pt x="10996" y="10460"/>
                  <a:pt x="10523" y="10932"/>
                  <a:pt x="9956" y="10932"/>
                </a:cubicBezTo>
                <a:cubicBezTo>
                  <a:pt x="9421" y="10932"/>
                  <a:pt x="8948" y="10460"/>
                  <a:pt x="8948" y="9924"/>
                </a:cubicBezTo>
                <a:cubicBezTo>
                  <a:pt x="8948" y="9357"/>
                  <a:pt x="9421" y="8885"/>
                  <a:pt x="9956" y="8885"/>
                </a:cubicBezTo>
                <a:close/>
                <a:moveTo>
                  <a:pt x="5829" y="0"/>
                </a:moveTo>
                <a:cubicBezTo>
                  <a:pt x="4884" y="0"/>
                  <a:pt x="4128" y="725"/>
                  <a:pt x="4128" y="1670"/>
                </a:cubicBezTo>
                <a:cubicBezTo>
                  <a:pt x="4128" y="2143"/>
                  <a:pt x="4285" y="2584"/>
                  <a:pt x="4663" y="2899"/>
                </a:cubicBezTo>
                <a:lnTo>
                  <a:pt x="4695" y="2930"/>
                </a:lnTo>
                <a:cubicBezTo>
                  <a:pt x="3561" y="3403"/>
                  <a:pt x="2773" y="4505"/>
                  <a:pt x="2773" y="5766"/>
                </a:cubicBezTo>
                <a:cubicBezTo>
                  <a:pt x="2773" y="5955"/>
                  <a:pt x="2931" y="6144"/>
                  <a:pt x="3120" y="6144"/>
                </a:cubicBezTo>
                <a:lnTo>
                  <a:pt x="5514" y="6144"/>
                </a:lnTo>
                <a:lnTo>
                  <a:pt x="5514" y="6837"/>
                </a:lnTo>
                <a:lnTo>
                  <a:pt x="2395" y="6837"/>
                </a:lnTo>
                <a:cubicBezTo>
                  <a:pt x="1860" y="6837"/>
                  <a:pt x="1387" y="7309"/>
                  <a:pt x="1387" y="7876"/>
                </a:cubicBezTo>
                <a:lnTo>
                  <a:pt x="1387" y="8254"/>
                </a:lnTo>
                <a:cubicBezTo>
                  <a:pt x="599" y="8412"/>
                  <a:pt x="1" y="9137"/>
                  <a:pt x="1" y="9956"/>
                </a:cubicBezTo>
                <a:cubicBezTo>
                  <a:pt x="1" y="10901"/>
                  <a:pt x="757" y="11657"/>
                  <a:pt x="1702" y="11657"/>
                </a:cubicBezTo>
                <a:cubicBezTo>
                  <a:pt x="2647" y="11657"/>
                  <a:pt x="3403" y="10901"/>
                  <a:pt x="3403" y="9956"/>
                </a:cubicBezTo>
                <a:cubicBezTo>
                  <a:pt x="3403" y="9137"/>
                  <a:pt x="2805" y="8412"/>
                  <a:pt x="2017" y="8254"/>
                </a:cubicBezTo>
                <a:lnTo>
                  <a:pt x="2017" y="7876"/>
                </a:lnTo>
                <a:cubicBezTo>
                  <a:pt x="2017" y="7656"/>
                  <a:pt x="2175" y="7498"/>
                  <a:pt x="2364" y="7498"/>
                </a:cubicBezTo>
                <a:lnTo>
                  <a:pt x="5483" y="7498"/>
                </a:lnTo>
                <a:lnTo>
                  <a:pt x="5483" y="8223"/>
                </a:lnTo>
                <a:cubicBezTo>
                  <a:pt x="4695" y="8380"/>
                  <a:pt x="4096" y="9074"/>
                  <a:pt x="4096" y="9924"/>
                </a:cubicBezTo>
                <a:cubicBezTo>
                  <a:pt x="4096" y="10869"/>
                  <a:pt x="4852" y="11594"/>
                  <a:pt x="5798" y="11594"/>
                </a:cubicBezTo>
                <a:cubicBezTo>
                  <a:pt x="6743" y="11594"/>
                  <a:pt x="7499" y="10869"/>
                  <a:pt x="7499" y="9924"/>
                </a:cubicBezTo>
                <a:cubicBezTo>
                  <a:pt x="7499" y="9074"/>
                  <a:pt x="6900" y="8380"/>
                  <a:pt x="6113" y="8223"/>
                </a:cubicBezTo>
                <a:lnTo>
                  <a:pt x="6113" y="7498"/>
                </a:lnTo>
                <a:lnTo>
                  <a:pt x="9232" y="7498"/>
                </a:lnTo>
                <a:cubicBezTo>
                  <a:pt x="9421" y="7498"/>
                  <a:pt x="9578" y="7656"/>
                  <a:pt x="9578" y="7876"/>
                </a:cubicBezTo>
                <a:lnTo>
                  <a:pt x="9578" y="8254"/>
                </a:lnTo>
                <a:cubicBezTo>
                  <a:pt x="8791" y="8412"/>
                  <a:pt x="8192" y="9137"/>
                  <a:pt x="8192" y="9956"/>
                </a:cubicBezTo>
                <a:cubicBezTo>
                  <a:pt x="8192" y="10901"/>
                  <a:pt x="8948" y="11657"/>
                  <a:pt x="9893" y="11657"/>
                </a:cubicBezTo>
                <a:cubicBezTo>
                  <a:pt x="10838" y="11657"/>
                  <a:pt x="11595" y="10901"/>
                  <a:pt x="11595" y="9956"/>
                </a:cubicBezTo>
                <a:cubicBezTo>
                  <a:pt x="11658" y="9074"/>
                  <a:pt x="11059" y="8412"/>
                  <a:pt x="10271" y="8254"/>
                </a:cubicBezTo>
                <a:lnTo>
                  <a:pt x="10271" y="7876"/>
                </a:lnTo>
                <a:cubicBezTo>
                  <a:pt x="10271" y="7309"/>
                  <a:pt x="9799" y="6837"/>
                  <a:pt x="9263" y="6837"/>
                </a:cubicBezTo>
                <a:lnTo>
                  <a:pt x="6144" y="6837"/>
                </a:lnTo>
                <a:lnTo>
                  <a:pt x="6144" y="6144"/>
                </a:lnTo>
                <a:lnTo>
                  <a:pt x="8539" y="6144"/>
                </a:lnTo>
                <a:cubicBezTo>
                  <a:pt x="8759" y="6144"/>
                  <a:pt x="8917" y="5955"/>
                  <a:pt x="8917" y="5766"/>
                </a:cubicBezTo>
                <a:cubicBezTo>
                  <a:pt x="8917" y="4474"/>
                  <a:pt x="8129" y="3371"/>
                  <a:pt x="6963" y="2930"/>
                </a:cubicBezTo>
                <a:lnTo>
                  <a:pt x="7026" y="2899"/>
                </a:lnTo>
                <a:cubicBezTo>
                  <a:pt x="7341" y="2584"/>
                  <a:pt x="7530" y="2143"/>
                  <a:pt x="7530" y="1670"/>
                </a:cubicBezTo>
                <a:cubicBezTo>
                  <a:pt x="7530" y="725"/>
                  <a:pt x="6774" y="0"/>
                  <a:pt x="5829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638" name="Google Shape;10638;p77"/>
          <p:cNvSpPr/>
          <p:nvPr/>
        </p:nvSpPr>
        <p:spPr>
          <a:xfrm>
            <a:off x="1720113" y="4821338"/>
            <a:ext cx="495632" cy="472380"/>
          </a:xfrm>
          <a:custGeom>
            <a:avLst/>
            <a:gdLst/>
            <a:ahLst/>
            <a:cxnLst/>
            <a:rect l="l" t="t" r="r" b="b"/>
            <a:pathLst>
              <a:path w="12256" h="11681" extrusionOk="0">
                <a:moveTo>
                  <a:pt x="8853" y="2072"/>
                </a:moveTo>
                <a:cubicBezTo>
                  <a:pt x="9121" y="2072"/>
                  <a:pt x="9389" y="2174"/>
                  <a:pt x="9578" y="2379"/>
                </a:cubicBezTo>
                <a:cubicBezTo>
                  <a:pt x="9987" y="2757"/>
                  <a:pt x="9987" y="3418"/>
                  <a:pt x="9578" y="3828"/>
                </a:cubicBezTo>
                <a:lnTo>
                  <a:pt x="8601" y="4805"/>
                </a:lnTo>
                <a:cubicBezTo>
                  <a:pt x="8444" y="4490"/>
                  <a:pt x="8254" y="4206"/>
                  <a:pt x="8002" y="3954"/>
                </a:cubicBezTo>
                <a:cubicBezTo>
                  <a:pt x="7782" y="3702"/>
                  <a:pt x="7467" y="3481"/>
                  <a:pt x="7152" y="3355"/>
                </a:cubicBezTo>
                <a:lnTo>
                  <a:pt x="8128" y="2379"/>
                </a:lnTo>
                <a:cubicBezTo>
                  <a:pt x="8317" y="2174"/>
                  <a:pt x="8585" y="2072"/>
                  <a:pt x="8853" y="2072"/>
                </a:cubicBezTo>
                <a:close/>
                <a:moveTo>
                  <a:pt x="5794" y="5110"/>
                </a:moveTo>
                <a:cubicBezTo>
                  <a:pt x="6066" y="5110"/>
                  <a:pt x="6350" y="5200"/>
                  <a:pt x="6553" y="5403"/>
                </a:cubicBezTo>
                <a:cubicBezTo>
                  <a:pt x="6837" y="5687"/>
                  <a:pt x="6900" y="6096"/>
                  <a:pt x="6774" y="6474"/>
                </a:cubicBezTo>
                <a:cubicBezTo>
                  <a:pt x="6675" y="6501"/>
                  <a:pt x="6569" y="6515"/>
                  <a:pt x="6462" y="6515"/>
                </a:cubicBezTo>
                <a:cubicBezTo>
                  <a:pt x="6192" y="6515"/>
                  <a:pt x="5915" y="6425"/>
                  <a:pt x="5734" y="6222"/>
                </a:cubicBezTo>
                <a:cubicBezTo>
                  <a:pt x="5451" y="5939"/>
                  <a:pt x="5356" y="5529"/>
                  <a:pt x="5482" y="5151"/>
                </a:cubicBezTo>
                <a:cubicBezTo>
                  <a:pt x="5580" y="5124"/>
                  <a:pt x="5686" y="5110"/>
                  <a:pt x="5794" y="5110"/>
                </a:cubicBezTo>
                <a:close/>
                <a:moveTo>
                  <a:pt x="8869" y="662"/>
                </a:moveTo>
                <a:cubicBezTo>
                  <a:pt x="9475" y="662"/>
                  <a:pt x="10082" y="898"/>
                  <a:pt x="10554" y="1371"/>
                </a:cubicBezTo>
                <a:cubicBezTo>
                  <a:pt x="11499" y="2316"/>
                  <a:pt x="11499" y="3828"/>
                  <a:pt x="10554" y="4773"/>
                </a:cubicBezTo>
                <a:lnTo>
                  <a:pt x="8160" y="7167"/>
                </a:lnTo>
                <a:cubicBezTo>
                  <a:pt x="7687" y="7640"/>
                  <a:pt x="7081" y="7876"/>
                  <a:pt x="6474" y="7876"/>
                </a:cubicBezTo>
                <a:cubicBezTo>
                  <a:pt x="5868" y="7876"/>
                  <a:pt x="5262" y="7640"/>
                  <a:pt x="4789" y="7167"/>
                </a:cubicBezTo>
                <a:cubicBezTo>
                  <a:pt x="4537" y="6947"/>
                  <a:pt x="4348" y="6632"/>
                  <a:pt x="4222" y="6254"/>
                </a:cubicBezTo>
                <a:lnTo>
                  <a:pt x="4789" y="5718"/>
                </a:lnTo>
                <a:cubicBezTo>
                  <a:pt x="4820" y="6065"/>
                  <a:pt x="4978" y="6411"/>
                  <a:pt x="5262" y="6695"/>
                </a:cubicBezTo>
                <a:cubicBezTo>
                  <a:pt x="5592" y="7026"/>
                  <a:pt x="6026" y="7191"/>
                  <a:pt x="6459" y="7191"/>
                </a:cubicBezTo>
                <a:cubicBezTo>
                  <a:pt x="6892" y="7191"/>
                  <a:pt x="7325" y="7026"/>
                  <a:pt x="7656" y="6695"/>
                </a:cubicBezTo>
                <a:lnTo>
                  <a:pt x="10050" y="4301"/>
                </a:lnTo>
                <a:cubicBezTo>
                  <a:pt x="10712" y="3639"/>
                  <a:pt x="10712" y="2568"/>
                  <a:pt x="10050" y="1906"/>
                </a:cubicBezTo>
                <a:cubicBezTo>
                  <a:pt x="9719" y="1560"/>
                  <a:pt x="9286" y="1386"/>
                  <a:pt x="8853" y="1386"/>
                </a:cubicBezTo>
                <a:cubicBezTo>
                  <a:pt x="8420" y="1386"/>
                  <a:pt x="7987" y="1560"/>
                  <a:pt x="7656" y="1906"/>
                </a:cubicBezTo>
                <a:lnTo>
                  <a:pt x="6427" y="3103"/>
                </a:lnTo>
                <a:cubicBezTo>
                  <a:pt x="6243" y="3066"/>
                  <a:pt x="6058" y="3051"/>
                  <a:pt x="5874" y="3051"/>
                </a:cubicBezTo>
                <a:cubicBezTo>
                  <a:pt x="5743" y="3051"/>
                  <a:pt x="5613" y="3059"/>
                  <a:pt x="5482" y="3072"/>
                </a:cubicBezTo>
                <a:lnTo>
                  <a:pt x="7183" y="1371"/>
                </a:lnTo>
                <a:cubicBezTo>
                  <a:pt x="7656" y="898"/>
                  <a:pt x="8262" y="662"/>
                  <a:pt x="8869" y="662"/>
                </a:cubicBezTo>
                <a:close/>
                <a:moveTo>
                  <a:pt x="3686" y="6821"/>
                </a:moveTo>
                <a:cubicBezTo>
                  <a:pt x="3844" y="7136"/>
                  <a:pt x="4033" y="7420"/>
                  <a:pt x="4253" y="7672"/>
                </a:cubicBezTo>
                <a:cubicBezTo>
                  <a:pt x="4505" y="7924"/>
                  <a:pt x="4820" y="8144"/>
                  <a:pt x="5135" y="8270"/>
                </a:cubicBezTo>
                <a:lnTo>
                  <a:pt x="4096" y="9278"/>
                </a:lnTo>
                <a:cubicBezTo>
                  <a:pt x="3907" y="9483"/>
                  <a:pt x="3647" y="9585"/>
                  <a:pt x="3383" y="9585"/>
                </a:cubicBezTo>
                <a:cubicBezTo>
                  <a:pt x="3119" y="9585"/>
                  <a:pt x="2851" y="9483"/>
                  <a:pt x="2647" y="9278"/>
                </a:cubicBezTo>
                <a:cubicBezTo>
                  <a:pt x="2269" y="8900"/>
                  <a:pt x="2269" y="8239"/>
                  <a:pt x="2647" y="7829"/>
                </a:cubicBezTo>
                <a:lnTo>
                  <a:pt x="3686" y="6821"/>
                </a:lnTo>
                <a:close/>
                <a:moveTo>
                  <a:pt x="5844" y="3718"/>
                </a:moveTo>
                <a:cubicBezTo>
                  <a:pt x="6451" y="3718"/>
                  <a:pt x="7057" y="3954"/>
                  <a:pt x="7530" y="4427"/>
                </a:cubicBezTo>
                <a:cubicBezTo>
                  <a:pt x="7782" y="4647"/>
                  <a:pt x="7971" y="4962"/>
                  <a:pt x="8097" y="5309"/>
                </a:cubicBezTo>
                <a:lnTo>
                  <a:pt x="7530" y="5876"/>
                </a:lnTo>
                <a:cubicBezTo>
                  <a:pt x="7498" y="5529"/>
                  <a:pt x="7341" y="5151"/>
                  <a:pt x="7057" y="4899"/>
                </a:cubicBezTo>
                <a:cubicBezTo>
                  <a:pt x="6726" y="4553"/>
                  <a:pt x="6293" y="4379"/>
                  <a:pt x="5860" y="4379"/>
                </a:cubicBezTo>
                <a:cubicBezTo>
                  <a:pt x="5427" y="4379"/>
                  <a:pt x="4994" y="4553"/>
                  <a:pt x="4663" y="4899"/>
                </a:cubicBezTo>
                <a:lnTo>
                  <a:pt x="2174" y="7357"/>
                </a:lnTo>
                <a:cubicBezTo>
                  <a:pt x="1512" y="8050"/>
                  <a:pt x="1512" y="9089"/>
                  <a:pt x="2174" y="9782"/>
                </a:cubicBezTo>
                <a:cubicBezTo>
                  <a:pt x="2505" y="10113"/>
                  <a:pt x="2938" y="10279"/>
                  <a:pt x="3371" y="10279"/>
                </a:cubicBezTo>
                <a:cubicBezTo>
                  <a:pt x="3804" y="10279"/>
                  <a:pt x="4238" y="10113"/>
                  <a:pt x="4568" y="9782"/>
                </a:cubicBezTo>
                <a:lnTo>
                  <a:pt x="5892" y="8459"/>
                </a:lnTo>
                <a:cubicBezTo>
                  <a:pt x="6122" y="8505"/>
                  <a:pt x="6336" y="8535"/>
                  <a:pt x="6570" y="8535"/>
                </a:cubicBezTo>
                <a:cubicBezTo>
                  <a:pt x="6656" y="8535"/>
                  <a:pt x="6744" y="8531"/>
                  <a:pt x="6837" y="8522"/>
                </a:cubicBezTo>
                <a:lnTo>
                  <a:pt x="6837" y="8522"/>
                </a:lnTo>
                <a:lnTo>
                  <a:pt x="5041" y="10286"/>
                </a:lnTo>
                <a:cubicBezTo>
                  <a:pt x="4568" y="10759"/>
                  <a:pt x="3962" y="10995"/>
                  <a:pt x="3355" y="10995"/>
                </a:cubicBezTo>
                <a:cubicBezTo>
                  <a:pt x="2749" y="10995"/>
                  <a:pt x="2143" y="10759"/>
                  <a:pt x="1670" y="10286"/>
                </a:cubicBezTo>
                <a:cubicBezTo>
                  <a:pt x="725" y="9341"/>
                  <a:pt x="725" y="7829"/>
                  <a:pt x="1670" y="6884"/>
                </a:cubicBezTo>
                <a:lnTo>
                  <a:pt x="4159" y="4427"/>
                </a:lnTo>
                <a:cubicBezTo>
                  <a:pt x="4631" y="3954"/>
                  <a:pt x="5238" y="3718"/>
                  <a:pt x="5844" y="3718"/>
                </a:cubicBezTo>
                <a:close/>
                <a:moveTo>
                  <a:pt x="8869" y="0"/>
                </a:moveTo>
                <a:cubicBezTo>
                  <a:pt x="8081" y="0"/>
                  <a:pt x="7294" y="299"/>
                  <a:pt x="6711" y="898"/>
                </a:cubicBezTo>
                <a:lnTo>
                  <a:pt x="1197" y="6411"/>
                </a:lnTo>
                <a:cubicBezTo>
                  <a:pt x="0" y="7609"/>
                  <a:pt x="0" y="9562"/>
                  <a:pt x="1197" y="10759"/>
                </a:cubicBezTo>
                <a:cubicBezTo>
                  <a:pt x="1812" y="11373"/>
                  <a:pt x="2599" y="11681"/>
                  <a:pt x="3379" y="11681"/>
                </a:cubicBezTo>
                <a:cubicBezTo>
                  <a:pt x="4159" y="11681"/>
                  <a:pt x="4931" y="11373"/>
                  <a:pt x="5514" y="10759"/>
                </a:cubicBezTo>
                <a:lnTo>
                  <a:pt x="11027" y="5246"/>
                </a:lnTo>
                <a:cubicBezTo>
                  <a:pt x="12256" y="4017"/>
                  <a:pt x="12256" y="2095"/>
                  <a:pt x="11027" y="898"/>
                </a:cubicBezTo>
                <a:cubicBezTo>
                  <a:pt x="10444" y="299"/>
                  <a:pt x="9656" y="0"/>
                  <a:pt x="8869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639" name="Google Shape;10639;p77"/>
          <p:cNvGrpSpPr/>
          <p:nvPr/>
        </p:nvGrpSpPr>
        <p:grpSpPr>
          <a:xfrm>
            <a:off x="4716828" y="3584034"/>
            <a:ext cx="471449" cy="470156"/>
            <a:chOff x="-30805300" y="1938725"/>
            <a:chExt cx="291450" cy="290650"/>
          </a:xfrm>
          <a:solidFill>
            <a:srgbClr val="009447"/>
          </a:solidFill>
        </p:grpSpPr>
        <p:sp>
          <p:nvSpPr>
            <p:cNvPr id="10640" name="Google Shape;10640;p77"/>
            <p:cNvSpPr/>
            <p:nvPr/>
          </p:nvSpPr>
          <p:spPr>
            <a:xfrm>
              <a:off x="-30805300" y="1938725"/>
              <a:ext cx="291450" cy="290650"/>
            </a:xfrm>
            <a:custGeom>
              <a:avLst/>
              <a:gdLst/>
              <a:ahLst/>
              <a:cxnLst/>
              <a:rect l="l" t="t" r="r" b="b"/>
              <a:pathLst>
                <a:path w="11658" h="11626" extrusionOk="0">
                  <a:moveTo>
                    <a:pt x="6806" y="694"/>
                  </a:moveTo>
                  <a:lnTo>
                    <a:pt x="6806" y="1450"/>
                  </a:lnTo>
                  <a:lnTo>
                    <a:pt x="6112" y="1450"/>
                  </a:lnTo>
                  <a:lnTo>
                    <a:pt x="6112" y="694"/>
                  </a:lnTo>
                  <a:close/>
                  <a:moveTo>
                    <a:pt x="10586" y="4821"/>
                  </a:moveTo>
                  <a:cubicBezTo>
                    <a:pt x="10807" y="4821"/>
                    <a:pt x="10964" y="5010"/>
                    <a:pt x="10964" y="5199"/>
                  </a:cubicBezTo>
                  <a:cubicBezTo>
                    <a:pt x="10964" y="5388"/>
                    <a:pt x="10807" y="5545"/>
                    <a:pt x="10586" y="5545"/>
                  </a:cubicBezTo>
                  <a:lnTo>
                    <a:pt x="8570" y="5545"/>
                  </a:lnTo>
                  <a:cubicBezTo>
                    <a:pt x="8349" y="5545"/>
                    <a:pt x="8192" y="5388"/>
                    <a:pt x="8192" y="5199"/>
                  </a:cubicBezTo>
                  <a:cubicBezTo>
                    <a:pt x="8192" y="5010"/>
                    <a:pt x="8349" y="4821"/>
                    <a:pt x="8570" y="4821"/>
                  </a:cubicBezTo>
                  <a:close/>
                  <a:moveTo>
                    <a:pt x="6459" y="3529"/>
                  </a:moveTo>
                  <a:cubicBezTo>
                    <a:pt x="7089" y="3529"/>
                    <a:pt x="7656" y="3844"/>
                    <a:pt x="7971" y="4411"/>
                  </a:cubicBezTo>
                  <a:cubicBezTo>
                    <a:pt x="7688" y="4600"/>
                    <a:pt x="7499" y="4915"/>
                    <a:pt x="7499" y="5262"/>
                  </a:cubicBezTo>
                  <a:cubicBezTo>
                    <a:pt x="7499" y="5388"/>
                    <a:pt x="7530" y="5545"/>
                    <a:pt x="7562" y="5672"/>
                  </a:cubicBezTo>
                  <a:cubicBezTo>
                    <a:pt x="7121" y="5703"/>
                    <a:pt x="6806" y="6113"/>
                    <a:pt x="6806" y="6585"/>
                  </a:cubicBezTo>
                  <a:cubicBezTo>
                    <a:pt x="6806" y="6680"/>
                    <a:pt x="6806" y="6774"/>
                    <a:pt x="6869" y="6900"/>
                  </a:cubicBezTo>
                  <a:cubicBezTo>
                    <a:pt x="6743" y="6932"/>
                    <a:pt x="6617" y="6932"/>
                    <a:pt x="6459" y="6932"/>
                  </a:cubicBezTo>
                  <a:cubicBezTo>
                    <a:pt x="5514" y="6932"/>
                    <a:pt x="4758" y="6176"/>
                    <a:pt x="4758" y="5230"/>
                  </a:cubicBezTo>
                  <a:cubicBezTo>
                    <a:pt x="4758" y="4285"/>
                    <a:pt x="5514" y="3529"/>
                    <a:pt x="6459" y="3529"/>
                  </a:cubicBezTo>
                  <a:close/>
                  <a:moveTo>
                    <a:pt x="9893" y="6207"/>
                  </a:moveTo>
                  <a:cubicBezTo>
                    <a:pt x="10082" y="6207"/>
                    <a:pt x="10240" y="6365"/>
                    <a:pt x="10240" y="6585"/>
                  </a:cubicBezTo>
                  <a:cubicBezTo>
                    <a:pt x="10240" y="6774"/>
                    <a:pt x="10082" y="6932"/>
                    <a:pt x="9893" y="6932"/>
                  </a:cubicBezTo>
                  <a:lnTo>
                    <a:pt x="7845" y="6932"/>
                  </a:lnTo>
                  <a:cubicBezTo>
                    <a:pt x="7656" y="6932"/>
                    <a:pt x="7499" y="6774"/>
                    <a:pt x="7499" y="6585"/>
                  </a:cubicBezTo>
                  <a:cubicBezTo>
                    <a:pt x="7499" y="6365"/>
                    <a:pt x="7656" y="6207"/>
                    <a:pt x="7845" y="6207"/>
                  </a:cubicBezTo>
                  <a:close/>
                  <a:moveTo>
                    <a:pt x="9231" y="7562"/>
                  </a:moveTo>
                  <a:cubicBezTo>
                    <a:pt x="9420" y="7562"/>
                    <a:pt x="9578" y="7719"/>
                    <a:pt x="9578" y="7908"/>
                  </a:cubicBezTo>
                  <a:cubicBezTo>
                    <a:pt x="9578" y="8097"/>
                    <a:pt x="9420" y="8255"/>
                    <a:pt x="9231" y="8255"/>
                  </a:cubicBezTo>
                  <a:lnTo>
                    <a:pt x="7845" y="8255"/>
                  </a:lnTo>
                  <a:cubicBezTo>
                    <a:pt x="7656" y="8255"/>
                    <a:pt x="7499" y="8097"/>
                    <a:pt x="7499" y="7908"/>
                  </a:cubicBezTo>
                  <a:cubicBezTo>
                    <a:pt x="7499" y="7719"/>
                    <a:pt x="7656" y="7562"/>
                    <a:pt x="7845" y="7562"/>
                  </a:cubicBezTo>
                  <a:close/>
                  <a:moveTo>
                    <a:pt x="6595" y="2171"/>
                  </a:moveTo>
                  <a:cubicBezTo>
                    <a:pt x="7889" y="2171"/>
                    <a:pt x="8963" y="3033"/>
                    <a:pt x="9389" y="4159"/>
                  </a:cubicBezTo>
                  <a:lnTo>
                    <a:pt x="8633" y="4159"/>
                  </a:lnTo>
                  <a:cubicBezTo>
                    <a:pt x="8223" y="3340"/>
                    <a:pt x="7404" y="2805"/>
                    <a:pt x="6459" y="2805"/>
                  </a:cubicBezTo>
                  <a:cubicBezTo>
                    <a:pt x="5136" y="2805"/>
                    <a:pt x="4065" y="3844"/>
                    <a:pt x="4065" y="5199"/>
                  </a:cubicBezTo>
                  <a:cubicBezTo>
                    <a:pt x="4065" y="6522"/>
                    <a:pt x="5136" y="7593"/>
                    <a:pt x="6459" y="7593"/>
                  </a:cubicBezTo>
                  <a:cubicBezTo>
                    <a:pt x="6617" y="7593"/>
                    <a:pt x="6743" y="7593"/>
                    <a:pt x="6900" y="7562"/>
                  </a:cubicBezTo>
                  <a:lnTo>
                    <a:pt x="6900" y="7562"/>
                  </a:lnTo>
                  <a:cubicBezTo>
                    <a:pt x="6869" y="7688"/>
                    <a:pt x="6806" y="7782"/>
                    <a:pt x="6806" y="7940"/>
                  </a:cubicBezTo>
                  <a:cubicBezTo>
                    <a:pt x="6806" y="8066"/>
                    <a:pt x="6806" y="8192"/>
                    <a:pt x="6869" y="8255"/>
                  </a:cubicBezTo>
                  <a:cubicBezTo>
                    <a:pt x="6743" y="8255"/>
                    <a:pt x="6585" y="8318"/>
                    <a:pt x="6459" y="8318"/>
                  </a:cubicBezTo>
                  <a:cubicBezTo>
                    <a:pt x="4758" y="8318"/>
                    <a:pt x="3403" y="6932"/>
                    <a:pt x="3403" y="5230"/>
                  </a:cubicBezTo>
                  <a:cubicBezTo>
                    <a:pt x="3403" y="3529"/>
                    <a:pt x="4758" y="2174"/>
                    <a:pt x="6459" y="2174"/>
                  </a:cubicBezTo>
                  <a:cubicBezTo>
                    <a:pt x="6505" y="2172"/>
                    <a:pt x="6550" y="2171"/>
                    <a:pt x="6595" y="2171"/>
                  </a:cubicBezTo>
                  <a:close/>
                  <a:moveTo>
                    <a:pt x="8538" y="8917"/>
                  </a:moveTo>
                  <a:cubicBezTo>
                    <a:pt x="8759" y="8917"/>
                    <a:pt x="8916" y="9074"/>
                    <a:pt x="8916" y="9295"/>
                  </a:cubicBezTo>
                  <a:cubicBezTo>
                    <a:pt x="8853" y="9484"/>
                    <a:pt x="8696" y="9641"/>
                    <a:pt x="8538" y="9641"/>
                  </a:cubicBezTo>
                  <a:lnTo>
                    <a:pt x="7877" y="9641"/>
                  </a:lnTo>
                  <a:cubicBezTo>
                    <a:pt x="7688" y="9641"/>
                    <a:pt x="7530" y="9484"/>
                    <a:pt x="7530" y="9295"/>
                  </a:cubicBezTo>
                  <a:cubicBezTo>
                    <a:pt x="7530" y="9074"/>
                    <a:pt x="7688" y="8917"/>
                    <a:pt x="7877" y="8917"/>
                  </a:cubicBezTo>
                  <a:close/>
                  <a:moveTo>
                    <a:pt x="3592" y="1765"/>
                  </a:moveTo>
                  <a:cubicBezTo>
                    <a:pt x="3655" y="2111"/>
                    <a:pt x="3655" y="2427"/>
                    <a:pt x="3592" y="2805"/>
                  </a:cubicBezTo>
                  <a:cubicBezTo>
                    <a:pt x="3025" y="3466"/>
                    <a:pt x="2710" y="4285"/>
                    <a:pt x="2710" y="5199"/>
                  </a:cubicBezTo>
                  <a:cubicBezTo>
                    <a:pt x="2710" y="7278"/>
                    <a:pt x="4411" y="8917"/>
                    <a:pt x="6459" y="8917"/>
                  </a:cubicBezTo>
                  <a:cubicBezTo>
                    <a:pt x="6585" y="8917"/>
                    <a:pt x="6743" y="8917"/>
                    <a:pt x="6869" y="8885"/>
                  </a:cubicBezTo>
                  <a:lnTo>
                    <a:pt x="6869" y="8885"/>
                  </a:lnTo>
                  <a:cubicBezTo>
                    <a:pt x="6806" y="9011"/>
                    <a:pt x="6774" y="9137"/>
                    <a:pt x="6774" y="9232"/>
                  </a:cubicBezTo>
                  <a:cubicBezTo>
                    <a:pt x="6774" y="9358"/>
                    <a:pt x="6806" y="9484"/>
                    <a:pt x="6806" y="9610"/>
                  </a:cubicBezTo>
                  <a:lnTo>
                    <a:pt x="4915" y="9610"/>
                  </a:lnTo>
                  <a:cubicBezTo>
                    <a:pt x="4537" y="9641"/>
                    <a:pt x="4096" y="9830"/>
                    <a:pt x="3781" y="10145"/>
                  </a:cubicBezTo>
                  <a:lnTo>
                    <a:pt x="3088" y="10870"/>
                  </a:lnTo>
                  <a:lnTo>
                    <a:pt x="788" y="8633"/>
                  </a:lnTo>
                  <a:lnTo>
                    <a:pt x="1544" y="7908"/>
                  </a:lnTo>
                  <a:cubicBezTo>
                    <a:pt x="1859" y="7593"/>
                    <a:pt x="2048" y="7152"/>
                    <a:pt x="2048" y="6680"/>
                  </a:cubicBezTo>
                  <a:lnTo>
                    <a:pt x="2048" y="3655"/>
                  </a:lnTo>
                  <a:cubicBezTo>
                    <a:pt x="2048" y="3592"/>
                    <a:pt x="2080" y="3498"/>
                    <a:pt x="2143" y="3435"/>
                  </a:cubicBezTo>
                  <a:lnTo>
                    <a:pt x="3592" y="1765"/>
                  </a:lnTo>
                  <a:close/>
                  <a:moveTo>
                    <a:pt x="5167" y="1"/>
                  </a:moveTo>
                  <a:cubicBezTo>
                    <a:pt x="4978" y="1"/>
                    <a:pt x="4821" y="158"/>
                    <a:pt x="4821" y="347"/>
                  </a:cubicBezTo>
                  <a:cubicBezTo>
                    <a:pt x="4821" y="536"/>
                    <a:pt x="4978" y="694"/>
                    <a:pt x="5167" y="694"/>
                  </a:cubicBezTo>
                  <a:lnTo>
                    <a:pt x="5514" y="694"/>
                  </a:lnTo>
                  <a:lnTo>
                    <a:pt x="5514" y="1576"/>
                  </a:lnTo>
                  <a:cubicBezTo>
                    <a:pt x="5136" y="1702"/>
                    <a:pt x="4726" y="1891"/>
                    <a:pt x="4380" y="2111"/>
                  </a:cubicBezTo>
                  <a:cubicBezTo>
                    <a:pt x="4380" y="1796"/>
                    <a:pt x="4317" y="1481"/>
                    <a:pt x="4222" y="1229"/>
                  </a:cubicBezTo>
                  <a:lnTo>
                    <a:pt x="4159" y="977"/>
                  </a:lnTo>
                  <a:cubicBezTo>
                    <a:pt x="4096" y="851"/>
                    <a:pt x="4033" y="788"/>
                    <a:pt x="3907" y="757"/>
                  </a:cubicBezTo>
                  <a:cubicBezTo>
                    <a:pt x="3872" y="739"/>
                    <a:pt x="3839" y="731"/>
                    <a:pt x="3808" y="731"/>
                  </a:cubicBezTo>
                  <a:cubicBezTo>
                    <a:pt x="3728" y="731"/>
                    <a:pt x="3660" y="783"/>
                    <a:pt x="3592" y="851"/>
                  </a:cubicBezTo>
                  <a:lnTo>
                    <a:pt x="1702" y="2962"/>
                  </a:lnTo>
                  <a:cubicBezTo>
                    <a:pt x="1544" y="3151"/>
                    <a:pt x="1418" y="3372"/>
                    <a:pt x="1418" y="3624"/>
                  </a:cubicBezTo>
                  <a:lnTo>
                    <a:pt x="1418" y="6648"/>
                  </a:lnTo>
                  <a:cubicBezTo>
                    <a:pt x="1418" y="6932"/>
                    <a:pt x="1292" y="7152"/>
                    <a:pt x="1103" y="7373"/>
                  </a:cubicBezTo>
                  <a:lnTo>
                    <a:pt x="127" y="8349"/>
                  </a:lnTo>
                  <a:cubicBezTo>
                    <a:pt x="64" y="8412"/>
                    <a:pt x="1" y="8507"/>
                    <a:pt x="1" y="8570"/>
                  </a:cubicBezTo>
                  <a:cubicBezTo>
                    <a:pt x="1" y="8664"/>
                    <a:pt x="32" y="8790"/>
                    <a:pt x="127" y="8822"/>
                  </a:cubicBezTo>
                  <a:lnTo>
                    <a:pt x="2867" y="11531"/>
                  </a:lnTo>
                  <a:cubicBezTo>
                    <a:pt x="2930" y="11594"/>
                    <a:pt x="3025" y="11626"/>
                    <a:pt x="3116" y="11626"/>
                  </a:cubicBezTo>
                  <a:cubicBezTo>
                    <a:pt x="3206" y="11626"/>
                    <a:pt x="3293" y="11594"/>
                    <a:pt x="3340" y="11531"/>
                  </a:cubicBezTo>
                  <a:lnTo>
                    <a:pt x="4348" y="10555"/>
                  </a:lnTo>
                  <a:cubicBezTo>
                    <a:pt x="4537" y="10366"/>
                    <a:pt x="4758" y="10240"/>
                    <a:pt x="5041" y="10240"/>
                  </a:cubicBezTo>
                  <a:lnTo>
                    <a:pt x="8601" y="10240"/>
                  </a:lnTo>
                  <a:cubicBezTo>
                    <a:pt x="9137" y="10240"/>
                    <a:pt x="9610" y="9767"/>
                    <a:pt x="9610" y="9200"/>
                  </a:cubicBezTo>
                  <a:cubicBezTo>
                    <a:pt x="9610" y="9106"/>
                    <a:pt x="9578" y="8948"/>
                    <a:pt x="9547" y="8822"/>
                  </a:cubicBezTo>
                  <a:cubicBezTo>
                    <a:pt x="9956" y="8696"/>
                    <a:pt x="10303" y="8318"/>
                    <a:pt x="10303" y="7845"/>
                  </a:cubicBezTo>
                  <a:cubicBezTo>
                    <a:pt x="10303" y="7719"/>
                    <a:pt x="10240" y="7562"/>
                    <a:pt x="10208" y="7436"/>
                  </a:cubicBezTo>
                  <a:cubicBezTo>
                    <a:pt x="10649" y="7310"/>
                    <a:pt x="10964" y="6932"/>
                    <a:pt x="10964" y="6459"/>
                  </a:cubicBezTo>
                  <a:cubicBezTo>
                    <a:pt x="10964" y="6333"/>
                    <a:pt x="10933" y="6176"/>
                    <a:pt x="10870" y="6050"/>
                  </a:cubicBezTo>
                  <a:cubicBezTo>
                    <a:pt x="11027" y="6018"/>
                    <a:pt x="11185" y="5955"/>
                    <a:pt x="11342" y="5798"/>
                  </a:cubicBezTo>
                  <a:cubicBezTo>
                    <a:pt x="11563" y="5577"/>
                    <a:pt x="11657" y="5325"/>
                    <a:pt x="11657" y="5041"/>
                  </a:cubicBezTo>
                  <a:cubicBezTo>
                    <a:pt x="11657" y="4758"/>
                    <a:pt x="11563" y="4474"/>
                    <a:pt x="11342" y="4285"/>
                  </a:cubicBezTo>
                  <a:cubicBezTo>
                    <a:pt x="11122" y="4285"/>
                    <a:pt x="10870" y="4159"/>
                    <a:pt x="10586" y="4159"/>
                  </a:cubicBezTo>
                  <a:lnTo>
                    <a:pt x="10145" y="4159"/>
                  </a:lnTo>
                  <a:cubicBezTo>
                    <a:pt x="9767" y="2899"/>
                    <a:pt x="8790" y="1922"/>
                    <a:pt x="7530" y="1576"/>
                  </a:cubicBezTo>
                  <a:lnTo>
                    <a:pt x="7530" y="694"/>
                  </a:lnTo>
                  <a:lnTo>
                    <a:pt x="7877" y="694"/>
                  </a:lnTo>
                  <a:cubicBezTo>
                    <a:pt x="8097" y="694"/>
                    <a:pt x="8255" y="536"/>
                    <a:pt x="8255" y="347"/>
                  </a:cubicBezTo>
                  <a:cubicBezTo>
                    <a:pt x="8255" y="158"/>
                    <a:pt x="8097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41" name="Google Shape;10641;p77"/>
            <p:cNvSpPr/>
            <p:nvPr/>
          </p:nvSpPr>
          <p:spPr>
            <a:xfrm>
              <a:off x="-30670625" y="2042700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25"/>
                  </a:lnTo>
                  <a:lnTo>
                    <a:pt x="379" y="725"/>
                  </a:lnTo>
                  <a:cubicBezTo>
                    <a:pt x="158" y="725"/>
                    <a:pt x="1" y="882"/>
                    <a:pt x="1" y="1071"/>
                  </a:cubicBezTo>
                  <a:cubicBezTo>
                    <a:pt x="1" y="1260"/>
                    <a:pt x="158" y="1418"/>
                    <a:pt x="379" y="1418"/>
                  </a:cubicBezTo>
                  <a:lnTo>
                    <a:pt x="1041" y="1418"/>
                  </a:lnTo>
                  <a:cubicBezTo>
                    <a:pt x="1230" y="1418"/>
                    <a:pt x="1387" y="1260"/>
                    <a:pt x="1387" y="1071"/>
                  </a:cubicBezTo>
                  <a:lnTo>
                    <a:pt x="1387" y="410"/>
                  </a:ln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42" name="Google Shape;10642;p77"/>
          <p:cNvGrpSpPr/>
          <p:nvPr/>
        </p:nvGrpSpPr>
        <p:grpSpPr>
          <a:xfrm>
            <a:off x="4717474" y="4207937"/>
            <a:ext cx="470156" cy="470924"/>
            <a:chOff x="-30805300" y="2298675"/>
            <a:chExt cx="290650" cy="291125"/>
          </a:xfrm>
          <a:solidFill>
            <a:srgbClr val="009447"/>
          </a:solidFill>
        </p:grpSpPr>
        <p:sp>
          <p:nvSpPr>
            <p:cNvPr id="10643" name="Google Shape;10643;p77"/>
            <p:cNvSpPr/>
            <p:nvPr/>
          </p:nvSpPr>
          <p:spPr>
            <a:xfrm>
              <a:off x="-30720225" y="24191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44" name="Google Shape;10644;p77"/>
            <p:cNvSpPr/>
            <p:nvPr/>
          </p:nvSpPr>
          <p:spPr>
            <a:xfrm>
              <a:off x="-30635175" y="2453250"/>
              <a:ext cx="87450" cy="69125"/>
            </a:xfrm>
            <a:custGeom>
              <a:avLst/>
              <a:gdLst/>
              <a:ahLst/>
              <a:cxnLst/>
              <a:rect l="l" t="t" r="r" b="b"/>
              <a:pathLst>
                <a:path w="3498" h="2765" extrusionOk="0">
                  <a:moveTo>
                    <a:pt x="3124" y="0"/>
                  </a:moveTo>
                  <a:cubicBezTo>
                    <a:pt x="3033" y="0"/>
                    <a:pt x="2946" y="40"/>
                    <a:pt x="2899" y="118"/>
                  </a:cubicBezTo>
                  <a:lnTo>
                    <a:pt x="1040" y="1946"/>
                  </a:lnTo>
                  <a:lnTo>
                    <a:pt x="599" y="1505"/>
                  </a:lnTo>
                  <a:cubicBezTo>
                    <a:pt x="536" y="1442"/>
                    <a:pt x="450" y="1410"/>
                    <a:pt x="363" y="1410"/>
                  </a:cubicBezTo>
                  <a:cubicBezTo>
                    <a:pt x="276" y="1410"/>
                    <a:pt x="190" y="1442"/>
                    <a:pt x="127" y="1505"/>
                  </a:cubicBezTo>
                  <a:cubicBezTo>
                    <a:pt x="1" y="1631"/>
                    <a:pt x="1" y="1851"/>
                    <a:pt x="127" y="1977"/>
                  </a:cubicBezTo>
                  <a:lnTo>
                    <a:pt x="788" y="2639"/>
                  </a:lnTo>
                  <a:cubicBezTo>
                    <a:pt x="883" y="2733"/>
                    <a:pt x="977" y="2765"/>
                    <a:pt x="1040" y="2765"/>
                  </a:cubicBezTo>
                  <a:cubicBezTo>
                    <a:pt x="1103" y="2765"/>
                    <a:pt x="1198" y="2733"/>
                    <a:pt x="1261" y="2639"/>
                  </a:cubicBezTo>
                  <a:lnTo>
                    <a:pt x="3372" y="591"/>
                  </a:lnTo>
                  <a:cubicBezTo>
                    <a:pt x="3498" y="496"/>
                    <a:pt x="3498" y="244"/>
                    <a:pt x="3372" y="118"/>
                  </a:cubicBezTo>
                  <a:cubicBezTo>
                    <a:pt x="3309" y="40"/>
                    <a:pt x="3214" y="0"/>
                    <a:pt x="3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45" name="Google Shape;10645;p77"/>
            <p:cNvSpPr/>
            <p:nvPr/>
          </p:nvSpPr>
          <p:spPr>
            <a:xfrm>
              <a:off x="-30805300" y="2298675"/>
              <a:ext cx="290650" cy="291125"/>
            </a:xfrm>
            <a:custGeom>
              <a:avLst/>
              <a:gdLst/>
              <a:ahLst/>
              <a:cxnLst/>
              <a:rect l="l" t="t" r="r" b="b"/>
              <a:pathLst>
                <a:path w="11626" h="11645" extrusionOk="0">
                  <a:moveTo>
                    <a:pt x="5797" y="630"/>
                  </a:moveTo>
                  <a:cubicBezTo>
                    <a:pt x="6333" y="630"/>
                    <a:pt x="6806" y="1103"/>
                    <a:pt x="6806" y="1670"/>
                  </a:cubicBezTo>
                  <a:lnTo>
                    <a:pt x="6806" y="4096"/>
                  </a:lnTo>
                  <a:lnTo>
                    <a:pt x="6459" y="4096"/>
                  </a:lnTo>
                  <a:cubicBezTo>
                    <a:pt x="5514" y="4096"/>
                    <a:pt x="4758" y="4852"/>
                    <a:pt x="4758" y="5797"/>
                  </a:cubicBezTo>
                  <a:lnTo>
                    <a:pt x="4758" y="6144"/>
                  </a:lnTo>
                  <a:lnTo>
                    <a:pt x="3088" y="6144"/>
                  </a:lnTo>
                  <a:lnTo>
                    <a:pt x="3088" y="6207"/>
                  </a:lnTo>
                  <a:cubicBezTo>
                    <a:pt x="2993" y="6207"/>
                    <a:pt x="2930" y="6238"/>
                    <a:pt x="2836" y="6270"/>
                  </a:cubicBezTo>
                  <a:lnTo>
                    <a:pt x="2017" y="7057"/>
                  </a:lnTo>
                  <a:lnTo>
                    <a:pt x="2017" y="6490"/>
                  </a:lnTo>
                  <a:cubicBezTo>
                    <a:pt x="2017" y="6301"/>
                    <a:pt x="1859" y="6144"/>
                    <a:pt x="1670" y="6144"/>
                  </a:cubicBezTo>
                  <a:cubicBezTo>
                    <a:pt x="1103" y="6144"/>
                    <a:pt x="631" y="5671"/>
                    <a:pt x="631" y="5136"/>
                  </a:cubicBezTo>
                  <a:lnTo>
                    <a:pt x="631" y="1670"/>
                  </a:lnTo>
                  <a:cubicBezTo>
                    <a:pt x="631" y="1103"/>
                    <a:pt x="1103" y="630"/>
                    <a:pt x="1670" y="630"/>
                  </a:cubicBezTo>
                  <a:close/>
                  <a:moveTo>
                    <a:pt x="9925" y="4852"/>
                  </a:moveTo>
                  <a:cubicBezTo>
                    <a:pt x="10492" y="4852"/>
                    <a:pt x="10964" y="5325"/>
                    <a:pt x="10964" y="5860"/>
                  </a:cubicBezTo>
                  <a:lnTo>
                    <a:pt x="10964" y="8601"/>
                  </a:lnTo>
                  <a:cubicBezTo>
                    <a:pt x="10964" y="9137"/>
                    <a:pt x="10492" y="9609"/>
                    <a:pt x="9925" y="9609"/>
                  </a:cubicBezTo>
                  <a:lnTo>
                    <a:pt x="8538" y="9609"/>
                  </a:lnTo>
                  <a:cubicBezTo>
                    <a:pt x="8475" y="9609"/>
                    <a:pt x="8349" y="9672"/>
                    <a:pt x="8318" y="9735"/>
                  </a:cubicBezTo>
                  <a:lnTo>
                    <a:pt x="7530" y="10523"/>
                  </a:lnTo>
                  <a:lnTo>
                    <a:pt x="7530" y="9987"/>
                  </a:lnTo>
                  <a:cubicBezTo>
                    <a:pt x="7530" y="9767"/>
                    <a:pt x="7373" y="9609"/>
                    <a:pt x="7184" y="9609"/>
                  </a:cubicBezTo>
                  <a:lnTo>
                    <a:pt x="6491" y="9609"/>
                  </a:lnTo>
                  <a:cubicBezTo>
                    <a:pt x="5955" y="9609"/>
                    <a:pt x="5482" y="9137"/>
                    <a:pt x="5482" y="8601"/>
                  </a:cubicBezTo>
                  <a:lnTo>
                    <a:pt x="5482" y="5860"/>
                  </a:lnTo>
                  <a:cubicBezTo>
                    <a:pt x="5482" y="5325"/>
                    <a:pt x="5955" y="4852"/>
                    <a:pt x="6491" y="4852"/>
                  </a:cubicBezTo>
                  <a:close/>
                  <a:moveTo>
                    <a:pt x="1702" y="0"/>
                  </a:moveTo>
                  <a:cubicBezTo>
                    <a:pt x="757" y="0"/>
                    <a:pt x="1" y="756"/>
                    <a:pt x="1" y="1702"/>
                  </a:cubicBezTo>
                  <a:lnTo>
                    <a:pt x="1" y="5167"/>
                  </a:lnTo>
                  <a:cubicBezTo>
                    <a:pt x="1" y="5986"/>
                    <a:pt x="599" y="6711"/>
                    <a:pt x="1387" y="6868"/>
                  </a:cubicBezTo>
                  <a:lnTo>
                    <a:pt x="1387" y="7940"/>
                  </a:lnTo>
                  <a:cubicBezTo>
                    <a:pt x="1387" y="8034"/>
                    <a:pt x="1450" y="8192"/>
                    <a:pt x="1576" y="8255"/>
                  </a:cubicBezTo>
                  <a:cubicBezTo>
                    <a:pt x="1618" y="8265"/>
                    <a:pt x="1663" y="8272"/>
                    <a:pt x="1708" y="8272"/>
                  </a:cubicBezTo>
                  <a:cubicBezTo>
                    <a:pt x="1796" y="8272"/>
                    <a:pt x="1880" y="8244"/>
                    <a:pt x="1922" y="8160"/>
                  </a:cubicBezTo>
                  <a:lnTo>
                    <a:pt x="3246" y="6900"/>
                  </a:lnTo>
                  <a:lnTo>
                    <a:pt x="4821" y="6900"/>
                  </a:lnTo>
                  <a:lnTo>
                    <a:pt x="4821" y="8601"/>
                  </a:lnTo>
                  <a:cubicBezTo>
                    <a:pt x="4821" y="9546"/>
                    <a:pt x="5545" y="10302"/>
                    <a:pt x="6491" y="10302"/>
                  </a:cubicBezTo>
                  <a:lnTo>
                    <a:pt x="6869" y="10302"/>
                  </a:lnTo>
                  <a:lnTo>
                    <a:pt x="6869" y="11311"/>
                  </a:lnTo>
                  <a:cubicBezTo>
                    <a:pt x="6869" y="11468"/>
                    <a:pt x="6932" y="11594"/>
                    <a:pt x="7058" y="11626"/>
                  </a:cubicBezTo>
                  <a:cubicBezTo>
                    <a:pt x="7104" y="11637"/>
                    <a:pt x="7154" y="11644"/>
                    <a:pt x="7202" y="11644"/>
                  </a:cubicBezTo>
                  <a:cubicBezTo>
                    <a:pt x="7286" y="11644"/>
                    <a:pt x="7364" y="11623"/>
                    <a:pt x="7404" y="11563"/>
                  </a:cubicBezTo>
                  <a:lnTo>
                    <a:pt x="8664" y="10302"/>
                  </a:lnTo>
                  <a:lnTo>
                    <a:pt x="9925" y="10302"/>
                  </a:lnTo>
                  <a:cubicBezTo>
                    <a:pt x="10870" y="10302"/>
                    <a:pt x="11626" y="9546"/>
                    <a:pt x="11626" y="8601"/>
                  </a:cubicBezTo>
                  <a:lnTo>
                    <a:pt x="11626" y="5892"/>
                  </a:lnTo>
                  <a:cubicBezTo>
                    <a:pt x="11626" y="4884"/>
                    <a:pt x="10870" y="4159"/>
                    <a:pt x="9925" y="4159"/>
                  </a:cubicBezTo>
                  <a:lnTo>
                    <a:pt x="7530" y="4159"/>
                  </a:lnTo>
                  <a:lnTo>
                    <a:pt x="7530" y="1702"/>
                  </a:lnTo>
                  <a:cubicBezTo>
                    <a:pt x="7530" y="756"/>
                    <a:pt x="677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46" name="Google Shape;10646;p77"/>
            <p:cNvSpPr/>
            <p:nvPr/>
          </p:nvSpPr>
          <p:spPr>
            <a:xfrm>
              <a:off x="-30737575" y="2332550"/>
              <a:ext cx="53600" cy="69325"/>
            </a:xfrm>
            <a:custGeom>
              <a:avLst/>
              <a:gdLst/>
              <a:ahLst/>
              <a:cxnLst/>
              <a:rect l="l" t="t" r="r" b="b"/>
              <a:pathLst>
                <a:path w="2144" h="2773" extrusionOk="0">
                  <a:moveTo>
                    <a:pt x="1041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197"/>
                    <a:pt x="158" y="1355"/>
                    <a:pt x="379" y="1355"/>
                  </a:cubicBezTo>
                  <a:cubicBezTo>
                    <a:pt x="568" y="1355"/>
                    <a:pt x="726" y="1197"/>
                    <a:pt x="726" y="1008"/>
                  </a:cubicBezTo>
                  <a:cubicBezTo>
                    <a:pt x="726" y="819"/>
                    <a:pt x="883" y="662"/>
                    <a:pt x="1072" y="662"/>
                  </a:cubicBezTo>
                  <a:cubicBezTo>
                    <a:pt x="1293" y="662"/>
                    <a:pt x="1450" y="819"/>
                    <a:pt x="1450" y="1008"/>
                  </a:cubicBezTo>
                  <a:cubicBezTo>
                    <a:pt x="1450" y="1103"/>
                    <a:pt x="1324" y="1292"/>
                    <a:pt x="1198" y="1323"/>
                  </a:cubicBezTo>
                  <a:cubicBezTo>
                    <a:pt x="915" y="1449"/>
                    <a:pt x="757" y="1701"/>
                    <a:pt x="757" y="1953"/>
                  </a:cubicBezTo>
                  <a:lnTo>
                    <a:pt x="757" y="2426"/>
                  </a:lnTo>
                  <a:cubicBezTo>
                    <a:pt x="757" y="2615"/>
                    <a:pt x="915" y="2772"/>
                    <a:pt x="1135" y="2772"/>
                  </a:cubicBezTo>
                  <a:cubicBezTo>
                    <a:pt x="1324" y="2772"/>
                    <a:pt x="1482" y="2615"/>
                    <a:pt x="1482" y="2426"/>
                  </a:cubicBezTo>
                  <a:lnTo>
                    <a:pt x="1482" y="1953"/>
                  </a:lnTo>
                  <a:cubicBezTo>
                    <a:pt x="1860" y="1796"/>
                    <a:pt x="2143" y="1418"/>
                    <a:pt x="2143" y="1008"/>
                  </a:cubicBezTo>
                  <a:cubicBezTo>
                    <a:pt x="2049" y="473"/>
                    <a:pt x="1576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47" name="Google Shape;10647;p77"/>
          <p:cNvGrpSpPr/>
          <p:nvPr/>
        </p:nvGrpSpPr>
        <p:grpSpPr>
          <a:xfrm>
            <a:off x="4716848" y="4821516"/>
            <a:ext cx="471409" cy="471409"/>
            <a:chOff x="-30806075" y="2657050"/>
            <a:chExt cx="291425" cy="291425"/>
          </a:xfrm>
          <a:solidFill>
            <a:srgbClr val="009447"/>
          </a:solidFill>
        </p:grpSpPr>
        <p:sp>
          <p:nvSpPr>
            <p:cNvPr id="10648" name="Google Shape;10648;p77"/>
            <p:cNvSpPr/>
            <p:nvPr/>
          </p:nvSpPr>
          <p:spPr>
            <a:xfrm>
              <a:off x="-30806075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8" y="693"/>
                  </a:moveTo>
                  <a:cubicBezTo>
                    <a:pt x="8664" y="693"/>
                    <a:pt x="10995" y="2993"/>
                    <a:pt x="10995" y="5828"/>
                  </a:cubicBezTo>
                  <a:cubicBezTo>
                    <a:pt x="10995" y="8664"/>
                    <a:pt x="8664" y="10995"/>
                    <a:pt x="5828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93"/>
                    <a:pt x="5828" y="693"/>
                  </a:cubicBezTo>
                  <a:close/>
                  <a:moveTo>
                    <a:pt x="5828" y="0"/>
                  </a:moveTo>
                  <a:cubicBezTo>
                    <a:pt x="2583" y="0"/>
                    <a:pt x="0" y="2646"/>
                    <a:pt x="0" y="5828"/>
                  </a:cubicBezTo>
                  <a:cubicBezTo>
                    <a:pt x="0" y="9073"/>
                    <a:pt x="2646" y="11657"/>
                    <a:pt x="5828" y="11657"/>
                  </a:cubicBezTo>
                  <a:cubicBezTo>
                    <a:pt x="9042" y="11657"/>
                    <a:pt x="11657" y="9042"/>
                    <a:pt x="11657" y="5828"/>
                  </a:cubicBezTo>
                  <a:cubicBezTo>
                    <a:pt x="11657" y="2646"/>
                    <a:pt x="9042" y="0"/>
                    <a:pt x="5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49" name="Google Shape;10649;p77"/>
            <p:cNvSpPr/>
            <p:nvPr/>
          </p:nvSpPr>
          <p:spPr>
            <a:xfrm>
              <a:off x="-30771425" y="2692475"/>
              <a:ext cx="222125" cy="222925"/>
            </a:xfrm>
            <a:custGeom>
              <a:avLst/>
              <a:gdLst/>
              <a:ahLst/>
              <a:cxnLst/>
              <a:rect l="l" t="t" r="r" b="b"/>
              <a:pathLst>
                <a:path w="8885" h="8917" extrusionOk="0">
                  <a:moveTo>
                    <a:pt x="4442" y="725"/>
                  </a:moveTo>
                  <a:cubicBezTo>
                    <a:pt x="6522" y="725"/>
                    <a:pt x="8192" y="2427"/>
                    <a:pt x="8192" y="4474"/>
                  </a:cubicBezTo>
                  <a:cubicBezTo>
                    <a:pt x="8192" y="6522"/>
                    <a:pt x="6522" y="8192"/>
                    <a:pt x="4442" y="8192"/>
                  </a:cubicBezTo>
                  <a:cubicBezTo>
                    <a:pt x="2363" y="8192"/>
                    <a:pt x="693" y="6522"/>
                    <a:pt x="693" y="4474"/>
                  </a:cubicBezTo>
                  <a:cubicBezTo>
                    <a:pt x="693" y="2427"/>
                    <a:pt x="2395" y="725"/>
                    <a:pt x="4442" y="725"/>
                  </a:cubicBezTo>
                  <a:close/>
                  <a:moveTo>
                    <a:pt x="4442" y="1"/>
                  </a:moveTo>
                  <a:cubicBezTo>
                    <a:pt x="1985" y="1"/>
                    <a:pt x="0" y="2017"/>
                    <a:pt x="0" y="4474"/>
                  </a:cubicBezTo>
                  <a:cubicBezTo>
                    <a:pt x="0" y="6900"/>
                    <a:pt x="1985" y="8917"/>
                    <a:pt x="4442" y="8917"/>
                  </a:cubicBezTo>
                  <a:cubicBezTo>
                    <a:pt x="6868" y="8917"/>
                    <a:pt x="8885" y="6900"/>
                    <a:pt x="8885" y="4474"/>
                  </a:cubicBezTo>
                  <a:cubicBezTo>
                    <a:pt x="8885" y="2017"/>
                    <a:pt x="6868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50" name="Google Shape;10650;p77"/>
            <p:cNvSpPr/>
            <p:nvPr/>
          </p:nvSpPr>
          <p:spPr>
            <a:xfrm>
              <a:off x="-30669050" y="2726350"/>
              <a:ext cx="52025" cy="119150"/>
            </a:xfrm>
            <a:custGeom>
              <a:avLst/>
              <a:gdLst/>
              <a:ahLst/>
              <a:cxnLst/>
              <a:rect l="l" t="t" r="r" b="b"/>
              <a:pathLst>
                <a:path w="2081" h="476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056"/>
                  </a:lnTo>
                  <a:cubicBezTo>
                    <a:pt x="1" y="3151"/>
                    <a:pt x="32" y="3277"/>
                    <a:pt x="95" y="3308"/>
                  </a:cubicBezTo>
                  <a:lnTo>
                    <a:pt x="1482" y="4695"/>
                  </a:lnTo>
                  <a:cubicBezTo>
                    <a:pt x="1545" y="4742"/>
                    <a:pt x="1631" y="4766"/>
                    <a:pt x="1718" y="4766"/>
                  </a:cubicBezTo>
                  <a:cubicBezTo>
                    <a:pt x="1805" y="4766"/>
                    <a:pt x="1891" y="4742"/>
                    <a:pt x="1954" y="4695"/>
                  </a:cubicBezTo>
                  <a:cubicBezTo>
                    <a:pt x="2080" y="4569"/>
                    <a:pt x="2080" y="4317"/>
                    <a:pt x="1954" y="4222"/>
                  </a:cubicBezTo>
                  <a:lnTo>
                    <a:pt x="694" y="2962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51" name="Google Shape;10651;p77"/>
          <p:cNvGrpSpPr/>
          <p:nvPr/>
        </p:nvGrpSpPr>
        <p:grpSpPr>
          <a:xfrm>
            <a:off x="3519576" y="5431925"/>
            <a:ext cx="471409" cy="471409"/>
            <a:chOff x="-30064925" y="2332550"/>
            <a:chExt cx="291425" cy="291425"/>
          </a:xfrm>
          <a:solidFill>
            <a:srgbClr val="009447"/>
          </a:solidFill>
        </p:grpSpPr>
        <p:sp>
          <p:nvSpPr>
            <p:cNvPr id="10652" name="Google Shape;10652;p77"/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53" name="Google Shape;10653;p77"/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54" name="Google Shape;10654;p77"/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55" name="Google Shape;10655;p77"/>
          <p:cNvGrpSpPr/>
          <p:nvPr/>
        </p:nvGrpSpPr>
        <p:grpSpPr>
          <a:xfrm>
            <a:off x="5310758" y="3577925"/>
            <a:ext cx="465140" cy="463839"/>
            <a:chOff x="2821450" y="2957850"/>
            <a:chExt cx="259275" cy="258550"/>
          </a:xfrm>
          <a:solidFill>
            <a:srgbClr val="009447"/>
          </a:solidFill>
        </p:grpSpPr>
        <p:sp>
          <p:nvSpPr>
            <p:cNvPr id="10656" name="Google Shape;10656;p77"/>
            <p:cNvSpPr/>
            <p:nvPr/>
          </p:nvSpPr>
          <p:spPr>
            <a:xfrm>
              <a:off x="2821450" y="3080500"/>
              <a:ext cx="259275" cy="135900"/>
            </a:xfrm>
            <a:custGeom>
              <a:avLst/>
              <a:gdLst/>
              <a:ahLst/>
              <a:cxnLst/>
              <a:rect l="l" t="t" r="r" b="b"/>
              <a:pathLst>
                <a:path w="10371" h="5436" extrusionOk="0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57" name="Google Shape;10657;p77"/>
            <p:cNvSpPr/>
            <p:nvPr/>
          </p:nvSpPr>
          <p:spPr>
            <a:xfrm>
              <a:off x="2831900" y="2957850"/>
              <a:ext cx="228625" cy="106350"/>
            </a:xfrm>
            <a:custGeom>
              <a:avLst/>
              <a:gdLst/>
              <a:ahLst/>
              <a:cxnLst/>
              <a:rect l="l" t="t" r="r" b="b"/>
              <a:pathLst>
                <a:path w="9145" h="4254" extrusionOk="0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58" name="Google Shape;10658;p77"/>
            <p:cNvSpPr/>
            <p:nvPr/>
          </p:nvSpPr>
          <p:spPr>
            <a:xfrm>
              <a:off x="3024600" y="2966925"/>
              <a:ext cx="29875" cy="58497"/>
            </a:xfrm>
            <a:custGeom>
              <a:avLst/>
              <a:gdLst/>
              <a:ahLst/>
              <a:cxnLst/>
              <a:rect l="l" t="t" r="r" b="b"/>
              <a:pathLst>
                <a:path w="1195" h="2376" extrusionOk="0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IN" sz="1867"/>
            </a:p>
          </p:txBody>
        </p:sp>
      </p:grpSp>
      <p:grpSp>
        <p:nvGrpSpPr>
          <p:cNvPr id="10659" name="Google Shape;10659;p77"/>
          <p:cNvGrpSpPr/>
          <p:nvPr/>
        </p:nvGrpSpPr>
        <p:grpSpPr>
          <a:xfrm>
            <a:off x="6477467" y="1739282"/>
            <a:ext cx="481453" cy="481453"/>
            <a:chOff x="-57970450" y="1903275"/>
            <a:chExt cx="318225" cy="318225"/>
          </a:xfrm>
          <a:solidFill>
            <a:srgbClr val="009447"/>
          </a:solidFill>
        </p:grpSpPr>
        <p:sp>
          <p:nvSpPr>
            <p:cNvPr id="10660" name="Google Shape;10660;p77"/>
            <p:cNvSpPr/>
            <p:nvPr/>
          </p:nvSpPr>
          <p:spPr>
            <a:xfrm>
              <a:off x="-57847575" y="2135825"/>
              <a:ext cx="73250" cy="28975"/>
            </a:xfrm>
            <a:custGeom>
              <a:avLst/>
              <a:gdLst/>
              <a:ahLst/>
              <a:cxnLst/>
              <a:rect l="l" t="t" r="r" b="b"/>
              <a:pathLst>
                <a:path w="2930" h="1159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36" y="970"/>
                    <a:pt x="1008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0" y="465"/>
                    <a:pt x="2930" y="213"/>
                    <a:pt x="2773" y="119"/>
                  </a:cubicBezTo>
                  <a:cubicBezTo>
                    <a:pt x="2694" y="40"/>
                    <a:pt x="2592" y="1"/>
                    <a:pt x="2497" y="1"/>
                  </a:cubicBezTo>
                  <a:cubicBezTo>
                    <a:pt x="2402" y="1"/>
                    <a:pt x="2316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97" y="434"/>
                    <a:pt x="882" y="339"/>
                    <a:pt x="693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61" name="Google Shape;10661;p77"/>
            <p:cNvSpPr/>
            <p:nvPr/>
          </p:nvSpPr>
          <p:spPr>
            <a:xfrm>
              <a:off x="-57857025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62" name="Google Shape;10662;p77"/>
            <p:cNvSpPr/>
            <p:nvPr/>
          </p:nvSpPr>
          <p:spPr>
            <a:xfrm>
              <a:off x="-577822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63" name="Google Shape;10663;p77"/>
            <p:cNvSpPr/>
            <p:nvPr/>
          </p:nvSpPr>
          <p:spPr>
            <a:xfrm>
              <a:off x="-57970450" y="1903275"/>
              <a:ext cx="318225" cy="318225"/>
            </a:xfrm>
            <a:custGeom>
              <a:avLst/>
              <a:gdLst/>
              <a:ahLst/>
              <a:cxnLst/>
              <a:rect l="l" t="t" r="r" b="b"/>
              <a:pathLst>
                <a:path w="12729" h="12729" extrusionOk="0">
                  <a:moveTo>
                    <a:pt x="6396" y="757"/>
                  </a:moveTo>
                  <a:cubicBezTo>
                    <a:pt x="6774" y="757"/>
                    <a:pt x="7121" y="915"/>
                    <a:pt x="7404" y="1167"/>
                  </a:cubicBezTo>
                  <a:lnTo>
                    <a:pt x="8507" y="2269"/>
                  </a:lnTo>
                  <a:lnTo>
                    <a:pt x="4348" y="2269"/>
                  </a:lnTo>
                  <a:lnTo>
                    <a:pt x="5356" y="1167"/>
                  </a:lnTo>
                  <a:cubicBezTo>
                    <a:pt x="5640" y="915"/>
                    <a:pt x="5986" y="757"/>
                    <a:pt x="6396" y="757"/>
                  </a:cubicBezTo>
                  <a:close/>
                  <a:moveTo>
                    <a:pt x="11783" y="2994"/>
                  </a:moveTo>
                  <a:cubicBezTo>
                    <a:pt x="11626" y="3845"/>
                    <a:pt x="10838" y="4475"/>
                    <a:pt x="9925" y="4475"/>
                  </a:cubicBezTo>
                  <a:lnTo>
                    <a:pt x="2489" y="4475"/>
                  </a:lnTo>
                  <a:cubicBezTo>
                    <a:pt x="2454" y="4478"/>
                    <a:pt x="2420" y="4479"/>
                    <a:pt x="2385" y="4479"/>
                  </a:cubicBezTo>
                  <a:cubicBezTo>
                    <a:pt x="1665" y="4479"/>
                    <a:pt x="968" y="3867"/>
                    <a:pt x="788" y="3025"/>
                  </a:cubicBezTo>
                  <a:lnTo>
                    <a:pt x="2300" y="3025"/>
                  </a:lnTo>
                  <a:lnTo>
                    <a:pt x="2300" y="3372"/>
                  </a:lnTo>
                  <a:cubicBezTo>
                    <a:pt x="2300" y="3592"/>
                    <a:pt x="2458" y="3750"/>
                    <a:pt x="2647" y="3750"/>
                  </a:cubicBezTo>
                  <a:cubicBezTo>
                    <a:pt x="2836" y="3750"/>
                    <a:pt x="2993" y="3592"/>
                    <a:pt x="2993" y="3372"/>
                  </a:cubicBezTo>
                  <a:lnTo>
                    <a:pt x="2993" y="3025"/>
                  </a:lnTo>
                  <a:lnTo>
                    <a:pt x="3750" y="3025"/>
                  </a:lnTo>
                  <a:lnTo>
                    <a:pt x="3750" y="3372"/>
                  </a:lnTo>
                  <a:cubicBezTo>
                    <a:pt x="3750" y="3592"/>
                    <a:pt x="3907" y="3750"/>
                    <a:pt x="4096" y="3750"/>
                  </a:cubicBezTo>
                  <a:cubicBezTo>
                    <a:pt x="4285" y="3750"/>
                    <a:pt x="4443" y="3592"/>
                    <a:pt x="4443" y="3372"/>
                  </a:cubicBezTo>
                  <a:lnTo>
                    <a:pt x="4443" y="3025"/>
                  </a:lnTo>
                  <a:lnTo>
                    <a:pt x="5199" y="3025"/>
                  </a:lnTo>
                  <a:lnTo>
                    <a:pt x="5199" y="3372"/>
                  </a:lnTo>
                  <a:cubicBezTo>
                    <a:pt x="5199" y="3592"/>
                    <a:pt x="5356" y="3750"/>
                    <a:pt x="5545" y="3750"/>
                  </a:cubicBezTo>
                  <a:cubicBezTo>
                    <a:pt x="5766" y="3750"/>
                    <a:pt x="5923" y="3592"/>
                    <a:pt x="5923" y="3372"/>
                  </a:cubicBezTo>
                  <a:lnTo>
                    <a:pt x="5923" y="3025"/>
                  </a:lnTo>
                  <a:lnTo>
                    <a:pt x="6648" y="3025"/>
                  </a:lnTo>
                  <a:lnTo>
                    <a:pt x="6648" y="3372"/>
                  </a:lnTo>
                  <a:cubicBezTo>
                    <a:pt x="6648" y="3592"/>
                    <a:pt x="6806" y="3750"/>
                    <a:pt x="7026" y="3750"/>
                  </a:cubicBezTo>
                  <a:cubicBezTo>
                    <a:pt x="7215" y="3750"/>
                    <a:pt x="7373" y="3592"/>
                    <a:pt x="7373" y="3372"/>
                  </a:cubicBezTo>
                  <a:lnTo>
                    <a:pt x="7373" y="3025"/>
                  </a:lnTo>
                  <a:lnTo>
                    <a:pt x="8129" y="3025"/>
                  </a:lnTo>
                  <a:lnTo>
                    <a:pt x="8129" y="3372"/>
                  </a:lnTo>
                  <a:cubicBezTo>
                    <a:pt x="8129" y="3592"/>
                    <a:pt x="8286" y="3750"/>
                    <a:pt x="8475" y="3750"/>
                  </a:cubicBezTo>
                  <a:cubicBezTo>
                    <a:pt x="8664" y="3750"/>
                    <a:pt x="8822" y="3592"/>
                    <a:pt x="8822" y="3372"/>
                  </a:cubicBezTo>
                  <a:lnTo>
                    <a:pt x="8822" y="2994"/>
                  </a:lnTo>
                  <a:lnTo>
                    <a:pt x="9578" y="2994"/>
                  </a:lnTo>
                  <a:lnTo>
                    <a:pt x="9578" y="3372"/>
                  </a:lnTo>
                  <a:cubicBezTo>
                    <a:pt x="9578" y="3592"/>
                    <a:pt x="9735" y="3750"/>
                    <a:pt x="9925" y="3750"/>
                  </a:cubicBezTo>
                  <a:cubicBezTo>
                    <a:pt x="10114" y="3750"/>
                    <a:pt x="10271" y="3592"/>
                    <a:pt x="10271" y="3372"/>
                  </a:cubicBezTo>
                  <a:lnTo>
                    <a:pt x="10271" y="2994"/>
                  </a:lnTo>
                  <a:close/>
                  <a:moveTo>
                    <a:pt x="2300" y="6774"/>
                  </a:moveTo>
                  <a:lnTo>
                    <a:pt x="2300" y="8255"/>
                  </a:lnTo>
                  <a:cubicBezTo>
                    <a:pt x="1859" y="8255"/>
                    <a:pt x="1544" y="7909"/>
                    <a:pt x="1544" y="7531"/>
                  </a:cubicBezTo>
                  <a:cubicBezTo>
                    <a:pt x="1544" y="7121"/>
                    <a:pt x="1891" y="6774"/>
                    <a:pt x="2300" y="6774"/>
                  </a:cubicBezTo>
                  <a:close/>
                  <a:moveTo>
                    <a:pt x="10492" y="6774"/>
                  </a:moveTo>
                  <a:cubicBezTo>
                    <a:pt x="10870" y="6774"/>
                    <a:pt x="11216" y="7090"/>
                    <a:pt x="11216" y="7531"/>
                  </a:cubicBezTo>
                  <a:cubicBezTo>
                    <a:pt x="11216" y="7940"/>
                    <a:pt x="10901" y="8255"/>
                    <a:pt x="10492" y="8255"/>
                  </a:cubicBezTo>
                  <a:lnTo>
                    <a:pt x="10492" y="6774"/>
                  </a:lnTo>
                  <a:close/>
                  <a:moveTo>
                    <a:pt x="9767" y="5262"/>
                  </a:moveTo>
                  <a:cubicBezTo>
                    <a:pt x="9735" y="5388"/>
                    <a:pt x="9735" y="8507"/>
                    <a:pt x="9735" y="8633"/>
                  </a:cubicBezTo>
                  <a:cubicBezTo>
                    <a:pt x="9735" y="9421"/>
                    <a:pt x="9452" y="10145"/>
                    <a:pt x="8979" y="10744"/>
                  </a:cubicBezTo>
                  <a:lnTo>
                    <a:pt x="8979" y="9358"/>
                  </a:lnTo>
                  <a:cubicBezTo>
                    <a:pt x="8979" y="8350"/>
                    <a:pt x="8160" y="7531"/>
                    <a:pt x="7121" y="7531"/>
                  </a:cubicBezTo>
                  <a:cubicBezTo>
                    <a:pt x="6932" y="7531"/>
                    <a:pt x="6774" y="7688"/>
                    <a:pt x="6774" y="7877"/>
                  </a:cubicBezTo>
                  <a:cubicBezTo>
                    <a:pt x="6774" y="8066"/>
                    <a:pt x="6932" y="8224"/>
                    <a:pt x="7121" y="8224"/>
                  </a:cubicBezTo>
                  <a:cubicBezTo>
                    <a:pt x="7751" y="8224"/>
                    <a:pt x="8223" y="8728"/>
                    <a:pt x="8223" y="9326"/>
                  </a:cubicBezTo>
                  <a:lnTo>
                    <a:pt x="8223" y="11374"/>
                  </a:lnTo>
                  <a:cubicBezTo>
                    <a:pt x="7688" y="11721"/>
                    <a:pt x="7058" y="11973"/>
                    <a:pt x="6396" y="11973"/>
                  </a:cubicBezTo>
                  <a:cubicBezTo>
                    <a:pt x="5734" y="11973"/>
                    <a:pt x="5041" y="11784"/>
                    <a:pt x="4537" y="11374"/>
                  </a:cubicBezTo>
                  <a:lnTo>
                    <a:pt x="4537" y="9326"/>
                  </a:lnTo>
                  <a:cubicBezTo>
                    <a:pt x="4537" y="8696"/>
                    <a:pt x="5041" y="8224"/>
                    <a:pt x="5640" y="8224"/>
                  </a:cubicBezTo>
                  <a:cubicBezTo>
                    <a:pt x="5829" y="8224"/>
                    <a:pt x="5986" y="8066"/>
                    <a:pt x="5986" y="7877"/>
                  </a:cubicBezTo>
                  <a:cubicBezTo>
                    <a:pt x="5986" y="7688"/>
                    <a:pt x="5829" y="7499"/>
                    <a:pt x="5640" y="7499"/>
                  </a:cubicBezTo>
                  <a:cubicBezTo>
                    <a:pt x="4600" y="7499"/>
                    <a:pt x="3781" y="8350"/>
                    <a:pt x="3781" y="9358"/>
                  </a:cubicBezTo>
                  <a:lnTo>
                    <a:pt x="3781" y="10744"/>
                  </a:lnTo>
                  <a:cubicBezTo>
                    <a:pt x="3308" y="10145"/>
                    <a:pt x="3056" y="9389"/>
                    <a:pt x="3056" y="8602"/>
                  </a:cubicBezTo>
                  <a:lnTo>
                    <a:pt x="3056" y="5262"/>
                  </a:lnTo>
                  <a:close/>
                  <a:moveTo>
                    <a:pt x="6333" y="1"/>
                  </a:moveTo>
                  <a:cubicBezTo>
                    <a:pt x="5766" y="1"/>
                    <a:pt x="5199" y="221"/>
                    <a:pt x="4821" y="631"/>
                  </a:cubicBezTo>
                  <a:lnTo>
                    <a:pt x="3182" y="2238"/>
                  </a:lnTo>
                  <a:lnTo>
                    <a:pt x="347" y="2238"/>
                  </a:lnTo>
                  <a:cubicBezTo>
                    <a:pt x="158" y="2238"/>
                    <a:pt x="0" y="2395"/>
                    <a:pt x="0" y="2584"/>
                  </a:cubicBezTo>
                  <a:cubicBezTo>
                    <a:pt x="0" y="3908"/>
                    <a:pt x="1009" y="5010"/>
                    <a:pt x="2237" y="5199"/>
                  </a:cubicBezTo>
                  <a:lnTo>
                    <a:pt x="2237" y="5987"/>
                  </a:lnTo>
                  <a:cubicBezTo>
                    <a:pt x="1418" y="5987"/>
                    <a:pt x="757" y="6648"/>
                    <a:pt x="757" y="7468"/>
                  </a:cubicBezTo>
                  <a:cubicBezTo>
                    <a:pt x="757" y="8318"/>
                    <a:pt x="1418" y="8980"/>
                    <a:pt x="2237" y="8980"/>
                  </a:cubicBezTo>
                  <a:cubicBezTo>
                    <a:pt x="2363" y="10114"/>
                    <a:pt x="2930" y="11091"/>
                    <a:pt x="3718" y="11784"/>
                  </a:cubicBezTo>
                  <a:lnTo>
                    <a:pt x="3718" y="12351"/>
                  </a:lnTo>
                  <a:cubicBezTo>
                    <a:pt x="3718" y="12571"/>
                    <a:pt x="3876" y="12729"/>
                    <a:pt x="4065" y="12729"/>
                  </a:cubicBezTo>
                  <a:cubicBezTo>
                    <a:pt x="4254" y="12729"/>
                    <a:pt x="4411" y="12571"/>
                    <a:pt x="4411" y="12351"/>
                  </a:cubicBezTo>
                  <a:lnTo>
                    <a:pt x="4411" y="12288"/>
                  </a:lnTo>
                  <a:cubicBezTo>
                    <a:pt x="4978" y="12571"/>
                    <a:pt x="5608" y="12729"/>
                    <a:pt x="6270" y="12729"/>
                  </a:cubicBezTo>
                  <a:cubicBezTo>
                    <a:pt x="6932" y="12729"/>
                    <a:pt x="7562" y="12571"/>
                    <a:pt x="8129" y="12288"/>
                  </a:cubicBezTo>
                  <a:lnTo>
                    <a:pt x="8129" y="12351"/>
                  </a:lnTo>
                  <a:cubicBezTo>
                    <a:pt x="8129" y="12571"/>
                    <a:pt x="8286" y="12729"/>
                    <a:pt x="8475" y="12729"/>
                  </a:cubicBezTo>
                  <a:cubicBezTo>
                    <a:pt x="8664" y="12729"/>
                    <a:pt x="8822" y="12571"/>
                    <a:pt x="8822" y="12351"/>
                  </a:cubicBezTo>
                  <a:lnTo>
                    <a:pt x="8822" y="11784"/>
                  </a:lnTo>
                  <a:cubicBezTo>
                    <a:pt x="9641" y="11091"/>
                    <a:pt x="10208" y="10082"/>
                    <a:pt x="10271" y="8980"/>
                  </a:cubicBezTo>
                  <a:cubicBezTo>
                    <a:pt x="11122" y="8980"/>
                    <a:pt x="11783" y="8318"/>
                    <a:pt x="11783" y="7468"/>
                  </a:cubicBezTo>
                  <a:cubicBezTo>
                    <a:pt x="11972" y="6680"/>
                    <a:pt x="11311" y="6018"/>
                    <a:pt x="10492" y="6018"/>
                  </a:cubicBezTo>
                  <a:lnTo>
                    <a:pt x="10492" y="5231"/>
                  </a:lnTo>
                  <a:cubicBezTo>
                    <a:pt x="11752" y="5042"/>
                    <a:pt x="12728" y="3971"/>
                    <a:pt x="12728" y="2647"/>
                  </a:cubicBezTo>
                  <a:cubicBezTo>
                    <a:pt x="12728" y="2521"/>
                    <a:pt x="12697" y="2427"/>
                    <a:pt x="12602" y="2364"/>
                  </a:cubicBezTo>
                  <a:cubicBezTo>
                    <a:pt x="12539" y="2269"/>
                    <a:pt x="12445" y="2238"/>
                    <a:pt x="12319" y="2238"/>
                  </a:cubicBezTo>
                  <a:lnTo>
                    <a:pt x="9483" y="2238"/>
                  </a:lnTo>
                  <a:lnTo>
                    <a:pt x="7877" y="631"/>
                  </a:lnTo>
                  <a:cubicBezTo>
                    <a:pt x="7499" y="221"/>
                    <a:pt x="6932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64" name="Google Shape;10664;p77"/>
          <p:cNvGrpSpPr/>
          <p:nvPr/>
        </p:nvGrpSpPr>
        <p:grpSpPr>
          <a:xfrm>
            <a:off x="6506667" y="2373891"/>
            <a:ext cx="423053" cy="479071"/>
            <a:chOff x="-57950750" y="2296300"/>
            <a:chExt cx="279625" cy="316650"/>
          </a:xfrm>
          <a:solidFill>
            <a:srgbClr val="009447"/>
          </a:solidFill>
        </p:grpSpPr>
        <p:sp>
          <p:nvSpPr>
            <p:cNvPr id="10665" name="Google Shape;10665;p77"/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66" name="Google Shape;10666;p77"/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67" name="Google Shape;10667;p77"/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68" name="Google Shape;10668;p77"/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69" name="Google Shape;10669;p77"/>
          <p:cNvGrpSpPr/>
          <p:nvPr/>
        </p:nvGrpSpPr>
        <p:grpSpPr>
          <a:xfrm>
            <a:off x="6477619" y="2976126"/>
            <a:ext cx="481151" cy="480281"/>
            <a:chOff x="-57969675" y="2687750"/>
            <a:chExt cx="318025" cy="317450"/>
          </a:xfrm>
          <a:solidFill>
            <a:srgbClr val="009447"/>
          </a:solidFill>
        </p:grpSpPr>
        <p:sp>
          <p:nvSpPr>
            <p:cNvPr id="10670" name="Google Shape;10670;p77"/>
            <p:cNvSpPr/>
            <p:nvPr/>
          </p:nvSpPr>
          <p:spPr>
            <a:xfrm>
              <a:off x="-578562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71" name="Google Shape;10671;p77"/>
            <p:cNvSpPr/>
            <p:nvPr/>
          </p:nvSpPr>
          <p:spPr>
            <a:xfrm>
              <a:off x="-578460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72" name="Google Shape;10672;p77"/>
            <p:cNvSpPr/>
            <p:nvPr/>
          </p:nvSpPr>
          <p:spPr>
            <a:xfrm>
              <a:off x="-57969675" y="2687750"/>
              <a:ext cx="318025" cy="317450"/>
            </a:xfrm>
            <a:custGeom>
              <a:avLst/>
              <a:gdLst/>
              <a:ahLst/>
              <a:cxnLst/>
              <a:rect l="l" t="t" r="r" b="b"/>
              <a:pathLst>
                <a:path w="12721" h="12698" extrusionOk="0">
                  <a:moveTo>
                    <a:pt x="6365" y="757"/>
                  </a:moveTo>
                  <a:cubicBezTo>
                    <a:pt x="7090" y="757"/>
                    <a:pt x="7783" y="1072"/>
                    <a:pt x="8255" y="1576"/>
                  </a:cubicBezTo>
                  <a:cubicBezTo>
                    <a:pt x="8888" y="2274"/>
                    <a:pt x="9792" y="2670"/>
                    <a:pt x="10717" y="2670"/>
                  </a:cubicBezTo>
                  <a:cubicBezTo>
                    <a:pt x="11128" y="2670"/>
                    <a:pt x="11544" y="2591"/>
                    <a:pt x="11941" y="2427"/>
                  </a:cubicBezTo>
                  <a:lnTo>
                    <a:pt x="11941" y="3183"/>
                  </a:lnTo>
                  <a:lnTo>
                    <a:pt x="11973" y="3183"/>
                  </a:lnTo>
                  <a:cubicBezTo>
                    <a:pt x="11973" y="4348"/>
                    <a:pt x="11028" y="5231"/>
                    <a:pt x="9925" y="5231"/>
                  </a:cubicBezTo>
                  <a:cubicBezTo>
                    <a:pt x="9358" y="5231"/>
                    <a:pt x="9043" y="5041"/>
                    <a:pt x="8192" y="4600"/>
                  </a:cubicBezTo>
                  <a:cubicBezTo>
                    <a:pt x="8066" y="4537"/>
                    <a:pt x="7877" y="4506"/>
                    <a:pt x="7688" y="4506"/>
                  </a:cubicBezTo>
                  <a:lnTo>
                    <a:pt x="5042" y="4506"/>
                  </a:lnTo>
                  <a:cubicBezTo>
                    <a:pt x="4916" y="4506"/>
                    <a:pt x="4695" y="4537"/>
                    <a:pt x="4538" y="4600"/>
                  </a:cubicBezTo>
                  <a:cubicBezTo>
                    <a:pt x="3687" y="5041"/>
                    <a:pt x="3403" y="5231"/>
                    <a:pt x="2805" y="5231"/>
                  </a:cubicBezTo>
                  <a:cubicBezTo>
                    <a:pt x="1671" y="5231"/>
                    <a:pt x="757" y="4348"/>
                    <a:pt x="757" y="3183"/>
                  </a:cubicBezTo>
                  <a:lnTo>
                    <a:pt x="757" y="2490"/>
                  </a:lnTo>
                  <a:cubicBezTo>
                    <a:pt x="1150" y="2639"/>
                    <a:pt x="1556" y="2711"/>
                    <a:pt x="1958" y="2711"/>
                  </a:cubicBezTo>
                  <a:cubicBezTo>
                    <a:pt x="2909" y="2711"/>
                    <a:pt x="3832" y="2307"/>
                    <a:pt x="4475" y="1576"/>
                  </a:cubicBezTo>
                  <a:cubicBezTo>
                    <a:pt x="4947" y="1072"/>
                    <a:pt x="5640" y="757"/>
                    <a:pt x="6365" y="757"/>
                  </a:cubicBezTo>
                  <a:close/>
                  <a:moveTo>
                    <a:pt x="7846" y="6743"/>
                  </a:moveTo>
                  <a:cubicBezTo>
                    <a:pt x="8035" y="6743"/>
                    <a:pt x="8192" y="6900"/>
                    <a:pt x="8192" y="7089"/>
                  </a:cubicBezTo>
                  <a:cubicBezTo>
                    <a:pt x="8192" y="7278"/>
                    <a:pt x="8035" y="7436"/>
                    <a:pt x="7846" y="7436"/>
                  </a:cubicBezTo>
                  <a:cubicBezTo>
                    <a:pt x="7657" y="7436"/>
                    <a:pt x="7499" y="7278"/>
                    <a:pt x="7499" y="7089"/>
                  </a:cubicBezTo>
                  <a:cubicBezTo>
                    <a:pt x="7499" y="6900"/>
                    <a:pt x="7657" y="6743"/>
                    <a:pt x="7846" y="6743"/>
                  </a:cubicBezTo>
                  <a:close/>
                  <a:moveTo>
                    <a:pt x="7720" y="5231"/>
                  </a:moveTo>
                  <a:cubicBezTo>
                    <a:pt x="7783" y="5231"/>
                    <a:pt x="7846" y="5231"/>
                    <a:pt x="7877" y="5294"/>
                  </a:cubicBezTo>
                  <a:cubicBezTo>
                    <a:pt x="8759" y="5703"/>
                    <a:pt x="9074" y="5955"/>
                    <a:pt x="9767" y="5987"/>
                  </a:cubicBezTo>
                  <a:lnTo>
                    <a:pt x="9767" y="7656"/>
                  </a:lnTo>
                  <a:lnTo>
                    <a:pt x="9736" y="7656"/>
                  </a:lnTo>
                  <a:lnTo>
                    <a:pt x="8980" y="7278"/>
                  </a:lnTo>
                  <a:cubicBezTo>
                    <a:pt x="9106" y="6617"/>
                    <a:pt x="8570" y="5987"/>
                    <a:pt x="7877" y="5987"/>
                  </a:cubicBezTo>
                  <a:cubicBezTo>
                    <a:pt x="7562" y="5987"/>
                    <a:pt x="7247" y="6144"/>
                    <a:pt x="7058" y="6333"/>
                  </a:cubicBezTo>
                  <a:lnTo>
                    <a:pt x="4884" y="5294"/>
                  </a:lnTo>
                  <a:lnTo>
                    <a:pt x="4947" y="5294"/>
                  </a:lnTo>
                  <a:cubicBezTo>
                    <a:pt x="4979" y="5231"/>
                    <a:pt x="5042" y="5231"/>
                    <a:pt x="5105" y="5231"/>
                  </a:cubicBezTo>
                  <a:close/>
                  <a:moveTo>
                    <a:pt x="4065" y="5672"/>
                  </a:moveTo>
                  <a:cubicBezTo>
                    <a:pt x="4065" y="5672"/>
                    <a:pt x="4128" y="5672"/>
                    <a:pt x="4128" y="5703"/>
                  </a:cubicBezTo>
                  <a:lnTo>
                    <a:pt x="6806" y="7026"/>
                  </a:lnTo>
                  <a:cubicBezTo>
                    <a:pt x="6743" y="7656"/>
                    <a:pt x="7279" y="8192"/>
                    <a:pt x="7909" y="8192"/>
                  </a:cubicBezTo>
                  <a:cubicBezTo>
                    <a:pt x="8161" y="8192"/>
                    <a:pt x="8444" y="8066"/>
                    <a:pt x="8633" y="7908"/>
                  </a:cubicBezTo>
                  <a:lnTo>
                    <a:pt x="9767" y="8476"/>
                  </a:lnTo>
                  <a:lnTo>
                    <a:pt x="9767" y="8602"/>
                  </a:lnTo>
                  <a:lnTo>
                    <a:pt x="9736" y="8602"/>
                  </a:lnTo>
                  <a:cubicBezTo>
                    <a:pt x="9736" y="10429"/>
                    <a:pt x="8255" y="11973"/>
                    <a:pt x="6396" y="11973"/>
                  </a:cubicBezTo>
                  <a:cubicBezTo>
                    <a:pt x="4538" y="11973"/>
                    <a:pt x="3057" y="10429"/>
                    <a:pt x="3057" y="8602"/>
                  </a:cubicBezTo>
                  <a:lnTo>
                    <a:pt x="3057" y="5955"/>
                  </a:lnTo>
                  <a:cubicBezTo>
                    <a:pt x="3403" y="5924"/>
                    <a:pt x="3750" y="5829"/>
                    <a:pt x="4065" y="5672"/>
                  </a:cubicBezTo>
                  <a:close/>
                  <a:moveTo>
                    <a:pt x="6365" y="1"/>
                  </a:moveTo>
                  <a:cubicBezTo>
                    <a:pt x="5420" y="1"/>
                    <a:pt x="4506" y="410"/>
                    <a:pt x="3908" y="1072"/>
                  </a:cubicBezTo>
                  <a:cubicBezTo>
                    <a:pt x="3408" y="1648"/>
                    <a:pt x="2687" y="1943"/>
                    <a:pt x="1957" y="1943"/>
                  </a:cubicBezTo>
                  <a:cubicBezTo>
                    <a:pt x="1489" y="1943"/>
                    <a:pt x="1018" y="1822"/>
                    <a:pt x="600" y="1576"/>
                  </a:cubicBezTo>
                  <a:lnTo>
                    <a:pt x="568" y="1544"/>
                  </a:ln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60"/>
                  </a:cubicBezTo>
                  <a:lnTo>
                    <a:pt x="1" y="3151"/>
                  </a:lnTo>
                  <a:cubicBezTo>
                    <a:pt x="1" y="4506"/>
                    <a:pt x="1009" y="5640"/>
                    <a:pt x="2269" y="5861"/>
                  </a:cubicBezTo>
                  <a:lnTo>
                    <a:pt x="2269" y="8539"/>
                  </a:lnTo>
                  <a:cubicBezTo>
                    <a:pt x="2269" y="10838"/>
                    <a:pt x="4097" y="12697"/>
                    <a:pt x="6365" y="12697"/>
                  </a:cubicBezTo>
                  <a:cubicBezTo>
                    <a:pt x="8602" y="12697"/>
                    <a:pt x="10461" y="10838"/>
                    <a:pt x="10461" y="8539"/>
                  </a:cubicBezTo>
                  <a:lnTo>
                    <a:pt x="10461" y="5861"/>
                  </a:lnTo>
                  <a:cubicBezTo>
                    <a:pt x="11752" y="5640"/>
                    <a:pt x="12697" y="4506"/>
                    <a:pt x="12697" y="3151"/>
                  </a:cubicBezTo>
                  <a:lnTo>
                    <a:pt x="12697" y="1860"/>
                  </a:lnTo>
                  <a:cubicBezTo>
                    <a:pt x="12721" y="1647"/>
                    <a:pt x="12550" y="1487"/>
                    <a:pt x="12370" y="1487"/>
                  </a:cubicBezTo>
                  <a:cubicBezTo>
                    <a:pt x="12310" y="1487"/>
                    <a:pt x="12249" y="1505"/>
                    <a:pt x="12193" y="1544"/>
                  </a:cubicBezTo>
                  <a:lnTo>
                    <a:pt x="12130" y="1576"/>
                  </a:lnTo>
                  <a:cubicBezTo>
                    <a:pt x="11721" y="1824"/>
                    <a:pt x="11253" y="1945"/>
                    <a:pt x="10785" y="1945"/>
                  </a:cubicBezTo>
                  <a:cubicBezTo>
                    <a:pt x="10063" y="1945"/>
                    <a:pt x="9338" y="1657"/>
                    <a:pt x="8822" y="1103"/>
                  </a:cubicBezTo>
                  <a:cubicBezTo>
                    <a:pt x="8192" y="442"/>
                    <a:pt x="7342" y="1"/>
                    <a:pt x="6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73" name="Google Shape;10673;p77"/>
            <p:cNvSpPr/>
            <p:nvPr/>
          </p:nvSpPr>
          <p:spPr>
            <a:xfrm>
              <a:off x="-57838125" y="2724975"/>
              <a:ext cx="56725" cy="55550"/>
            </a:xfrm>
            <a:custGeom>
              <a:avLst/>
              <a:gdLst/>
              <a:ahLst/>
              <a:cxnLst/>
              <a:rect l="l" t="t" r="r" b="b"/>
              <a:pathLst>
                <a:path w="2269" h="2222" extrusionOk="0">
                  <a:moveTo>
                    <a:pt x="386" y="0"/>
                  </a:moveTo>
                  <a:cubicBezTo>
                    <a:pt x="292" y="0"/>
                    <a:pt x="205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lnTo>
                    <a:pt x="630" y="1127"/>
                  </a:lnTo>
                  <a:lnTo>
                    <a:pt x="158" y="1599"/>
                  </a:lnTo>
                  <a:cubicBezTo>
                    <a:pt x="0" y="1757"/>
                    <a:pt x="0" y="1977"/>
                    <a:pt x="158" y="2103"/>
                  </a:cubicBezTo>
                  <a:cubicBezTo>
                    <a:pt x="237" y="2182"/>
                    <a:pt x="331" y="2221"/>
                    <a:pt x="422" y="2221"/>
                  </a:cubicBezTo>
                  <a:cubicBezTo>
                    <a:pt x="512" y="2221"/>
                    <a:pt x="599" y="2182"/>
                    <a:pt x="662" y="2103"/>
                  </a:cubicBezTo>
                  <a:lnTo>
                    <a:pt x="1134" y="1631"/>
                  </a:lnTo>
                  <a:lnTo>
                    <a:pt x="1607" y="2103"/>
                  </a:lnTo>
                  <a:cubicBezTo>
                    <a:pt x="1686" y="2182"/>
                    <a:pt x="1780" y="2221"/>
                    <a:pt x="1871" y="2221"/>
                  </a:cubicBezTo>
                  <a:cubicBezTo>
                    <a:pt x="1961" y="2221"/>
                    <a:pt x="2048" y="2182"/>
                    <a:pt x="2111" y="2103"/>
                  </a:cubicBezTo>
                  <a:cubicBezTo>
                    <a:pt x="2269" y="1946"/>
                    <a:pt x="2269" y="1694"/>
                    <a:pt x="2111" y="1599"/>
                  </a:cubicBezTo>
                  <a:lnTo>
                    <a:pt x="1639" y="1127"/>
                  </a:lnTo>
                  <a:lnTo>
                    <a:pt x="2111" y="654"/>
                  </a:lnTo>
                  <a:cubicBezTo>
                    <a:pt x="2269" y="497"/>
                    <a:pt x="2269" y="244"/>
                    <a:pt x="2111" y="118"/>
                  </a:cubicBezTo>
                  <a:cubicBezTo>
                    <a:pt x="2032" y="40"/>
                    <a:pt x="1938" y="0"/>
                    <a:pt x="1847" y="0"/>
                  </a:cubicBezTo>
                  <a:cubicBezTo>
                    <a:pt x="1757" y="0"/>
                    <a:pt x="1670" y="40"/>
                    <a:pt x="1607" y="118"/>
                  </a:cubicBezTo>
                  <a:lnTo>
                    <a:pt x="1134" y="591"/>
                  </a:lnTo>
                  <a:lnTo>
                    <a:pt x="662" y="118"/>
                  </a:lnTo>
                  <a:cubicBezTo>
                    <a:pt x="583" y="40"/>
                    <a:pt x="481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74" name="Google Shape;10674;p77"/>
          <p:cNvGrpSpPr/>
          <p:nvPr/>
        </p:nvGrpSpPr>
        <p:grpSpPr>
          <a:xfrm>
            <a:off x="9423197" y="1739282"/>
            <a:ext cx="485047" cy="481453"/>
            <a:chOff x="-56012425" y="1903275"/>
            <a:chExt cx="320600" cy="318225"/>
          </a:xfrm>
          <a:solidFill>
            <a:srgbClr val="009447"/>
          </a:solidFill>
        </p:grpSpPr>
        <p:sp>
          <p:nvSpPr>
            <p:cNvPr id="10675" name="Google Shape;10675;p77"/>
            <p:cNvSpPr/>
            <p:nvPr/>
          </p:nvSpPr>
          <p:spPr>
            <a:xfrm>
              <a:off x="-55897425" y="20151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76" name="Google Shape;10676;p77"/>
            <p:cNvSpPr/>
            <p:nvPr/>
          </p:nvSpPr>
          <p:spPr>
            <a:xfrm>
              <a:off x="-56012425" y="1903275"/>
              <a:ext cx="320600" cy="318225"/>
            </a:xfrm>
            <a:custGeom>
              <a:avLst/>
              <a:gdLst/>
              <a:ahLst/>
              <a:cxnLst/>
              <a:rect l="l" t="t" r="r" b="b"/>
              <a:pathLst>
                <a:path w="12824" h="12729" extrusionOk="0">
                  <a:moveTo>
                    <a:pt x="5262" y="946"/>
                  </a:moveTo>
                  <a:lnTo>
                    <a:pt x="5262" y="946"/>
                  </a:lnTo>
                  <a:cubicBezTo>
                    <a:pt x="5010" y="1923"/>
                    <a:pt x="4254" y="2679"/>
                    <a:pt x="3277" y="2899"/>
                  </a:cubicBezTo>
                  <a:cubicBezTo>
                    <a:pt x="3592" y="2017"/>
                    <a:pt x="4348" y="1293"/>
                    <a:pt x="5262" y="946"/>
                  </a:cubicBezTo>
                  <a:close/>
                  <a:moveTo>
                    <a:pt x="2301" y="5231"/>
                  </a:moveTo>
                  <a:lnTo>
                    <a:pt x="2301" y="6333"/>
                  </a:lnTo>
                  <a:lnTo>
                    <a:pt x="2301" y="6680"/>
                  </a:lnTo>
                  <a:cubicBezTo>
                    <a:pt x="1891" y="6680"/>
                    <a:pt x="1545" y="6365"/>
                    <a:pt x="1545" y="5955"/>
                  </a:cubicBezTo>
                  <a:cubicBezTo>
                    <a:pt x="1545" y="5514"/>
                    <a:pt x="1891" y="5231"/>
                    <a:pt x="2301" y="5231"/>
                  </a:cubicBezTo>
                  <a:close/>
                  <a:moveTo>
                    <a:pt x="10555" y="5231"/>
                  </a:moveTo>
                  <a:cubicBezTo>
                    <a:pt x="10965" y="5231"/>
                    <a:pt x="11311" y="5546"/>
                    <a:pt x="11311" y="5987"/>
                  </a:cubicBezTo>
                  <a:cubicBezTo>
                    <a:pt x="11311" y="6365"/>
                    <a:pt x="10965" y="6743"/>
                    <a:pt x="10555" y="6743"/>
                  </a:cubicBezTo>
                  <a:lnTo>
                    <a:pt x="10555" y="5231"/>
                  </a:lnTo>
                  <a:close/>
                  <a:moveTo>
                    <a:pt x="1103" y="6837"/>
                  </a:moveTo>
                  <a:cubicBezTo>
                    <a:pt x="1387" y="7216"/>
                    <a:pt x="1828" y="7436"/>
                    <a:pt x="2301" y="7436"/>
                  </a:cubicBezTo>
                  <a:cubicBezTo>
                    <a:pt x="2301" y="7877"/>
                    <a:pt x="1986" y="8192"/>
                    <a:pt x="1545" y="8192"/>
                  </a:cubicBezTo>
                  <a:cubicBezTo>
                    <a:pt x="1166" y="8192"/>
                    <a:pt x="788" y="7877"/>
                    <a:pt x="788" y="7436"/>
                  </a:cubicBezTo>
                  <a:cubicBezTo>
                    <a:pt x="788" y="7216"/>
                    <a:pt x="914" y="6963"/>
                    <a:pt x="1103" y="6837"/>
                  </a:cubicBezTo>
                  <a:close/>
                  <a:moveTo>
                    <a:pt x="11752" y="6837"/>
                  </a:moveTo>
                  <a:cubicBezTo>
                    <a:pt x="11941" y="6995"/>
                    <a:pt x="12067" y="7216"/>
                    <a:pt x="12067" y="7436"/>
                  </a:cubicBezTo>
                  <a:cubicBezTo>
                    <a:pt x="12067" y="7877"/>
                    <a:pt x="11721" y="8192"/>
                    <a:pt x="11311" y="8192"/>
                  </a:cubicBezTo>
                  <a:cubicBezTo>
                    <a:pt x="10933" y="8192"/>
                    <a:pt x="10555" y="7877"/>
                    <a:pt x="10555" y="7436"/>
                  </a:cubicBezTo>
                  <a:cubicBezTo>
                    <a:pt x="11028" y="7436"/>
                    <a:pt x="11469" y="7216"/>
                    <a:pt x="11752" y="6837"/>
                  </a:cubicBezTo>
                  <a:close/>
                  <a:moveTo>
                    <a:pt x="5325" y="2490"/>
                  </a:moveTo>
                  <a:lnTo>
                    <a:pt x="5325" y="2647"/>
                  </a:lnTo>
                  <a:cubicBezTo>
                    <a:pt x="5325" y="3529"/>
                    <a:pt x="5955" y="4286"/>
                    <a:pt x="6837" y="4443"/>
                  </a:cubicBezTo>
                  <a:lnTo>
                    <a:pt x="6837" y="7405"/>
                  </a:lnTo>
                  <a:cubicBezTo>
                    <a:pt x="6711" y="7436"/>
                    <a:pt x="6585" y="7468"/>
                    <a:pt x="6491" y="7468"/>
                  </a:cubicBezTo>
                  <a:cubicBezTo>
                    <a:pt x="6176" y="7468"/>
                    <a:pt x="5892" y="7373"/>
                    <a:pt x="5703" y="7153"/>
                  </a:cubicBezTo>
                  <a:cubicBezTo>
                    <a:pt x="5624" y="7074"/>
                    <a:pt x="5522" y="7034"/>
                    <a:pt x="5424" y="7034"/>
                  </a:cubicBezTo>
                  <a:cubicBezTo>
                    <a:pt x="5325" y="7034"/>
                    <a:pt x="5231" y="7074"/>
                    <a:pt x="5168" y="7153"/>
                  </a:cubicBezTo>
                  <a:cubicBezTo>
                    <a:pt x="5010" y="7310"/>
                    <a:pt x="5010" y="7562"/>
                    <a:pt x="5168" y="7688"/>
                  </a:cubicBezTo>
                  <a:cubicBezTo>
                    <a:pt x="5514" y="8035"/>
                    <a:pt x="6018" y="8224"/>
                    <a:pt x="6491" y="8224"/>
                  </a:cubicBezTo>
                  <a:cubicBezTo>
                    <a:pt x="6585" y="8224"/>
                    <a:pt x="6711" y="8224"/>
                    <a:pt x="6837" y="8192"/>
                  </a:cubicBezTo>
                  <a:lnTo>
                    <a:pt x="6837" y="9326"/>
                  </a:lnTo>
                  <a:lnTo>
                    <a:pt x="6837" y="9673"/>
                  </a:lnTo>
                  <a:cubicBezTo>
                    <a:pt x="6711" y="9673"/>
                    <a:pt x="6554" y="9736"/>
                    <a:pt x="6428" y="9736"/>
                  </a:cubicBezTo>
                  <a:cubicBezTo>
                    <a:pt x="4569" y="9673"/>
                    <a:pt x="3057" y="8192"/>
                    <a:pt x="3057" y="6333"/>
                  </a:cubicBezTo>
                  <a:cubicBezTo>
                    <a:pt x="3057" y="3908"/>
                    <a:pt x="3057" y="3971"/>
                    <a:pt x="3088" y="3687"/>
                  </a:cubicBezTo>
                  <a:cubicBezTo>
                    <a:pt x="3939" y="3592"/>
                    <a:pt x="4790" y="3151"/>
                    <a:pt x="5325" y="2490"/>
                  </a:cubicBezTo>
                  <a:close/>
                  <a:moveTo>
                    <a:pt x="6459" y="694"/>
                  </a:moveTo>
                  <a:cubicBezTo>
                    <a:pt x="8287" y="757"/>
                    <a:pt x="9830" y="2238"/>
                    <a:pt x="9830" y="4097"/>
                  </a:cubicBezTo>
                  <a:lnTo>
                    <a:pt x="9830" y="11941"/>
                  </a:lnTo>
                  <a:cubicBezTo>
                    <a:pt x="8570" y="11721"/>
                    <a:pt x="7562" y="10618"/>
                    <a:pt x="7562" y="9295"/>
                  </a:cubicBezTo>
                  <a:lnTo>
                    <a:pt x="7562" y="4065"/>
                  </a:lnTo>
                  <a:cubicBezTo>
                    <a:pt x="7562" y="3845"/>
                    <a:pt x="7404" y="3687"/>
                    <a:pt x="7215" y="3687"/>
                  </a:cubicBezTo>
                  <a:cubicBezTo>
                    <a:pt x="6585" y="3687"/>
                    <a:pt x="6113" y="3183"/>
                    <a:pt x="6113" y="2584"/>
                  </a:cubicBezTo>
                  <a:lnTo>
                    <a:pt x="6113" y="757"/>
                  </a:lnTo>
                  <a:cubicBezTo>
                    <a:pt x="6239" y="757"/>
                    <a:pt x="6365" y="694"/>
                    <a:pt x="6459" y="694"/>
                  </a:cubicBezTo>
                  <a:close/>
                  <a:moveTo>
                    <a:pt x="3057" y="8665"/>
                  </a:moveTo>
                  <a:cubicBezTo>
                    <a:pt x="3781" y="9704"/>
                    <a:pt x="5010" y="10429"/>
                    <a:pt x="6428" y="10429"/>
                  </a:cubicBezTo>
                  <a:cubicBezTo>
                    <a:pt x="6617" y="10429"/>
                    <a:pt x="6774" y="10429"/>
                    <a:pt x="6995" y="10398"/>
                  </a:cubicBezTo>
                  <a:cubicBezTo>
                    <a:pt x="7184" y="11028"/>
                    <a:pt x="7562" y="11563"/>
                    <a:pt x="8098" y="11973"/>
                  </a:cubicBezTo>
                  <a:lnTo>
                    <a:pt x="3057" y="11973"/>
                  </a:lnTo>
                  <a:lnTo>
                    <a:pt x="3057" y="8665"/>
                  </a:lnTo>
                  <a:close/>
                  <a:moveTo>
                    <a:pt x="6396" y="1"/>
                  </a:moveTo>
                  <a:cubicBezTo>
                    <a:pt x="4096" y="1"/>
                    <a:pt x="2269" y="1860"/>
                    <a:pt x="2269" y="4097"/>
                  </a:cubicBezTo>
                  <a:lnTo>
                    <a:pt x="2269" y="4443"/>
                  </a:lnTo>
                  <a:cubicBezTo>
                    <a:pt x="1356" y="4443"/>
                    <a:pt x="631" y="5231"/>
                    <a:pt x="757" y="6144"/>
                  </a:cubicBezTo>
                  <a:cubicBezTo>
                    <a:pt x="284" y="6428"/>
                    <a:pt x="1" y="6900"/>
                    <a:pt x="1" y="7436"/>
                  </a:cubicBezTo>
                  <a:cubicBezTo>
                    <a:pt x="1" y="8255"/>
                    <a:pt x="694" y="8948"/>
                    <a:pt x="1513" y="8948"/>
                  </a:cubicBezTo>
                  <a:cubicBezTo>
                    <a:pt x="1797" y="8948"/>
                    <a:pt x="2017" y="8854"/>
                    <a:pt x="2269" y="8728"/>
                  </a:cubicBezTo>
                  <a:lnTo>
                    <a:pt x="2269" y="12351"/>
                  </a:lnTo>
                  <a:cubicBezTo>
                    <a:pt x="2269" y="12571"/>
                    <a:pt x="2427" y="12729"/>
                    <a:pt x="2616" y="12729"/>
                  </a:cubicBezTo>
                  <a:lnTo>
                    <a:pt x="10145" y="12729"/>
                  </a:lnTo>
                  <a:cubicBezTo>
                    <a:pt x="10334" y="12729"/>
                    <a:pt x="10492" y="12571"/>
                    <a:pt x="10492" y="12351"/>
                  </a:cubicBezTo>
                  <a:lnTo>
                    <a:pt x="10492" y="8728"/>
                  </a:lnTo>
                  <a:cubicBezTo>
                    <a:pt x="10712" y="8854"/>
                    <a:pt x="10965" y="8948"/>
                    <a:pt x="11248" y="8948"/>
                  </a:cubicBezTo>
                  <a:cubicBezTo>
                    <a:pt x="12067" y="8948"/>
                    <a:pt x="12729" y="8255"/>
                    <a:pt x="12729" y="7436"/>
                  </a:cubicBezTo>
                  <a:cubicBezTo>
                    <a:pt x="12823" y="6932"/>
                    <a:pt x="12508" y="6428"/>
                    <a:pt x="12036" y="6144"/>
                  </a:cubicBezTo>
                  <a:cubicBezTo>
                    <a:pt x="12130" y="5231"/>
                    <a:pt x="11437" y="4443"/>
                    <a:pt x="10523" y="4443"/>
                  </a:cubicBezTo>
                  <a:lnTo>
                    <a:pt x="10523" y="4097"/>
                  </a:lnTo>
                  <a:cubicBezTo>
                    <a:pt x="10523" y="1860"/>
                    <a:pt x="8665" y="1"/>
                    <a:pt x="6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77" name="Google Shape;10677;p77"/>
          <p:cNvGrpSpPr/>
          <p:nvPr/>
        </p:nvGrpSpPr>
        <p:grpSpPr>
          <a:xfrm>
            <a:off x="9424387" y="2371508"/>
            <a:ext cx="482664" cy="482664"/>
            <a:chOff x="-56010850" y="2294725"/>
            <a:chExt cx="319025" cy="319025"/>
          </a:xfrm>
          <a:solidFill>
            <a:srgbClr val="009447"/>
          </a:solidFill>
        </p:grpSpPr>
        <p:sp>
          <p:nvSpPr>
            <p:cNvPr id="10678" name="Google Shape;10678;p77"/>
            <p:cNvSpPr/>
            <p:nvPr/>
          </p:nvSpPr>
          <p:spPr>
            <a:xfrm>
              <a:off x="-5590687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79" name="Google Shape;10679;p77"/>
            <p:cNvSpPr/>
            <p:nvPr/>
          </p:nvSpPr>
          <p:spPr>
            <a:xfrm>
              <a:off x="-5591632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80" name="Google Shape;10680;p77"/>
            <p:cNvSpPr/>
            <p:nvPr/>
          </p:nvSpPr>
          <p:spPr>
            <a:xfrm>
              <a:off x="-558423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81" name="Google Shape;10681;p77"/>
            <p:cNvSpPr/>
            <p:nvPr/>
          </p:nvSpPr>
          <p:spPr>
            <a:xfrm>
              <a:off x="-56010850" y="2294725"/>
              <a:ext cx="319025" cy="319025"/>
            </a:xfrm>
            <a:custGeom>
              <a:avLst/>
              <a:gdLst/>
              <a:ahLst/>
              <a:cxnLst/>
              <a:rect l="l" t="t" r="r" b="b"/>
              <a:pathLst>
                <a:path w="12761" h="12761" extrusionOk="0">
                  <a:moveTo>
                    <a:pt x="6333" y="4506"/>
                  </a:moveTo>
                  <a:cubicBezTo>
                    <a:pt x="6522" y="4506"/>
                    <a:pt x="6680" y="4664"/>
                    <a:pt x="6680" y="4853"/>
                  </a:cubicBezTo>
                  <a:lnTo>
                    <a:pt x="6680" y="5199"/>
                  </a:lnTo>
                  <a:lnTo>
                    <a:pt x="4475" y="5199"/>
                  </a:lnTo>
                  <a:lnTo>
                    <a:pt x="4475" y="4853"/>
                  </a:lnTo>
                  <a:cubicBezTo>
                    <a:pt x="4475" y="4664"/>
                    <a:pt x="4632" y="4506"/>
                    <a:pt x="4821" y="4506"/>
                  </a:cubicBezTo>
                  <a:close/>
                  <a:moveTo>
                    <a:pt x="5577" y="757"/>
                  </a:moveTo>
                  <a:cubicBezTo>
                    <a:pt x="7814" y="757"/>
                    <a:pt x="9673" y="2616"/>
                    <a:pt x="9673" y="4853"/>
                  </a:cubicBezTo>
                  <a:lnTo>
                    <a:pt x="9673" y="5199"/>
                  </a:lnTo>
                  <a:lnTo>
                    <a:pt x="7436" y="5199"/>
                  </a:lnTo>
                  <a:lnTo>
                    <a:pt x="7436" y="4853"/>
                  </a:lnTo>
                  <a:cubicBezTo>
                    <a:pt x="7436" y="4222"/>
                    <a:pt x="6932" y="3750"/>
                    <a:pt x="6333" y="3750"/>
                  </a:cubicBezTo>
                  <a:lnTo>
                    <a:pt x="4821" y="3750"/>
                  </a:lnTo>
                  <a:cubicBezTo>
                    <a:pt x="4191" y="3750"/>
                    <a:pt x="3718" y="4254"/>
                    <a:pt x="3718" y="4853"/>
                  </a:cubicBezTo>
                  <a:lnTo>
                    <a:pt x="3718" y="5199"/>
                  </a:lnTo>
                  <a:lnTo>
                    <a:pt x="1482" y="5199"/>
                  </a:lnTo>
                  <a:lnTo>
                    <a:pt x="1482" y="4853"/>
                  </a:lnTo>
                  <a:cubicBezTo>
                    <a:pt x="1482" y="2616"/>
                    <a:pt x="3340" y="757"/>
                    <a:pt x="5577" y="757"/>
                  </a:cubicBezTo>
                  <a:close/>
                  <a:moveTo>
                    <a:pt x="1482" y="5955"/>
                  </a:moveTo>
                  <a:lnTo>
                    <a:pt x="1482" y="7467"/>
                  </a:lnTo>
                  <a:cubicBezTo>
                    <a:pt x="1103" y="7467"/>
                    <a:pt x="725" y="7152"/>
                    <a:pt x="725" y="6711"/>
                  </a:cubicBezTo>
                  <a:cubicBezTo>
                    <a:pt x="725" y="6302"/>
                    <a:pt x="1103" y="5955"/>
                    <a:pt x="1482" y="5955"/>
                  </a:cubicBezTo>
                  <a:close/>
                  <a:moveTo>
                    <a:pt x="9704" y="5955"/>
                  </a:moveTo>
                  <a:cubicBezTo>
                    <a:pt x="10114" y="5955"/>
                    <a:pt x="10460" y="6302"/>
                    <a:pt x="10460" y="6711"/>
                  </a:cubicBezTo>
                  <a:cubicBezTo>
                    <a:pt x="10460" y="7089"/>
                    <a:pt x="10145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9011" y="5955"/>
                  </a:moveTo>
                  <a:cubicBezTo>
                    <a:pt x="8980" y="6270"/>
                    <a:pt x="8980" y="8318"/>
                    <a:pt x="8980" y="8633"/>
                  </a:cubicBezTo>
                  <a:cubicBezTo>
                    <a:pt x="8980" y="10492"/>
                    <a:pt x="7467" y="11973"/>
                    <a:pt x="5609" y="11973"/>
                  </a:cubicBezTo>
                  <a:cubicBezTo>
                    <a:pt x="3781" y="11973"/>
                    <a:pt x="2269" y="10492"/>
                    <a:pt x="2269" y="8633"/>
                  </a:cubicBezTo>
                  <a:lnTo>
                    <a:pt x="2269" y="5955"/>
                  </a:lnTo>
                  <a:close/>
                  <a:moveTo>
                    <a:pt x="5577" y="1"/>
                  </a:moveTo>
                  <a:cubicBezTo>
                    <a:pt x="2899" y="1"/>
                    <a:pt x="725" y="2175"/>
                    <a:pt x="725" y="4853"/>
                  </a:cubicBezTo>
                  <a:lnTo>
                    <a:pt x="725" y="5451"/>
                  </a:lnTo>
                  <a:cubicBezTo>
                    <a:pt x="316" y="5703"/>
                    <a:pt x="1" y="6207"/>
                    <a:pt x="1" y="6743"/>
                  </a:cubicBezTo>
                  <a:cubicBezTo>
                    <a:pt x="1" y="7562"/>
                    <a:pt x="662" y="8255"/>
                    <a:pt x="1482" y="8255"/>
                  </a:cubicBezTo>
                  <a:lnTo>
                    <a:pt x="1482" y="8665"/>
                  </a:lnTo>
                  <a:cubicBezTo>
                    <a:pt x="1482" y="10933"/>
                    <a:pt x="3340" y="12760"/>
                    <a:pt x="5577" y="12760"/>
                  </a:cubicBezTo>
                  <a:cubicBezTo>
                    <a:pt x="7814" y="12760"/>
                    <a:pt x="9673" y="10933"/>
                    <a:pt x="9673" y="8665"/>
                  </a:cubicBezTo>
                  <a:lnTo>
                    <a:pt x="9673" y="8255"/>
                  </a:lnTo>
                  <a:cubicBezTo>
                    <a:pt x="10492" y="8255"/>
                    <a:pt x="11185" y="7562"/>
                    <a:pt x="11185" y="6743"/>
                  </a:cubicBezTo>
                  <a:cubicBezTo>
                    <a:pt x="11185" y="6459"/>
                    <a:pt x="11091" y="6239"/>
                    <a:pt x="10965" y="5987"/>
                  </a:cubicBezTo>
                  <a:lnTo>
                    <a:pt x="12351" y="5987"/>
                  </a:lnTo>
                  <a:cubicBezTo>
                    <a:pt x="12540" y="5987"/>
                    <a:pt x="12697" y="5829"/>
                    <a:pt x="12697" y="5640"/>
                  </a:cubicBezTo>
                  <a:cubicBezTo>
                    <a:pt x="12760" y="5420"/>
                    <a:pt x="12540" y="5199"/>
                    <a:pt x="12351" y="5199"/>
                  </a:cubicBezTo>
                  <a:lnTo>
                    <a:pt x="10429" y="5199"/>
                  </a:lnTo>
                  <a:lnTo>
                    <a:pt x="10429" y="4853"/>
                  </a:lnTo>
                  <a:cubicBezTo>
                    <a:pt x="10429" y="2175"/>
                    <a:pt x="8255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82" name="Google Shape;10682;p77"/>
          <p:cNvGrpSpPr/>
          <p:nvPr/>
        </p:nvGrpSpPr>
        <p:grpSpPr>
          <a:xfrm>
            <a:off x="9424408" y="2974954"/>
            <a:ext cx="482625" cy="481453"/>
            <a:chOff x="-56010050" y="2686975"/>
            <a:chExt cx="319000" cy="318225"/>
          </a:xfrm>
          <a:solidFill>
            <a:srgbClr val="009447"/>
          </a:solidFill>
        </p:grpSpPr>
        <p:sp>
          <p:nvSpPr>
            <p:cNvPr id="10683" name="Google Shape;10683;p77"/>
            <p:cNvSpPr/>
            <p:nvPr/>
          </p:nvSpPr>
          <p:spPr>
            <a:xfrm>
              <a:off x="-55887975" y="2917925"/>
              <a:ext cx="72475" cy="29775"/>
            </a:xfrm>
            <a:custGeom>
              <a:avLst/>
              <a:gdLst/>
              <a:ahLst/>
              <a:cxnLst/>
              <a:rect l="l" t="t" r="r" b="b"/>
              <a:pathLst>
                <a:path w="2899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94" y="72"/>
                    <a:pt x="2608" y="48"/>
                    <a:pt x="2513" y="48"/>
                  </a:cubicBezTo>
                  <a:cubicBezTo>
                    <a:pt x="2419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51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84" name="Google Shape;10684;p77"/>
            <p:cNvSpPr/>
            <p:nvPr/>
          </p:nvSpPr>
          <p:spPr>
            <a:xfrm>
              <a:off x="-5589742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85" name="Google Shape;10685;p77"/>
            <p:cNvSpPr/>
            <p:nvPr/>
          </p:nvSpPr>
          <p:spPr>
            <a:xfrm>
              <a:off x="-558226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86" name="Google Shape;10686;p77"/>
            <p:cNvSpPr/>
            <p:nvPr/>
          </p:nvSpPr>
          <p:spPr>
            <a:xfrm>
              <a:off x="-56010050" y="26869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2962" y="756"/>
                  </a:moveTo>
                  <a:cubicBezTo>
                    <a:pt x="3686" y="756"/>
                    <a:pt x="4285" y="1260"/>
                    <a:pt x="4443" y="1954"/>
                  </a:cubicBezTo>
                  <a:cubicBezTo>
                    <a:pt x="4096" y="2174"/>
                    <a:pt x="3749" y="2395"/>
                    <a:pt x="3434" y="2710"/>
                  </a:cubicBezTo>
                  <a:cubicBezTo>
                    <a:pt x="3119" y="3025"/>
                    <a:pt x="2867" y="3340"/>
                    <a:pt x="2678" y="3686"/>
                  </a:cubicBezTo>
                  <a:cubicBezTo>
                    <a:pt x="1954" y="3592"/>
                    <a:pt x="1450" y="2962"/>
                    <a:pt x="1450" y="2237"/>
                  </a:cubicBezTo>
                  <a:cubicBezTo>
                    <a:pt x="1450" y="1418"/>
                    <a:pt x="2111" y="756"/>
                    <a:pt x="2962" y="756"/>
                  </a:cubicBezTo>
                  <a:close/>
                  <a:moveTo>
                    <a:pt x="9735" y="756"/>
                  </a:moveTo>
                  <a:cubicBezTo>
                    <a:pt x="10554" y="756"/>
                    <a:pt x="11216" y="1418"/>
                    <a:pt x="11216" y="2237"/>
                  </a:cubicBezTo>
                  <a:cubicBezTo>
                    <a:pt x="11216" y="2993"/>
                    <a:pt x="10712" y="3592"/>
                    <a:pt x="9987" y="3686"/>
                  </a:cubicBezTo>
                  <a:cubicBezTo>
                    <a:pt x="9798" y="3340"/>
                    <a:pt x="9578" y="2993"/>
                    <a:pt x="9263" y="2710"/>
                  </a:cubicBezTo>
                  <a:cubicBezTo>
                    <a:pt x="8948" y="2395"/>
                    <a:pt x="8570" y="2174"/>
                    <a:pt x="8223" y="1954"/>
                  </a:cubicBezTo>
                  <a:cubicBezTo>
                    <a:pt x="8381" y="1260"/>
                    <a:pt x="8979" y="756"/>
                    <a:pt x="9735" y="756"/>
                  </a:cubicBezTo>
                  <a:close/>
                  <a:moveTo>
                    <a:pt x="5986" y="2237"/>
                  </a:moveTo>
                  <a:lnTo>
                    <a:pt x="5986" y="2584"/>
                  </a:lnTo>
                  <a:cubicBezTo>
                    <a:pt x="5986" y="4064"/>
                    <a:pt x="4789" y="5230"/>
                    <a:pt x="3340" y="5230"/>
                  </a:cubicBezTo>
                  <a:lnTo>
                    <a:pt x="2993" y="5230"/>
                  </a:lnTo>
                  <a:cubicBezTo>
                    <a:pt x="3151" y="3655"/>
                    <a:pt x="4411" y="2395"/>
                    <a:pt x="5986" y="2237"/>
                  </a:cubicBezTo>
                  <a:close/>
                  <a:moveTo>
                    <a:pt x="6742" y="2237"/>
                  </a:moveTo>
                  <a:cubicBezTo>
                    <a:pt x="8318" y="2395"/>
                    <a:pt x="9578" y="3655"/>
                    <a:pt x="9735" y="5230"/>
                  </a:cubicBezTo>
                  <a:lnTo>
                    <a:pt x="9357" y="5230"/>
                  </a:lnTo>
                  <a:cubicBezTo>
                    <a:pt x="7908" y="5230"/>
                    <a:pt x="6742" y="4064"/>
                    <a:pt x="6742" y="2584"/>
                  </a:cubicBezTo>
                  <a:lnTo>
                    <a:pt x="6742" y="2237"/>
                  </a:lnTo>
                  <a:close/>
                  <a:moveTo>
                    <a:pt x="2206" y="5986"/>
                  </a:moveTo>
                  <a:lnTo>
                    <a:pt x="2206" y="7467"/>
                  </a:lnTo>
                  <a:cubicBezTo>
                    <a:pt x="1796" y="7467"/>
                    <a:pt x="1450" y="7152"/>
                    <a:pt x="1450" y="6742"/>
                  </a:cubicBezTo>
                  <a:cubicBezTo>
                    <a:pt x="1450" y="6301"/>
                    <a:pt x="1796" y="5986"/>
                    <a:pt x="2206" y="5986"/>
                  </a:cubicBezTo>
                  <a:close/>
                  <a:moveTo>
                    <a:pt x="10460" y="5986"/>
                  </a:moveTo>
                  <a:cubicBezTo>
                    <a:pt x="10870" y="5986"/>
                    <a:pt x="11216" y="6301"/>
                    <a:pt x="11216" y="6742"/>
                  </a:cubicBezTo>
                  <a:cubicBezTo>
                    <a:pt x="11216" y="7120"/>
                    <a:pt x="10870" y="7467"/>
                    <a:pt x="10460" y="7467"/>
                  </a:cubicBezTo>
                  <a:lnTo>
                    <a:pt x="10460" y="5986"/>
                  </a:lnTo>
                  <a:close/>
                  <a:moveTo>
                    <a:pt x="1008" y="7624"/>
                  </a:moveTo>
                  <a:cubicBezTo>
                    <a:pt x="1292" y="8002"/>
                    <a:pt x="1733" y="8223"/>
                    <a:pt x="2206" y="8223"/>
                  </a:cubicBezTo>
                  <a:cubicBezTo>
                    <a:pt x="2206" y="8633"/>
                    <a:pt x="1891" y="8979"/>
                    <a:pt x="1450" y="8979"/>
                  </a:cubicBezTo>
                  <a:cubicBezTo>
                    <a:pt x="1071" y="8979"/>
                    <a:pt x="693" y="8664"/>
                    <a:pt x="693" y="8223"/>
                  </a:cubicBezTo>
                  <a:cubicBezTo>
                    <a:pt x="693" y="8002"/>
                    <a:pt x="819" y="7750"/>
                    <a:pt x="1008" y="7624"/>
                  </a:cubicBezTo>
                  <a:close/>
                  <a:moveTo>
                    <a:pt x="11657" y="7624"/>
                  </a:moveTo>
                  <a:cubicBezTo>
                    <a:pt x="11846" y="7782"/>
                    <a:pt x="11972" y="8002"/>
                    <a:pt x="11972" y="8223"/>
                  </a:cubicBezTo>
                  <a:cubicBezTo>
                    <a:pt x="11972" y="8633"/>
                    <a:pt x="11626" y="8979"/>
                    <a:pt x="11216" y="8979"/>
                  </a:cubicBezTo>
                  <a:cubicBezTo>
                    <a:pt x="10838" y="8979"/>
                    <a:pt x="10460" y="8664"/>
                    <a:pt x="10460" y="8223"/>
                  </a:cubicBezTo>
                  <a:cubicBezTo>
                    <a:pt x="10933" y="8223"/>
                    <a:pt x="11374" y="8002"/>
                    <a:pt x="11657" y="7624"/>
                  </a:cubicBezTo>
                  <a:close/>
                  <a:moveTo>
                    <a:pt x="6333" y="4127"/>
                  </a:moveTo>
                  <a:cubicBezTo>
                    <a:pt x="6490" y="4442"/>
                    <a:pt x="6679" y="4726"/>
                    <a:pt x="6963" y="5009"/>
                  </a:cubicBezTo>
                  <a:cubicBezTo>
                    <a:pt x="7593" y="5640"/>
                    <a:pt x="8475" y="5986"/>
                    <a:pt x="9357" y="5986"/>
                  </a:cubicBezTo>
                  <a:lnTo>
                    <a:pt x="9735" y="5986"/>
                  </a:lnTo>
                  <a:lnTo>
                    <a:pt x="9735" y="8570"/>
                  </a:lnTo>
                  <a:cubicBezTo>
                    <a:pt x="9735" y="10428"/>
                    <a:pt x="8192" y="11972"/>
                    <a:pt x="6333" y="11972"/>
                  </a:cubicBezTo>
                  <a:cubicBezTo>
                    <a:pt x="4474" y="11972"/>
                    <a:pt x="2962" y="10428"/>
                    <a:pt x="2962" y="8570"/>
                  </a:cubicBezTo>
                  <a:lnTo>
                    <a:pt x="2962" y="5986"/>
                  </a:lnTo>
                  <a:lnTo>
                    <a:pt x="3308" y="5986"/>
                  </a:lnTo>
                  <a:cubicBezTo>
                    <a:pt x="4222" y="5986"/>
                    <a:pt x="5041" y="5640"/>
                    <a:pt x="5703" y="5009"/>
                  </a:cubicBezTo>
                  <a:cubicBezTo>
                    <a:pt x="5955" y="4757"/>
                    <a:pt x="6175" y="4442"/>
                    <a:pt x="6333" y="4127"/>
                  </a:cubicBezTo>
                  <a:close/>
                  <a:moveTo>
                    <a:pt x="2962" y="0"/>
                  </a:moveTo>
                  <a:cubicBezTo>
                    <a:pt x="1733" y="0"/>
                    <a:pt x="693" y="977"/>
                    <a:pt x="693" y="2237"/>
                  </a:cubicBezTo>
                  <a:cubicBezTo>
                    <a:pt x="693" y="3277"/>
                    <a:pt x="1418" y="4159"/>
                    <a:pt x="2395" y="4411"/>
                  </a:cubicBezTo>
                  <a:cubicBezTo>
                    <a:pt x="2332" y="4694"/>
                    <a:pt x="2237" y="4946"/>
                    <a:pt x="2237" y="5230"/>
                  </a:cubicBezTo>
                  <a:cubicBezTo>
                    <a:pt x="1355" y="5230"/>
                    <a:pt x="630" y="6018"/>
                    <a:pt x="756" y="6931"/>
                  </a:cubicBezTo>
                  <a:cubicBezTo>
                    <a:pt x="284" y="7215"/>
                    <a:pt x="0" y="7687"/>
                    <a:pt x="0" y="8223"/>
                  </a:cubicBezTo>
                  <a:cubicBezTo>
                    <a:pt x="0" y="9042"/>
                    <a:pt x="662" y="9735"/>
                    <a:pt x="1513" y="9735"/>
                  </a:cubicBezTo>
                  <a:cubicBezTo>
                    <a:pt x="1828" y="9735"/>
                    <a:pt x="2080" y="9641"/>
                    <a:pt x="2332" y="9452"/>
                  </a:cubicBezTo>
                  <a:cubicBezTo>
                    <a:pt x="2710" y="11310"/>
                    <a:pt x="4379" y="12728"/>
                    <a:pt x="6396" y="12728"/>
                  </a:cubicBezTo>
                  <a:cubicBezTo>
                    <a:pt x="8381" y="12728"/>
                    <a:pt x="10050" y="11310"/>
                    <a:pt x="10428" y="9452"/>
                  </a:cubicBezTo>
                  <a:cubicBezTo>
                    <a:pt x="10680" y="9609"/>
                    <a:pt x="10964" y="9735"/>
                    <a:pt x="11279" y="9735"/>
                  </a:cubicBezTo>
                  <a:cubicBezTo>
                    <a:pt x="12098" y="9735"/>
                    <a:pt x="12760" y="9042"/>
                    <a:pt x="12760" y="8223"/>
                  </a:cubicBezTo>
                  <a:cubicBezTo>
                    <a:pt x="12728" y="7687"/>
                    <a:pt x="12413" y="7152"/>
                    <a:pt x="11941" y="6931"/>
                  </a:cubicBezTo>
                  <a:cubicBezTo>
                    <a:pt x="12035" y="6018"/>
                    <a:pt x="11342" y="5230"/>
                    <a:pt x="10428" y="5230"/>
                  </a:cubicBezTo>
                  <a:cubicBezTo>
                    <a:pt x="10397" y="4946"/>
                    <a:pt x="10365" y="4694"/>
                    <a:pt x="10271" y="4411"/>
                  </a:cubicBezTo>
                  <a:cubicBezTo>
                    <a:pt x="11248" y="4159"/>
                    <a:pt x="11972" y="3277"/>
                    <a:pt x="11972" y="2237"/>
                  </a:cubicBezTo>
                  <a:cubicBezTo>
                    <a:pt x="11972" y="1008"/>
                    <a:pt x="10996" y="0"/>
                    <a:pt x="9735" y="0"/>
                  </a:cubicBezTo>
                  <a:cubicBezTo>
                    <a:pt x="8664" y="0"/>
                    <a:pt x="7814" y="693"/>
                    <a:pt x="7530" y="1638"/>
                  </a:cubicBezTo>
                  <a:cubicBezTo>
                    <a:pt x="7120" y="1544"/>
                    <a:pt x="6742" y="1481"/>
                    <a:pt x="6333" y="1481"/>
                  </a:cubicBezTo>
                  <a:cubicBezTo>
                    <a:pt x="5955" y="1481"/>
                    <a:pt x="5514" y="1575"/>
                    <a:pt x="5167" y="1638"/>
                  </a:cubicBezTo>
                  <a:cubicBezTo>
                    <a:pt x="4915" y="693"/>
                    <a:pt x="4033" y="0"/>
                    <a:pt x="2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87" name="Google Shape;10687;p77"/>
          <p:cNvGrpSpPr/>
          <p:nvPr/>
        </p:nvGrpSpPr>
        <p:grpSpPr>
          <a:xfrm>
            <a:off x="7671735" y="3578832"/>
            <a:ext cx="482664" cy="481453"/>
            <a:chOff x="-54081175" y="1903275"/>
            <a:chExt cx="319025" cy="318225"/>
          </a:xfrm>
          <a:solidFill>
            <a:srgbClr val="009447"/>
          </a:solidFill>
        </p:grpSpPr>
        <p:sp>
          <p:nvSpPr>
            <p:cNvPr id="10688" name="Google Shape;10688;p77"/>
            <p:cNvSpPr/>
            <p:nvPr/>
          </p:nvSpPr>
          <p:spPr>
            <a:xfrm>
              <a:off x="-53959075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89" name="Google Shape;10689;p77"/>
            <p:cNvSpPr/>
            <p:nvPr/>
          </p:nvSpPr>
          <p:spPr>
            <a:xfrm>
              <a:off x="-54081175" y="19032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65" y="757"/>
                  </a:moveTo>
                  <a:cubicBezTo>
                    <a:pt x="7594" y="757"/>
                    <a:pt x="8728" y="1324"/>
                    <a:pt x="9515" y="2238"/>
                  </a:cubicBezTo>
                  <a:lnTo>
                    <a:pt x="8570" y="2238"/>
                  </a:lnTo>
                  <a:cubicBezTo>
                    <a:pt x="7436" y="2238"/>
                    <a:pt x="6396" y="1702"/>
                    <a:pt x="5829" y="789"/>
                  </a:cubicBezTo>
                  <a:cubicBezTo>
                    <a:pt x="5987" y="757"/>
                    <a:pt x="6176" y="757"/>
                    <a:pt x="6365" y="757"/>
                  </a:cubicBezTo>
                  <a:close/>
                  <a:moveTo>
                    <a:pt x="5042" y="946"/>
                  </a:moveTo>
                  <a:cubicBezTo>
                    <a:pt x="5357" y="1482"/>
                    <a:pt x="5829" y="1954"/>
                    <a:pt x="6365" y="2332"/>
                  </a:cubicBezTo>
                  <a:cubicBezTo>
                    <a:pt x="7027" y="2742"/>
                    <a:pt x="7783" y="2962"/>
                    <a:pt x="8570" y="2962"/>
                  </a:cubicBezTo>
                  <a:lnTo>
                    <a:pt x="9988" y="2962"/>
                  </a:lnTo>
                  <a:cubicBezTo>
                    <a:pt x="10272" y="3498"/>
                    <a:pt x="10461" y="4160"/>
                    <a:pt x="10461" y="4853"/>
                  </a:cubicBezTo>
                  <a:lnTo>
                    <a:pt x="10461" y="5199"/>
                  </a:lnTo>
                  <a:lnTo>
                    <a:pt x="10429" y="5199"/>
                  </a:lnTo>
                  <a:cubicBezTo>
                    <a:pt x="10272" y="4380"/>
                    <a:pt x="9484" y="3687"/>
                    <a:pt x="8570" y="3687"/>
                  </a:cubicBezTo>
                  <a:cubicBezTo>
                    <a:pt x="7657" y="3687"/>
                    <a:pt x="6932" y="4317"/>
                    <a:pt x="6775" y="5199"/>
                  </a:cubicBezTo>
                  <a:lnTo>
                    <a:pt x="5924" y="5199"/>
                  </a:lnTo>
                  <a:cubicBezTo>
                    <a:pt x="5766" y="4317"/>
                    <a:pt x="4979" y="3687"/>
                    <a:pt x="4128" y="3687"/>
                  </a:cubicBezTo>
                  <a:cubicBezTo>
                    <a:pt x="3214" y="3687"/>
                    <a:pt x="2427" y="4380"/>
                    <a:pt x="2269" y="5199"/>
                  </a:cubicBezTo>
                  <a:lnTo>
                    <a:pt x="2238" y="5199"/>
                  </a:lnTo>
                  <a:lnTo>
                    <a:pt x="2238" y="4853"/>
                  </a:lnTo>
                  <a:cubicBezTo>
                    <a:pt x="2206" y="3025"/>
                    <a:pt x="3372" y="1482"/>
                    <a:pt x="5042" y="946"/>
                  </a:cubicBezTo>
                  <a:close/>
                  <a:moveTo>
                    <a:pt x="1450" y="5231"/>
                  </a:moveTo>
                  <a:lnTo>
                    <a:pt x="1450" y="6711"/>
                  </a:lnTo>
                  <a:cubicBezTo>
                    <a:pt x="1431" y="6713"/>
                    <a:pt x="1413" y="6714"/>
                    <a:pt x="1394" y="6714"/>
                  </a:cubicBezTo>
                  <a:cubicBezTo>
                    <a:pt x="1009" y="6714"/>
                    <a:pt x="694" y="6408"/>
                    <a:pt x="694" y="5987"/>
                  </a:cubicBezTo>
                  <a:cubicBezTo>
                    <a:pt x="694" y="5577"/>
                    <a:pt x="1009" y="5231"/>
                    <a:pt x="1450" y="5231"/>
                  </a:cubicBezTo>
                  <a:close/>
                  <a:moveTo>
                    <a:pt x="4097" y="4538"/>
                  </a:moveTo>
                  <a:cubicBezTo>
                    <a:pt x="4727" y="4538"/>
                    <a:pt x="5199" y="5042"/>
                    <a:pt x="5199" y="5640"/>
                  </a:cubicBezTo>
                  <a:cubicBezTo>
                    <a:pt x="5199" y="6270"/>
                    <a:pt x="4664" y="6743"/>
                    <a:pt x="4097" y="6743"/>
                  </a:cubicBezTo>
                  <a:cubicBezTo>
                    <a:pt x="3467" y="6743"/>
                    <a:pt x="2931" y="6207"/>
                    <a:pt x="2931" y="5640"/>
                  </a:cubicBezTo>
                  <a:cubicBezTo>
                    <a:pt x="2931" y="5042"/>
                    <a:pt x="3467" y="4538"/>
                    <a:pt x="4097" y="4538"/>
                  </a:cubicBezTo>
                  <a:close/>
                  <a:moveTo>
                    <a:pt x="8539" y="4538"/>
                  </a:moveTo>
                  <a:cubicBezTo>
                    <a:pt x="9169" y="4538"/>
                    <a:pt x="9673" y="5042"/>
                    <a:pt x="9673" y="5640"/>
                  </a:cubicBezTo>
                  <a:cubicBezTo>
                    <a:pt x="9673" y="6207"/>
                    <a:pt x="9169" y="6743"/>
                    <a:pt x="8539" y="6743"/>
                  </a:cubicBezTo>
                  <a:cubicBezTo>
                    <a:pt x="7940" y="6743"/>
                    <a:pt x="7436" y="6207"/>
                    <a:pt x="7436" y="5640"/>
                  </a:cubicBezTo>
                  <a:cubicBezTo>
                    <a:pt x="7436" y="5010"/>
                    <a:pt x="7940" y="4538"/>
                    <a:pt x="8539" y="4538"/>
                  </a:cubicBezTo>
                  <a:close/>
                  <a:moveTo>
                    <a:pt x="11217" y="5231"/>
                  </a:moveTo>
                  <a:cubicBezTo>
                    <a:pt x="11595" y="5231"/>
                    <a:pt x="11973" y="5577"/>
                    <a:pt x="11973" y="5987"/>
                  </a:cubicBezTo>
                  <a:cubicBezTo>
                    <a:pt x="11973" y="6428"/>
                    <a:pt x="11595" y="6743"/>
                    <a:pt x="11217" y="6743"/>
                  </a:cubicBezTo>
                  <a:lnTo>
                    <a:pt x="11217" y="5231"/>
                  </a:lnTo>
                  <a:close/>
                  <a:moveTo>
                    <a:pt x="10461" y="5987"/>
                  </a:moveTo>
                  <a:lnTo>
                    <a:pt x="10461" y="7877"/>
                  </a:lnTo>
                  <a:lnTo>
                    <a:pt x="10461" y="8224"/>
                  </a:lnTo>
                  <a:lnTo>
                    <a:pt x="8696" y="8224"/>
                  </a:lnTo>
                  <a:cubicBezTo>
                    <a:pt x="7972" y="7767"/>
                    <a:pt x="7153" y="7538"/>
                    <a:pt x="6337" y="7538"/>
                  </a:cubicBezTo>
                  <a:cubicBezTo>
                    <a:pt x="5522" y="7538"/>
                    <a:pt x="4711" y="7767"/>
                    <a:pt x="4002" y="8224"/>
                  </a:cubicBezTo>
                  <a:lnTo>
                    <a:pt x="2238" y="8224"/>
                  </a:lnTo>
                  <a:lnTo>
                    <a:pt x="2238" y="7877"/>
                  </a:lnTo>
                  <a:lnTo>
                    <a:pt x="2238" y="5987"/>
                  </a:lnTo>
                  <a:lnTo>
                    <a:pt x="2269" y="5987"/>
                  </a:lnTo>
                  <a:cubicBezTo>
                    <a:pt x="2427" y="6806"/>
                    <a:pt x="3214" y="7468"/>
                    <a:pt x="4128" y="7468"/>
                  </a:cubicBezTo>
                  <a:cubicBezTo>
                    <a:pt x="5042" y="7468"/>
                    <a:pt x="5766" y="6837"/>
                    <a:pt x="5955" y="5987"/>
                  </a:cubicBezTo>
                  <a:lnTo>
                    <a:pt x="6775" y="5987"/>
                  </a:lnTo>
                  <a:cubicBezTo>
                    <a:pt x="6932" y="6837"/>
                    <a:pt x="7720" y="7468"/>
                    <a:pt x="8570" y="7468"/>
                  </a:cubicBezTo>
                  <a:cubicBezTo>
                    <a:pt x="9106" y="7468"/>
                    <a:pt x="9578" y="7279"/>
                    <a:pt x="9925" y="6932"/>
                  </a:cubicBezTo>
                  <a:cubicBezTo>
                    <a:pt x="10209" y="6648"/>
                    <a:pt x="10366" y="6333"/>
                    <a:pt x="10429" y="5987"/>
                  </a:cubicBezTo>
                  <a:close/>
                  <a:moveTo>
                    <a:pt x="6318" y="8271"/>
                  </a:moveTo>
                  <a:cubicBezTo>
                    <a:pt x="7027" y="8271"/>
                    <a:pt x="7735" y="8476"/>
                    <a:pt x="8350" y="8885"/>
                  </a:cubicBezTo>
                  <a:cubicBezTo>
                    <a:pt x="8413" y="8948"/>
                    <a:pt x="8444" y="8980"/>
                    <a:pt x="8539" y="8980"/>
                  </a:cubicBezTo>
                  <a:lnTo>
                    <a:pt x="10272" y="8980"/>
                  </a:lnTo>
                  <a:cubicBezTo>
                    <a:pt x="9799" y="10713"/>
                    <a:pt x="8224" y="11973"/>
                    <a:pt x="6333" y="11973"/>
                  </a:cubicBezTo>
                  <a:cubicBezTo>
                    <a:pt x="4443" y="11973"/>
                    <a:pt x="2868" y="10713"/>
                    <a:pt x="2364" y="8980"/>
                  </a:cubicBezTo>
                  <a:lnTo>
                    <a:pt x="4097" y="8980"/>
                  </a:lnTo>
                  <a:cubicBezTo>
                    <a:pt x="4160" y="8980"/>
                    <a:pt x="4254" y="8948"/>
                    <a:pt x="4286" y="8885"/>
                  </a:cubicBezTo>
                  <a:cubicBezTo>
                    <a:pt x="4900" y="8476"/>
                    <a:pt x="5609" y="8271"/>
                    <a:pt x="6318" y="8271"/>
                  </a:cubicBezTo>
                  <a:close/>
                  <a:moveTo>
                    <a:pt x="6333" y="1"/>
                  </a:moveTo>
                  <a:cubicBezTo>
                    <a:pt x="3782" y="1"/>
                    <a:pt x="1639" y="1986"/>
                    <a:pt x="1482" y="4475"/>
                  </a:cubicBezTo>
                  <a:cubicBezTo>
                    <a:pt x="663" y="4475"/>
                    <a:pt x="1" y="5168"/>
                    <a:pt x="1" y="5987"/>
                  </a:cubicBezTo>
                  <a:cubicBezTo>
                    <a:pt x="1" y="6806"/>
                    <a:pt x="663" y="7468"/>
                    <a:pt x="1482" y="7468"/>
                  </a:cubicBezTo>
                  <a:lnTo>
                    <a:pt x="1482" y="7877"/>
                  </a:lnTo>
                  <a:cubicBezTo>
                    <a:pt x="1482" y="10555"/>
                    <a:pt x="3656" y="12729"/>
                    <a:pt x="6365" y="12729"/>
                  </a:cubicBezTo>
                  <a:cubicBezTo>
                    <a:pt x="9043" y="12729"/>
                    <a:pt x="11248" y="10555"/>
                    <a:pt x="11248" y="7877"/>
                  </a:cubicBezTo>
                  <a:lnTo>
                    <a:pt x="11248" y="7468"/>
                  </a:lnTo>
                  <a:cubicBezTo>
                    <a:pt x="12067" y="7468"/>
                    <a:pt x="12760" y="6806"/>
                    <a:pt x="12760" y="5987"/>
                  </a:cubicBezTo>
                  <a:cubicBezTo>
                    <a:pt x="12697" y="5168"/>
                    <a:pt x="12036" y="4475"/>
                    <a:pt x="11217" y="4475"/>
                  </a:cubicBezTo>
                  <a:cubicBezTo>
                    <a:pt x="11028" y="1954"/>
                    <a:pt x="8885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90" name="Google Shape;10690;p77"/>
          <p:cNvGrpSpPr/>
          <p:nvPr/>
        </p:nvGrpSpPr>
        <p:grpSpPr>
          <a:xfrm>
            <a:off x="7701539" y="4183450"/>
            <a:ext cx="423053" cy="480281"/>
            <a:chOff x="-54063050" y="2296300"/>
            <a:chExt cx="279625" cy="317450"/>
          </a:xfrm>
          <a:solidFill>
            <a:srgbClr val="009447"/>
          </a:solidFill>
        </p:grpSpPr>
        <p:sp>
          <p:nvSpPr>
            <p:cNvPr id="10691" name="Google Shape;10691;p77"/>
            <p:cNvSpPr/>
            <p:nvPr/>
          </p:nvSpPr>
          <p:spPr>
            <a:xfrm>
              <a:off x="-53959075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92" name="Google Shape;10692;p77"/>
            <p:cNvSpPr/>
            <p:nvPr/>
          </p:nvSpPr>
          <p:spPr>
            <a:xfrm>
              <a:off x="-53969325" y="2482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93" name="Google Shape;10693;p77"/>
            <p:cNvSpPr/>
            <p:nvPr/>
          </p:nvSpPr>
          <p:spPr>
            <a:xfrm>
              <a:off x="-53894500" y="248297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94" name="Google Shape;10694;p77"/>
            <p:cNvSpPr/>
            <p:nvPr/>
          </p:nvSpPr>
          <p:spPr>
            <a:xfrm>
              <a:off x="-54063050" y="2296300"/>
              <a:ext cx="279625" cy="317450"/>
            </a:xfrm>
            <a:custGeom>
              <a:avLst/>
              <a:gdLst/>
              <a:ahLst/>
              <a:cxnLst/>
              <a:rect l="l" t="t" r="r" b="b"/>
              <a:pathLst>
                <a:path w="11185" h="12698" extrusionOk="0">
                  <a:moveTo>
                    <a:pt x="5640" y="694"/>
                  </a:moveTo>
                  <a:cubicBezTo>
                    <a:pt x="7026" y="694"/>
                    <a:pt x="8286" y="883"/>
                    <a:pt x="9232" y="1198"/>
                  </a:cubicBezTo>
                  <a:cubicBezTo>
                    <a:pt x="10177" y="1576"/>
                    <a:pt x="10523" y="1923"/>
                    <a:pt x="10523" y="2206"/>
                  </a:cubicBezTo>
                  <a:cubicBezTo>
                    <a:pt x="10523" y="2427"/>
                    <a:pt x="10114" y="2647"/>
                    <a:pt x="9358" y="2931"/>
                  </a:cubicBezTo>
                  <a:lnTo>
                    <a:pt x="2017" y="2931"/>
                  </a:lnTo>
                  <a:cubicBezTo>
                    <a:pt x="1198" y="2679"/>
                    <a:pt x="757" y="2427"/>
                    <a:pt x="757" y="2206"/>
                  </a:cubicBezTo>
                  <a:cubicBezTo>
                    <a:pt x="757" y="1954"/>
                    <a:pt x="1103" y="1576"/>
                    <a:pt x="2048" y="1198"/>
                  </a:cubicBezTo>
                  <a:cubicBezTo>
                    <a:pt x="2994" y="851"/>
                    <a:pt x="4254" y="694"/>
                    <a:pt x="5640" y="694"/>
                  </a:cubicBezTo>
                  <a:close/>
                  <a:moveTo>
                    <a:pt x="8948" y="3687"/>
                  </a:moveTo>
                  <a:lnTo>
                    <a:pt x="8948" y="4475"/>
                  </a:lnTo>
                  <a:lnTo>
                    <a:pt x="2206" y="4475"/>
                  </a:lnTo>
                  <a:lnTo>
                    <a:pt x="2206" y="3687"/>
                  </a:lnTo>
                  <a:close/>
                  <a:moveTo>
                    <a:pt x="8633" y="5231"/>
                  </a:moveTo>
                  <a:cubicBezTo>
                    <a:pt x="8192" y="5703"/>
                    <a:pt x="7562" y="5987"/>
                    <a:pt x="6932" y="5987"/>
                  </a:cubicBezTo>
                  <a:lnTo>
                    <a:pt x="4317" y="5987"/>
                  </a:lnTo>
                  <a:cubicBezTo>
                    <a:pt x="3624" y="5987"/>
                    <a:pt x="3057" y="5703"/>
                    <a:pt x="2615" y="5231"/>
                  </a:cubicBezTo>
                  <a:close/>
                  <a:moveTo>
                    <a:pt x="9704" y="6680"/>
                  </a:moveTo>
                  <a:cubicBezTo>
                    <a:pt x="10082" y="6680"/>
                    <a:pt x="10460" y="6995"/>
                    <a:pt x="10460" y="7436"/>
                  </a:cubicBezTo>
                  <a:cubicBezTo>
                    <a:pt x="10460" y="7877"/>
                    <a:pt x="10145" y="8192"/>
                    <a:pt x="9704" y="8192"/>
                  </a:cubicBezTo>
                  <a:lnTo>
                    <a:pt x="9704" y="6680"/>
                  </a:lnTo>
                  <a:close/>
                  <a:moveTo>
                    <a:pt x="1513" y="6711"/>
                  </a:moveTo>
                  <a:lnTo>
                    <a:pt x="1513" y="8224"/>
                  </a:lnTo>
                  <a:cubicBezTo>
                    <a:pt x="1072" y="8192"/>
                    <a:pt x="757" y="7877"/>
                    <a:pt x="757" y="7467"/>
                  </a:cubicBezTo>
                  <a:cubicBezTo>
                    <a:pt x="757" y="7089"/>
                    <a:pt x="1103" y="6711"/>
                    <a:pt x="1513" y="6711"/>
                  </a:cubicBezTo>
                  <a:close/>
                  <a:moveTo>
                    <a:pt x="8979" y="5924"/>
                  </a:moveTo>
                  <a:lnTo>
                    <a:pt x="8979" y="8570"/>
                  </a:lnTo>
                  <a:cubicBezTo>
                    <a:pt x="8948" y="10429"/>
                    <a:pt x="7467" y="11910"/>
                    <a:pt x="5608" y="11910"/>
                  </a:cubicBezTo>
                  <a:cubicBezTo>
                    <a:pt x="3750" y="11910"/>
                    <a:pt x="2269" y="10429"/>
                    <a:pt x="2269" y="8570"/>
                  </a:cubicBezTo>
                  <a:lnTo>
                    <a:pt x="2269" y="5924"/>
                  </a:lnTo>
                  <a:cubicBezTo>
                    <a:pt x="2805" y="6459"/>
                    <a:pt x="3561" y="6711"/>
                    <a:pt x="4317" y="6711"/>
                  </a:cubicBezTo>
                  <a:lnTo>
                    <a:pt x="6932" y="6711"/>
                  </a:lnTo>
                  <a:cubicBezTo>
                    <a:pt x="7688" y="6711"/>
                    <a:pt x="8444" y="6459"/>
                    <a:pt x="8979" y="5924"/>
                  </a:cubicBezTo>
                  <a:close/>
                  <a:moveTo>
                    <a:pt x="5608" y="1"/>
                  </a:moveTo>
                  <a:cubicBezTo>
                    <a:pt x="4191" y="1"/>
                    <a:pt x="2805" y="190"/>
                    <a:pt x="1796" y="536"/>
                  </a:cubicBezTo>
                  <a:cubicBezTo>
                    <a:pt x="316" y="1040"/>
                    <a:pt x="1" y="1734"/>
                    <a:pt x="1" y="2206"/>
                  </a:cubicBezTo>
                  <a:cubicBezTo>
                    <a:pt x="1" y="2931"/>
                    <a:pt x="788" y="3309"/>
                    <a:pt x="1513" y="3561"/>
                  </a:cubicBezTo>
                  <a:lnTo>
                    <a:pt x="1513" y="5955"/>
                  </a:lnTo>
                  <a:cubicBezTo>
                    <a:pt x="694" y="5955"/>
                    <a:pt x="1" y="6648"/>
                    <a:pt x="1" y="7467"/>
                  </a:cubicBezTo>
                  <a:cubicBezTo>
                    <a:pt x="1" y="8287"/>
                    <a:pt x="694" y="8980"/>
                    <a:pt x="1513" y="8980"/>
                  </a:cubicBezTo>
                  <a:cubicBezTo>
                    <a:pt x="1702" y="11059"/>
                    <a:pt x="3466" y="12697"/>
                    <a:pt x="5608" y="12697"/>
                  </a:cubicBezTo>
                  <a:cubicBezTo>
                    <a:pt x="7719" y="12697"/>
                    <a:pt x="9515" y="11059"/>
                    <a:pt x="9704" y="8980"/>
                  </a:cubicBezTo>
                  <a:cubicBezTo>
                    <a:pt x="10523" y="8980"/>
                    <a:pt x="11185" y="8287"/>
                    <a:pt x="11185" y="7467"/>
                  </a:cubicBezTo>
                  <a:cubicBezTo>
                    <a:pt x="11185" y="6648"/>
                    <a:pt x="10523" y="5955"/>
                    <a:pt x="9704" y="5955"/>
                  </a:cubicBezTo>
                  <a:lnTo>
                    <a:pt x="9704" y="3561"/>
                  </a:lnTo>
                  <a:cubicBezTo>
                    <a:pt x="10397" y="3309"/>
                    <a:pt x="11185" y="2931"/>
                    <a:pt x="11185" y="2206"/>
                  </a:cubicBezTo>
                  <a:cubicBezTo>
                    <a:pt x="11185" y="1734"/>
                    <a:pt x="10870" y="1040"/>
                    <a:pt x="9421" y="536"/>
                  </a:cubicBezTo>
                  <a:cubicBezTo>
                    <a:pt x="8412" y="190"/>
                    <a:pt x="7058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695" name="Google Shape;10695;p77"/>
          <p:cNvGrpSpPr/>
          <p:nvPr/>
        </p:nvGrpSpPr>
        <p:grpSpPr>
          <a:xfrm>
            <a:off x="7701539" y="4802200"/>
            <a:ext cx="423053" cy="481377"/>
            <a:chOff x="-54061475" y="2685450"/>
            <a:chExt cx="279625" cy="318175"/>
          </a:xfrm>
          <a:solidFill>
            <a:srgbClr val="009447"/>
          </a:solidFill>
        </p:grpSpPr>
        <p:sp>
          <p:nvSpPr>
            <p:cNvPr id="10696" name="Google Shape;10696;p77"/>
            <p:cNvSpPr/>
            <p:nvPr/>
          </p:nvSpPr>
          <p:spPr>
            <a:xfrm>
              <a:off x="-539590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78" y="39"/>
                    <a:pt x="2592" y="0"/>
                    <a:pt x="2501" y="0"/>
                  </a:cubicBezTo>
                  <a:cubicBezTo>
                    <a:pt x="2410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1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97" name="Google Shape;10697;p77"/>
            <p:cNvSpPr/>
            <p:nvPr/>
          </p:nvSpPr>
          <p:spPr>
            <a:xfrm>
              <a:off x="-53969325" y="28547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98" name="Google Shape;10698;p77"/>
            <p:cNvSpPr/>
            <p:nvPr/>
          </p:nvSpPr>
          <p:spPr>
            <a:xfrm>
              <a:off x="-538945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9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99" name="Google Shape;10699;p77"/>
            <p:cNvSpPr/>
            <p:nvPr/>
          </p:nvSpPr>
          <p:spPr>
            <a:xfrm>
              <a:off x="-54061475" y="2685450"/>
              <a:ext cx="279625" cy="318175"/>
            </a:xfrm>
            <a:custGeom>
              <a:avLst/>
              <a:gdLst/>
              <a:ahLst/>
              <a:cxnLst/>
              <a:rect l="l" t="t" r="r" b="b"/>
              <a:pathLst>
                <a:path w="11185" h="12727" extrusionOk="0">
                  <a:moveTo>
                    <a:pt x="4096" y="1699"/>
                  </a:moveTo>
                  <a:cubicBezTo>
                    <a:pt x="4348" y="1699"/>
                    <a:pt x="4537" y="1762"/>
                    <a:pt x="4726" y="1794"/>
                  </a:cubicBezTo>
                  <a:cubicBezTo>
                    <a:pt x="4254" y="2235"/>
                    <a:pt x="3970" y="2897"/>
                    <a:pt x="3844" y="3527"/>
                  </a:cubicBezTo>
                  <a:cubicBezTo>
                    <a:pt x="3813" y="3716"/>
                    <a:pt x="3970" y="3905"/>
                    <a:pt x="4159" y="3968"/>
                  </a:cubicBezTo>
                  <a:cubicBezTo>
                    <a:pt x="4178" y="3971"/>
                    <a:pt x="4197" y="3972"/>
                    <a:pt x="4216" y="3972"/>
                  </a:cubicBezTo>
                  <a:cubicBezTo>
                    <a:pt x="4411" y="3972"/>
                    <a:pt x="4572" y="3825"/>
                    <a:pt x="4600" y="3653"/>
                  </a:cubicBezTo>
                  <a:cubicBezTo>
                    <a:pt x="4695" y="3117"/>
                    <a:pt x="4915" y="2645"/>
                    <a:pt x="5199" y="2330"/>
                  </a:cubicBezTo>
                  <a:cubicBezTo>
                    <a:pt x="5335" y="2194"/>
                    <a:pt x="5588" y="1964"/>
                    <a:pt x="5877" y="1964"/>
                  </a:cubicBezTo>
                  <a:cubicBezTo>
                    <a:pt x="5923" y="1964"/>
                    <a:pt x="5970" y="1970"/>
                    <a:pt x="6018" y="1983"/>
                  </a:cubicBezTo>
                  <a:cubicBezTo>
                    <a:pt x="6365" y="2046"/>
                    <a:pt x="6585" y="2361"/>
                    <a:pt x="6648" y="2613"/>
                  </a:cubicBezTo>
                  <a:cubicBezTo>
                    <a:pt x="6806" y="2991"/>
                    <a:pt x="6900" y="3527"/>
                    <a:pt x="6774" y="4031"/>
                  </a:cubicBezTo>
                  <a:cubicBezTo>
                    <a:pt x="6743" y="4251"/>
                    <a:pt x="6900" y="4472"/>
                    <a:pt x="7121" y="4472"/>
                  </a:cubicBezTo>
                  <a:cubicBezTo>
                    <a:pt x="7310" y="4472"/>
                    <a:pt x="7467" y="4346"/>
                    <a:pt x="7467" y="4157"/>
                  </a:cubicBezTo>
                  <a:cubicBezTo>
                    <a:pt x="7593" y="3527"/>
                    <a:pt x="7562" y="2802"/>
                    <a:pt x="7247" y="2204"/>
                  </a:cubicBezTo>
                  <a:lnTo>
                    <a:pt x="7247" y="2204"/>
                  </a:lnTo>
                  <a:lnTo>
                    <a:pt x="7404" y="2267"/>
                  </a:lnTo>
                  <a:cubicBezTo>
                    <a:pt x="8822" y="2487"/>
                    <a:pt x="9767" y="3873"/>
                    <a:pt x="9515" y="5291"/>
                  </a:cubicBezTo>
                  <a:cubicBezTo>
                    <a:pt x="9486" y="5464"/>
                    <a:pt x="9326" y="5610"/>
                    <a:pt x="9130" y="5610"/>
                  </a:cubicBezTo>
                  <a:cubicBezTo>
                    <a:pt x="9112" y="5610"/>
                    <a:pt x="9093" y="5609"/>
                    <a:pt x="9074" y="5606"/>
                  </a:cubicBezTo>
                  <a:lnTo>
                    <a:pt x="1733" y="4314"/>
                  </a:lnTo>
                  <a:cubicBezTo>
                    <a:pt x="1639" y="4283"/>
                    <a:pt x="1481" y="4062"/>
                    <a:pt x="1513" y="3873"/>
                  </a:cubicBezTo>
                  <a:cubicBezTo>
                    <a:pt x="1765" y="2613"/>
                    <a:pt x="2868" y="1699"/>
                    <a:pt x="4096" y="1699"/>
                  </a:cubicBezTo>
                  <a:close/>
                  <a:moveTo>
                    <a:pt x="1450" y="6740"/>
                  </a:moveTo>
                  <a:lnTo>
                    <a:pt x="1450" y="8252"/>
                  </a:lnTo>
                  <a:cubicBezTo>
                    <a:pt x="1009" y="8252"/>
                    <a:pt x="694" y="7937"/>
                    <a:pt x="694" y="7496"/>
                  </a:cubicBezTo>
                  <a:cubicBezTo>
                    <a:pt x="694" y="7118"/>
                    <a:pt x="1040" y="6740"/>
                    <a:pt x="1450" y="6740"/>
                  </a:cubicBezTo>
                  <a:close/>
                  <a:moveTo>
                    <a:pt x="9641" y="6740"/>
                  </a:moveTo>
                  <a:cubicBezTo>
                    <a:pt x="10019" y="6740"/>
                    <a:pt x="10397" y="7118"/>
                    <a:pt x="10397" y="7496"/>
                  </a:cubicBezTo>
                  <a:cubicBezTo>
                    <a:pt x="10397" y="7937"/>
                    <a:pt x="10082" y="8252"/>
                    <a:pt x="9641" y="8252"/>
                  </a:cubicBezTo>
                  <a:lnTo>
                    <a:pt x="9641" y="6740"/>
                  </a:lnTo>
                  <a:close/>
                  <a:moveTo>
                    <a:pt x="2206" y="5102"/>
                  </a:moveTo>
                  <a:lnTo>
                    <a:pt x="8916" y="6268"/>
                  </a:lnTo>
                  <a:lnTo>
                    <a:pt x="8916" y="8599"/>
                  </a:lnTo>
                  <a:cubicBezTo>
                    <a:pt x="8885" y="10489"/>
                    <a:pt x="7404" y="12033"/>
                    <a:pt x="5545" y="12033"/>
                  </a:cubicBezTo>
                  <a:cubicBezTo>
                    <a:pt x="3687" y="12033"/>
                    <a:pt x="2206" y="10489"/>
                    <a:pt x="2206" y="8599"/>
                  </a:cubicBezTo>
                  <a:lnTo>
                    <a:pt x="2206" y="5102"/>
                  </a:lnTo>
                  <a:close/>
                  <a:moveTo>
                    <a:pt x="7575" y="1"/>
                  </a:moveTo>
                  <a:cubicBezTo>
                    <a:pt x="6800" y="1"/>
                    <a:pt x="6137" y="473"/>
                    <a:pt x="5861" y="1164"/>
                  </a:cubicBezTo>
                  <a:lnTo>
                    <a:pt x="4726" y="975"/>
                  </a:lnTo>
                  <a:cubicBezTo>
                    <a:pt x="4530" y="941"/>
                    <a:pt x="4334" y="925"/>
                    <a:pt x="4141" y="925"/>
                  </a:cubicBezTo>
                  <a:cubicBezTo>
                    <a:pt x="2536" y="925"/>
                    <a:pt x="1101" y="2053"/>
                    <a:pt x="820" y="3684"/>
                  </a:cubicBezTo>
                  <a:cubicBezTo>
                    <a:pt x="757" y="4188"/>
                    <a:pt x="1009" y="4692"/>
                    <a:pt x="1481" y="4913"/>
                  </a:cubicBezTo>
                  <a:lnTo>
                    <a:pt x="1481" y="5953"/>
                  </a:lnTo>
                  <a:cubicBezTo>
                    <a:pt x="662" y="5953"/>
                    <a:pt x="1" y="6614"/>
                    <a:pt x="1" y="7465"/>
                  </a:cubicBezTo>
                  <a:cubicBezTo>
                    <a:pt x="1" y="8284"/>
                    <a:pt x="662" y="8946"/>
                    <a:pt x="1481" y="8946"/>
                  </a:cubicBezTo>
                  <a:cubicBezTo>
                    <a:pt x="1702" y="11056"/>
                    <a:pt x="3403" y="12726"/>
                    <a:pt x="5577" y="12726"/>
                  </a:cubicBezTo>
                  <a:cubicBezTo>
                    <a:pt x="7751" y="12726"/>
                    <a:pt x="9484" y="11056"/>
                    <a:pt x="9673" y="8946"/>
                  </a:cubicBezTo>
                  <a:cubicBezTo>
                    <a:pt x="10492" y="8946"/>
                    <a:pt x="11185" y="8284"/>
                    <a:pt x="11185" y="7465"/>
                  </a:cubicBezTo>
                  <a:cubicBezTo>
                    <a:pt x="11122" y="6803"/>
                    <a:pt x="10649" y="6205"/>
                    <a:pt x="9988" y="6047"/>
                  </a:cubicBezTo>
                  <a:cubicBezTo>
                    <a:pt x="10177" y="5890"/>
                    <a:pt x="10303" y="5638"/>
                    <a:pt x="10334" y="5417"/>
                  </a:cubicBezTo>
                  <a:cubicBezTo>
                    <a:pt x="10649" y="3590"/>
                    <a:pt x="9452" y="1825"/>
                    <a:pt x="7625" y="1510"/>
                  </a:cubicBezTo>
                  <a:lnTo>
                    <a:pt x="6617" y="1321"/>
                  </a:lnTo>
                  <a:cubicBezTo>
                    <a:pt x="6812" y="958"/>
                    <a:pt x="7206" y="744"/>
                    <a:pt x="7622" y="744"/>
                  </a:cubicBezTo>
                  <a:cubicBezTo>
                    <a:pt x="7675" y="744"/>
                    <a:pt x="7729" y="747"/>
                    <a:pt x="7782" y="754"/>
                  </a:cubicBezTo>
                  <a:cubicBezTo>
                    <a:pt x="7811" y="764"/>
                    <a:pt x="7840" y="768"/>
                    <a:pt x="7869" y="768"/>
                  </a:cubicBezTo>
                  <a:cubicBezTo>
                    <a:pt x="8034" y="768"/>
                    <a:pt x="8197" y="627"/>
                    <a:pt x="8223" y="439"/>
                  </a:cubicBezTo>
                  <a:cubicBezTo>
                    <a:pt x="8255" y="250"/>
                    <a:pt x="8097" y="61"/>
                    <a:pt x="7908" y="30"/>
                  </a:cubicBezTo>
                  <a:cubicBezTo>
                    <a:pt x="7796" y="10"/>
                    <a:pt x="7684" y="1"/>
                    <a:pt x="7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00" name="Google Shape;10700;p77"/>
          <p:cNvGrpSpPr/>
          <p:nvPr/>
        </p:nvGrpSpPr>
        <p:grpSpPr>
          <a:xfrm>
            <a:off x="10706254" y="3591957"/>
            <a:ext cx="367037" cy="482625"/>
            <a:chOff x="-52074300" y="1911950"/>
            <a:chExt cx="242600" cy="319000"/>
          </a:xfrm>
          <a:solidFill>
            <a:srgbClr val="009447"/>
          </a:solidFill>
        </p:grpSpPr>
        <p:sp>
          <p:nvSpPr>
            <p:cNvPr id="10701" name="Google Shape;10701;p77"/>
            <p:cNvSpPr/>
            <p:nvPr/>
          </p:nvSpPr>
          <p:spPr>
            <a:xfrm>
              <a:off x="-51989225" y="21256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22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22"/>
                  </a:cubicBezTo>
                  <a:cubicBezTo>
                    <a:pt x="2899" y="465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02" name="Google Shape;10702;p77"/>
            <p:cNvSpPr/>
            <p:nvPr/>
          </p:nvSpPr>
          <p:spPr>
            <a:xfrm>
              <a:off x="-51998675" y="206237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36" y="726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03" name="Google Shape;10703;p77"/>
            <p:cNvSpPr/>
            <p:nvPr/>
          </p:nvSpPr>
          <p:spPr>
            <a:xfrm>
              <a:off x="-51925450" y="20623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79" y="726"/>
                  </a:cubicBezTo>
                  <a:cubicBezTo>
                    <a:pt x="568" y="726"/>
                    <a:pt x="726" y="568"/>
                    <a:pt x="726" y="347"/>
                  </a:cubicBezTo>
                  <a:cubicBezTo>
                    <a:pt x="726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04" name="Google Shape;10704;p77"/>
            <p:cNvSpPr/>
            <p:nvPr/>
          </p:nvSpPr>
          <p:spPr>
            <a:xfrm>
              <a:off x="-52074300" y="1911950"/>
              <a:ext cx="242600" cy="319000"/>
            </a:xfrm>
            <a:custGeom>
              <a:avLst/>
              <a:gdLst/>
              <a:ahLst/>
              <a:cxnLst/>
              <a:rect l="l" t="t" r="r" b="b"/>
              <a:pathLst>
                <a:path w="9704" h="12760" extrusionOk="0">
                  <a:moveTo>
                    <a:pt x="6743" y="694"/>
                  </a:moveTo>
                  <a:cubicBezTo>
                    <a:pt x="7940" y="757"/>
                    <a:pt x="8948" y="1733"/>
                    <a:pt x="8948" y="2993"/>
                  </a:cubicBezTo>
                  <a:lnTo>
                    <a:pt x="8948" y="5293"/>
                  </a:lnTo>
                  <a:lnTo>
                    <a:pt x="8601" y="5293"/>
                  </a:lnTo>
                  <a:cubicBezTo>
                    <a:pt x="6743" y="5293"/>
                    <a:pt x="5262" y="3750"/>
                    <a:pt x="5262" y="1859"/>
                  </a:cubicBezTo>
                  <a:lnTo>
                    <a:pt x="5262" y="1292"/>
                  </a:lnTo>
                  <a:cubicBezTo>
                    <a:pt x="5640" y="946"/>
                    <a:pt x="6207" y="694"/>
                    <a:pt x="6743" y="694"/>
                  </a:cubicBezTo>
                  <a:close/>
                  <a:moveTo>
                    <a:pt x="2962" y="757"/>
                  </a:moveTo>
                  <a:cubicBezTo>
                    <a:pt x="3529" y="757"/>
                    <a:pt x="4033" y="946"/>
                    <a:pt x="4474" y="1355"/>
                  </a:cubicBezTo>
                  <a:lnTo>
                    <a:pt x="4474" y="1891"/>
                  </a:lnTo>
                  <a:cubicBezTo>
                    <a:pt x="4474" y="3781"/>
                    <a:pt x="2962" y="5325"/>
                    <a:pt x="1103" y="5325"/>
                  </a:cubicBezTo>
                  <a:lnTo>
                    <a:pt x="757" y="5325"/>
                  </a:lnTo>
                  <a:lnTo>
                    <a:pt x="757" y="3025"/>
                  </a:lnTo>
                  <a:cubicBezTo>
                    <a:pt x="725" y="1733"/>
                    <a:pt x="1733" y="757"/>
                    <a:pt x="2962" y="757"/>
                  </a:cubicBezTo>
                  <a:close/>
                  <a:moveTo>
                    <a:pt x="1103" y="6018"/>
                  </a:moveTo>
                  <a:cubicBezTo>
                    <a:pt x="1324" y="6018"/>
                    <a:pt x="1481" y="6175"/>
                    <a:pt x="1481" y="6396"/>
                  </a:cubicBezTo>
                  <a:cubicBezTo>
                    <a:pt x="1481" y="6585"/>
                    <a:pt x="1324" y="6743"/>
                    <a:pt x="1103" y="6743"/>
                  </a:cubicBezTo>
                  <a:cubicBezTo>
                    <a:pt x="914" y="6743"/>
                    <a:pt x="757" y="6585"/>
                    <a:pt x="757" y="6396"/>
                  </a:cubicBezTo>
                  <a:cubicBezTo>
                    <a:pt x="757" y="6175"/>
                    <a:pt x="914" y="6018"/>
                    <a:pt x="1103" y="6018"/>
                  </a:cubicBezTo>
                  <a:close/>
                  <a:moveTo>
                    <a:pt x="8570" y="6018"/>
                  </a:moveTo>
                  <a:cubicBezTo>
                    <a:pt x="8759" y="6018"/>
                    <a:pt x="8916" y="6175"/>
                    <a:pt x="8916" y="6396"/>
                  </a:cubicBezTo>
                  <a:cubicBezTo>
                    <a:pt x="8916" y="6585"/>
                    <a:pt x="8759" y="6743"/>
                    <a:pt x="8570" y="6743"/>
                  </a:cubicBezTo>
                  <a:cubicBezTo>
                    <a:pt x="8349" y="6743"/>
                    <a:pt x="8192" y="6585"/>
                    <a:pt x="8192" y="6396"/>
                  </a:cubicBezTo>
                  <a:cubicBezTo>
                    <a:pt x="8192" y="6175"/>
                    <a:pt x="8349" y="6018"/>
                    <a:pt x="8570" y="6018"/>
                  </a:cubicBezTo>
                  <a:close/>
                  <a:moveTo>
                    <a:pt x="1072" y="7530"/>
                  </a:moveTo>
                  <a:cubicBezTo>
                    <a:pt x="1261" y="7530"/>
                    <a:pt x="1418" y="7688"/>
                    <a:pt x="1418" y="7877"/>
                  </a:cubicBezTo>
                  <a:cubicBezTo>
                    <a:pt x="1418" y="8066"/>
                    <a:pt x="1261" y="8223"/>
                    <a:pt x="1072" y="8223"/>
                  </a:cubicBezTo>
                  <a:cubicBezTo>
                    <a:pt x="914" y="8223"/>
                    <a:pt x="725" y="8066"/>
                    <a:pt x="725" y="7877"/>
                  </a:cubicBezTo>
                  <a:cubicBezTo>
                    <a:pt x="725" y="7688"/>
                    <a:pt x="883" y="7530"/>
                    <a:pt x="1072" y="7530"/>
                  </a:cubicBezTo>
                  <a:close/>
                  <a:moveTo>
                    <a:pt x="8601" y="7530"/>
                  </a:moveTo>
                  <a:cubicBezTo>
                    <a:pt x="8790" y="7530"/>
                    <a:pt x="8948" y="7688"/>
                    <a:pt x="8948" y="7877"/>
                  </a:cubicBezTo>
                  <a:cubicBezTo>
                    <a:pt x="8948" y="8066"/>
                    <a:pt x="8790" y="8223"/>
                    <a:pt x="8601" y="8223"/>
                  </a:cubicBezTo>
                  <a:cubicBezTo>
                    <a:pt x="8412" y="8223"/>
                    <a:pt x="8255" y="8066"/>
                    <a:pt x="8255" y="7877"/>
                  </a:cubicBezTo>
                  <a:cubicBezTo>
                    <a:pt x="8255" y="7688"/>
                    <a:pt x="8412" y="7530"/>
                    <a:pt x="8601" y="7530"/>
                  </a:cubicBezTo>
                  <a:close/>
                  <a:moveTo>
                    <a:pt x="1072" y="9011"/>
                  </a:moveTo>
                  <a:cubicBezTo>
                    <a:pt x="1261" y="9011"/>
                    <a:pt x="1418" y="9168"/>
                    <a:pt x="1418" y="9389"/>
                  </a:cubicBezTo>
                  <a:cubicBezTo>
                    <a:pt x="1418" y="9578"/>
                    <a:pt x="1261" y="9735"/>
                    <a:pt x="1072" y="9735"/>
                  </a:cubicBezTo>
                  <a:cubicBezTo>
                    <a:pt x="914" y="9735"/>
                    <a:pt x="725" y="9578"/>
                    <a:pt x="725" y="9389"/>
                  </a:cubicBezTo>
                  <a:cubicBezTo>
                    <a:pt x="725" y="9168"/>
                    <a:pt x="883" y="9011"/>
                    <a:pt x="1072" y="9011"/>
                  </a:cubicBezTo>
                  <a:close/>
                  <a:moveTo>
                    <a:pt x="8601" y="9011"/>
                  </a:moveTo>
                  <a:cubicBezTo>
                    <a:pt x="8790" y="9011"/>
                    <a:pt x="8948" y="9168"/>
                    <a:pt x="8948" y="9389"/>
                  </a:cubicBezTo>
                  <a:cubicBezTo>
                    <a:pt x="8948" y="9578"/>
                    <a:pt x="8790" y="9735"/>
                    <a:pt x="8601" y="9735"/>
                  </a:cubicBezTo>
                  <a:cubicBezTo>
                    <a:pt x="8412" y="9735"/>
                    <a:pt x="8255" y="9578"/>
                    <a:pt x="8255" y="9389"/>
                  </a:cubicBezTo>
                  <a:cubicBezTo>
                    <a:pt x="8255" y="9168"/>
                    <a:pt x="8412" y="9011"/>
                    <a:pt x="8601" y="9011"/>
                  </a:cubicBezTo>
                  <a:close/>
                  <a:moveTo>
                    <a:pt x="4852" y="3592"/>
                  </a:moveTo>
                  <a:cubicBezTo>
                    <a:pt x="5041" y="4002"/>
                    <a:pt x="5325" y="4411"/>
                    <a:pt x="5703" y="4758"/>
                  </a:cubicBezTo>
                  <a:cubicBezTo>
                    <a:pt x="6239" y="5325"/>
                    <a:pt x="6869" y="5671"/>
                    <a:pt x="7593" y="5860"/>
                  </a:cubicBezTo>
                  <a:cubicBezTo>
                    <a:pt x="7499" y="6018"/>
                    <a:pt x="7467" y="6175"/>
                    <a:pt x="7467" y="6364"/>
                  </a:cubicBezTo>
                  <a:cubicBezTo>
                    <a:pt x="7467" y="6648"/>
                    <a:pt x="7593" y="6932"/>
                    <a:pt x="7751" y="7121"/>
                  </a:cubicBezTo>
                  <a:cubicBezTo>
                    <a:pt x="7530" y="7341"/>
                    <a:pt x="7467" y="7593"/>
                    <a:pt x="7467" y="7877"/>
                  </a:cubicBezTo>
                  <a:cubicBezTo>
                    <a:pt x="7467" y="8160"/>
                    <a:pt x="7593" y="8444"/>
                    <a:pt x="7751" y="8633"/>
                  </a:cubicBezTo>
                  <a:cubicBezTo>
                    <a:pt x="7530" y="8822"/>
                    <a:pt x="7467" y="9105"/>
                    <a:pt x="7467" y="9389"/>
                  </a:cubicBezTo>
                  <a:cubicBezTo>
                    <a:pt x="7467" y="9546"/>
                    <a:pt x="7499" y="9704"/>
                    <a:pt x="7593" y="9861"/>
                  </a:cubicBezTo>
                  <a:cubicBezTo>
                    <a:pt x="6932" y="10712"/>
                    <a:pt x="5923" y="11216"/>
                    <a:pt x="4852" y="11216"/>
                  </a:cubicBezTo>
                  <a:cubicBezTo>
                    <a:pt x="3750" y="11216"/>
                    <a:pt x="2773" y="10712"/>
                    <a:pt x="2143" y="9861"/>
                  </a:cubicBezTo>
                  <a:cubicBezTo>
                    <a:pt x="2206" y="9704"/>
                    <a:pt x="2269" y="9515"/>
                    <a:pt x="2269" y="9389"/>
                  </a:cubicBezTo>
                  <a:cubicBezTo>
                    <a:pt x="2269" y="9105"/>
                    <a:pt x="2143" y="8822"/>
                    <a:pt x="1985" y="8633"/>
                  </a:cubicBezTo>
                  <a:cubicBezTo>
                    <a:pt x="2174" y="8444"/>
                    <a:pt x="2269" y="8160"/>
                    <a:pt x="2269" y="7877"/>
                  </a:cubicBezTo>
                  <a:cubicBezTo>
                    <a:pt x="2269" y="7593"/>
                    <a:pt x="2143" y="7341"/>
                    <a:pt x="1985" y="7121"/>
                  </a:cubicBezTo>
                  <a:cubicBezTo>
                    <a:pt x="2174" y="6932"/>
                    <a:pt x="2269" y="6648"/>
                    <a:pt x="2269" y="6364"/>
                  </a:cubicBezTo>
                  <a:cubicBezTo>
                    <a:pt x="2269" y="6175"/>
                    <a:pt x="2206" y="6018"/>
                    <a:pt x="2143" y="5860"/>
                  </a:cubicBezTo>
                  <a:cubicBezTo>
                    <a:pt x="2836" y="5671"/>
                    <a:pt x="3529" y="5325"/>
                    <a:pt x="4033" y="4758"/>
                  </a:cubicBezTo>
                  <a:cubicBezTo>
                    <a:pt x="4380" y="4411"/>
                    <a:pt x="4663" y="4002"/>
                    <a:pt x="4852" y="3592"/>
                  </a:cubicBezTo>
                  <a:close/>
                  <a:moveTo>
                    <a:pt x="1103" y="10523"/>
                  </a:moveTo>
                  <a:cubicBezTo>
                    <a:pt x="1324" y="10523"/>
                    <a:pt x="1481" y="10681"/>
                    <a:pt x="1481" y="10870"/>
                  </a:cubicBezTo>
                  <a:cubicBezTo>
                    <a:pt x="1481" y="10996"/>
                    <a:pt x="1481" y="10996"/>
                    <a:pt x="1103" y="11626"/>
                  </a:cubicBezTo>
                  <a:cubicBezTo>
                    <a:pt x="757" y="10996"/>
                    <a:pt x="757" y="10996"/>
                    <a:pt x="757" y="10870"/>
                  </a:cubicBezTo>
                  <a:cubicBezTo>
                    <a:pt x="757" y="10681"/>
                    <a:pt x="914" y="10523"/>
                    <a:pt x="1103" y="10523"/>
                  </a:cubicBezTo>
                  <a:close/>
                  <a:moveTo>
                    <a:pt x="8570" y="10523"/>
                  </a:moveTo>
                  <a:cubicBezTo>
                    <a:pt x="8759" y="10523"/>
                    <a:pt x="8916" y="10681"/>
                    <a:pt x="8916" y="10870"/>
                  </a:cubicBezTo>
                  <a:cubicBezTo>
                    <a:pt x="8948" y="10996"/>
                    <a:pt x="8916" y="10996"/>
                    <a:pt x="8570" y="11626"/>
                  </a:cubicBezTo>
                  <a:cubicBezTo>
                    <a:pt x="8192" y="10996"/>
                    <a:pt x="8192" y="10996"/>
                    <a:pt x="8192" y="10870"/>
                  </a:cubicBezTo>
                  <a:cubicBezTo>
                    <a:pt x="8192" y="10681"/>
                    <a:pt x="8349" y="10523"/>
                    <a:pt x="8570" y="10523"/>
                  </a:cubicBezTo>
                  <a:close/>
                  <a:moveTo>
                    <a:pt x="3025" y="0"/>
                  </a:moveTo>
                  <a:cubicBezTo>
                    <a:pt x="1355" y="0"/>
                    <a:pt x="1" y="1355"/>
                    <a:pt x="1" y="2993"/>
                  </a:cubicBezTo>
                  <a:lnTo>
                    <a:pt x="1" y="6427"/>
                  </a:lnTo>
                  <a:cubicBezTo>
                    <a:pt x="1" y="6711"/>
                    <a:pt x="127" y="6963"/>
                    <a:pt x="284" y="7184"/>
                  </a:cubicBezTo>
                  <a:cubicBezTo>
                    <a:pt x="95" y="7373"/>
                    <a:pt x="1" y="7656"/>
                    <a:pt x="1" y="7908"/>
                  </a:cubicBezTo>
                  <a:cubicBezTo>
                    <a:pt x="1" y="8192"/>
                    <a:pt x="127" y="8475"/>
                    <a:pt x="284" y="8664"/>
                  </a:cubicBezTo>
                  <a:cubicBezTo>
                    <a:pt x="95" y="8853"/>
                    <a:pt x="1" y="9137"/>
                    <a:pt x="1" y="9420"/>
                  </a:cubicBezTo>
                  <a:cubicBezTo>
                    <a:pt x="1" y="9704"/>
                    <a:pt x="127" y="9956"/>
                    <a:pt x="284" y="10177"/>
                  </a:cubicBezTo>
                  <a:cubicBezTo>
                    <a:pt x="95" y="10366"/>
                    <a:pt x="1" y="10649"/>
                    <a:pt x="1" y="10901"/>
                  </a:cubicBezTo>
                  <a:cubicBezTo>
                    <a:pt x="1" y="11122"/>
                    <a:pt x="64" y="11311"/>
                    <a:pt x="127" y="11374"/>
                  </a:cubicBezTo>
                  <a:lnTo>
                    <a:pt x="788" y="12571"/>
                  </a:lnTo>
                  <a:cubicBezTo>
                    <a:pt x="883" y="12697"/>
                    <a:pt x="1009" y="12760"/>
                    <a:pt x="1103" y="12760"/>
                  </a:cubicBezTo>
                  <a:cubicBezTo>
                    <a:pt x="1229" y="12760"/>
                    <a:pt x="1387" y="12697"/>
                    <a:pt x="1450" y="12571"/>
                  </a:cubicBezTo>
                  <a:lnTo>
                    <a:pt x="2111" y="11437"/>
                  </a:lnTo>
                  <a:lnTo>
                    <a:pt x="2237" y="11059"/>
                  </a:lnTo>
                  <a:cubicBezTo>
                    <a:pt x="2930" y="11657"/>
                    <a:pt x="3876" y="12004"/>
                    <a:pt x="4852" y="12004"/>
                  </a:cubicBezTo>
                  <a:cubicBezTo>
                    <a:pt x="5829" y="12004"/>
                    <a:pt x="6743" y="11657"/>
                    <a:pt x="7499" y="11059"/>
                  </a:cubicBezTo>
                  <a:cubicBezTo>
                    <a:pt x="7499" y="11153"/>
                    <a:pt x="7530" y="11279"/>
                    <a:pt x="7562" y="11342"/>
                  </a:cubicBezTo>
                  <a:cubicBezTo>
                    <a:pt x="7562" y="11374"/>
                    <a:pt x="7530" y="11279"/>
                    <a:pt x="8286" y="12571"/>
                  </a:cubicBezTo>
                  <a:cubicBezTo>
                    <a:pt x="8349" y="12665"/>
                    <a:pt x="8475" y="12760"/>
                    <a:pt x="8601" y="12760"/>
                  </a:cubicBezTo>
                  <a:cubicBezTo>
                    <a:pt x="8727" y="12760"/>
                    <a:pt x="8885" y="12665"/>
                    <a:pt x="8916" y="12571"/>
                  </a:cubicBezTo>
                  <a:lnTo>
                    <a:pt x="9578" y="11405"/>
                  </a:lnTo>
                  <a:cubicBezTo>
                    <a:pt x="9673" y="11248"/>
                    <a:pt x="9704" y="11059"/>
                    <a:pt x="9704" y="10901"/>
                  </a:cubicBezTo>
                  <a:cubicBezTo>
                    <a:pt x="9704" y="10618"/>
                    <a:pt x="9578" y="10366"/>
                    <a:pt x="9421" y="10145"/>
                  </a:cubicBezTo>
                  <a:cubicBezTo>
                    <a:pt x="9641" y="9956"/>
                    <a:pt x="9704" y="9672"/>
                    <a:pt x="9704" y="9420"/>
                  </a:cubicBezTo>
                  <a:cubicBezTo>
                    <a:pt x="9704" y="9137"/>
                    <a:pt x="9578" y="8853"/>
                    <a:pt x="9421" y="8664"/>
                  </a:cubicBezTo>
                  <a:cubicBezTo>
                    <a:pt x="9641" y="8475"/>
                    <a:pt x="9704" y="8192"/>
                    <a:pt x="9704" y="7908"/>
                  </a:cubicBezTo>
                  <a:cubicBezTo>
                    <a:pt x="9704" y="7625"/>
                    <a:pt x="9578" y="7373"/>
                    <a:pt x="9421" y="7152"/>
                  </a:cubicBezTo>
                  <a:cubicBezTo>
                    <a:pt x="9641" y="6963"/>
                    <a:pt x="9704" y="6680"/>
                    <a:pt x="9704" y="6427"/>
                  </a:cubicBezTo>
                  <a:lnTo>
                    <a:pt x="9704" y="2993"/>
                  </a:lnTo>
                  <a:cubicBezTo>
                    <a:pt x="9704" y="1355"/>
                    <a:pt x="8349" y="0"/>
                    <a:pt x="6711" y="0"/>
                  </a:cubicBezTo>
                  <a:cubicBezTo>
                    <a:pt x="6049" y="0"/>
                    <a:pt x="5388" y="253"/>
                    <a:pt x="4852" y="662"/>
                  </a:cubicBezTo>
                  <a:cubicBezTo>
                    <a:pt x="4348" y="253"/>
                    <a:pt x="3687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05" name="Google Shape;10705;p77"/>
          <p:cNvGrpSpPr/>
          <p:nvPr/>
        </p:nvGrpSpPr>
        <p:grpSpPr>
          <a:xfrm>
            <a:off x="7050252" y="1740492"/>
            <a:ext cx="482664" cy="481453"/>
            <a:chOff x="-57578225" y="1904075"/>
            <a:chExt cx="319025" cy="318225"/>
          </a:xfrm>
          <a:solidFill>
            <a:srgbClr val="009447"/>
          </a:solidFill>
        </p:grpSpPr>
        <p:sp>
          <p:nvSpPr>
            <p:cNvPr id="10706" name="Google Shape;10706;p77"/>
            <p:cNvSpPr/>
            <p:nvPr/>
          </p:nvSpPr>
          <p:spPr>
            <a:xfrm>
              <a:off x="-57578225" y="19040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07" name="Google Shape;10707;p77"/>
            <p:cNvSpPr/>
            <p:nvPr/>
          </p:nvSpPr>
          <p:spPr>
            <a:xfrm>
              <a:off x="-57446675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08" name="Google Shape;10708;p77"/>
            <p:cNvSpPr/>
            <p:nvPr/>
          </p:nvSpPr>
          <p:spPr>
            <a:xfrm>
              <a:off x="-57371850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09" name="Google Shape;10709;p77"/>
            <p:cNvSpPr/>
            <p:nvPr/>
          </p:nvSpPr>
          <p:spPr>
            <a:xfrm>
              <a:off x="-57436450" y="2136625"/>
              <a:ext cx="72500" cy="29750"/>
            </a:xfrm>
            <a:custGeom>
              <a:avLst/>
              <a:gdLst/>
              <a:ahLst/>
              <a:cxnLst/>
              <a:rect l="l" t="t" r="r" b="b"/>
              <a:pathLst>
                <a:path w="2900" h="1190" extrusionOk="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10" name="Google Shape;10710;p77"/>
          <p:cNvGrpSpPr/>
          <p:nvPr/>
        </p:nvGrpSpPr>
        <p:grpSpPr>
          <a:xfrm>
            <a:off x="7080056" y="2371508"/>
            <a:ext cx="423053" cy="481453"/>
            <a:chOff x="-57558525" y="2294725"/>
            <a:chExt cx="279625" cy="318225"/>
          </a:xfrm>
          <a:solidFill>
            <a:srgbClr val="009447"/>
          </a:solidFill>
        </p:grpSpPr>
        <p:sp>
          <p:nvSpPr>
            <p:cNvPr id="10711" name="Google Shape;10711;p77"/>
            <p:cNvSpPr/>
            <p:nvPr/>
          </p:nvSpPr>
          <p:spPr>
            <a:xfrm>
              <a:off x="-57455350" y="2498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8" y="0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0"/>
                    <a:pt x="2513" y="0"/>
                  </a:cubicBezTo>
                  <a:cubicBezTo>
                    <a:pt x="2419" y="0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12" name="Google Shape;10712;p77"/>
            <p:cNvSpPr/>
            <p:nvPr/>
          </p:nvSpPr>
          <p:spPr>
            <a:xfrm>
              <a:off x="-57465575" y="24270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13" name="Google Shape;10713;p77"/>
            <p:cNvSpPr/>
            <p:nvPr/>
          </p:nvSpPr>
          <p:spPr>
            <a:xfrm>
              <a:off x="-57389975" y="2427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14" name="Google Shape;10714;p77"/>
            <p:cNvSpPr/>
            <p:nvPr/>
          </p:nvSpPr>
          <p:spPr>
            <a:xfrm>
              <a:off x="-57558525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8255" y="788"/>
                    <a:pt x="10429" y="2962"/>
                    <a:pt x="10429" y="5640"/>
                  </a:cubicBezTo>
                  <a:lnTo>
                    <a:pt x="10429" y="12036"/>
                  </a:lnTo>
                  <a:lnTo>
                    <a:pt x="725" y="12036"/>
                  </a:lnTo>
                  <a:lnTo>
                    <a:pt x="725" y="5640"/>
                  </a:lnTo>
                  <a:cubicBezTo>
                    <a:pt x="725" y="2962"/>
                    <a:pt x="2899" y="788"/>
                    <a:pt x="5577" y="788"/>
                  </a:cubicBezTo>
                  <a:close/>
                  <a:moveTo>
                    <a:pt x="5577" y="1"/>
                  </a:moveTo>
                  <a:cubicBezTo>
                    <a:pt x="2458" y="1"/>
                    <a:pt x="1" y="2521"/>
                    <a:pt x="1" y="5609"/>
                  </a:cubicBezTo>
                  <a:lnTo>
                    <a:pt x="1" y="12382"/>
                  </a:lnTo>
                  <a:cubicBezTo>
                    <a:pt x="1" y="12571"/>
                    <a:pt x="158" y="12729"/>
                    <a:pt x="347" y="12729"/>
                  </a:cubicBezTo>
                  <a:lnTo>
                    <a:pt x="10775" y="12729"/>
                  </a:lnTo>
                  <a:cubicBezTo>
                    <a:pt x="10964" y="12729"/>
                    <a:pt x="11122" y="12571"/>
                    <a:pt x="11122" y="12382"/>
                  </a:cubicBezTo>
                  <a:lnTo>
                    <a:pt x="11122" y="5609"/>
                  </a:lnTo>
                  <a:cubicBezTo>
                    <a:pt x="11185" y="2521"/>
                    <a:pt x="869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15" name="Google Shape;10715;p77"/>
            <p:cNvSpPr/>
            <p:nvPr/>
          </p:nvSpPr>
          <p:spPr>
            <a:xfrm>
              <a:off x="-57521500" y="2332550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4096" y="756"/>
                  </a:moveTo>
                  <a:cubicBezTo>
                    <a:pt x="5230" y="756"/>
                    <a:pt x="6301" y="1323"/>
                    <a:pt x="6900" y="2237"/>
                  </a:cubicBezTo>
                  <a:lnTo>
                    <a:pt x="1292" y="2237"/>
                  </a:lnTo>
                  <a:cubicBezTo>
                    <a:pt x="1891" y="1323"/>
                    <a:pt x="2930" y="756"/>
                    <a:pt x="4096" y="756"/>
                  </a:cubicBezTo>
                  <a:close/>
                  <a:moveTo>
                    <a:pt x="7278" y="3025"/>
                  </a:moveTo>
                  <a:cubicBezTo>
                    <a:pt x="7404" y="3371"/>
                    <a:pt x="7498" y="3718"/>
                    <a:pt x="7498" y="4127"/>
                  </a:cubicBezTo>
                  <a:lnTo>
                    <a:pt x="7498" y="5230"/>
                  </a:lnTo>
                  <a:lnTo>
                    <a:pt x="756" y="5230"/>
                  </a:lnTo>
                  <a:lnTo>
                    <a:pt x="756" y="4127"/>
                  </a:lnTo>
                  <a:cubicBezTo>
                    <a:pt x="756" y="3718"/>
                    <a:pt x="819" y="3340"/>
                    <a:pt x="945" y="3025"/>
                  </a:cubicBezTo>
                  <a:close/>
                  <a:moveTo>
                    <a:pt x="7404" y="5986"/>
                  </a:moveTo>
                  <a:cubicBezTo>
                    <a:pt x="7246" y="7624"/>
                    <a:pt x="5829" y="8979"/>
                    <a:pt x="4096" y="8979"/>
                  </a:cubicBezTo>
                  <a:cubicBezTo>
                    <a:pt x="2363" y="8979"/>
                    <a:pt x="945" y="7687"/>
                    <a:pt x="756" y="5986"/>
                  </a:cubicBezTo>
                  <a:close/>
                  <a:moveTo>
                    <a:pt x="4096" y="0"/>
                  </a:moveTo>
                  <a:cubicBezTo>
                    <a:pt x="1859" y="0"/>
                    <a:pt x="0" y="1827"/>
                    <a:pt x="0" y="4096"/>
                  </a:cubicBezTo>
                  <a:lnTo>
                    <a:pt x="0" y="5576"/>
                  </a:lnTo>
                  <a:cubicBezTo>
                    <a:pt x="0" y="7845"/>
                    <a:pt x="1859" y="9672"/>
                    <a:pt x="4096" y="9672"/>
                  </a:cubicBezTo>
                  <a:cubicBezTo>
                    <a:pt x="6333" y="9672"/>
                    <a:pt x="8192" y="7845"/>
                    <a:pt x="8192" y="5576"/>
                  </a:cubicBezTo>
                  <a:lnTo>
                    <a:pt x="8192" y="4096"/>
                  </a:lnTo>
                  <a:cubicBezTo>
                    <a:pt x="8192" y="1859"/>
                    <a:pt x="633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16" name="Google Shape;10716;p77"/>
          <p:cNvGrpSpPr/>
          <p:nvPr/>
        </p:nvGrpSpPr>
        <p:grpSpPr>
          <a:xfrm>
            <a:off x="7047868" y="2974954"/>
            <a:ext cx="487429" cy="482625"/>
            <a:chOff x="-57579800" y="2686975"/>
            <a:chExt cx="322175" cy="319000"/>
          </a:xfrm>
          <a:solidFill>
            <a:srgbClr val="009447"/>
          </a:solidFill>
        </p:grpSpPr>
        <p:sp>
          <p:nvSpPr>
            <p:cNvPr id="10717" name="Google Shape;10717;p77"/>
            <p:cNvSpPr/>
            <p:nvPr/>
          </p:nvSpPr>
          <p:spPr>
            <a:xfrm>
              <a:off x="-5745535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1"/>
                    <a:pt x="2513" y="1"/>
                  </a:cubicBezTo>
                  <a:cubicBezTo>
                    <a:pt x="2419" y="1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18" name="Google Shape;10718;p77"/>
            <p:cNvSpPr/>
            <p:nvPr/>
          </p:nvSpPr>
          <p:spPr>
            <a:xfrm>
              <a:off x="-57579800" y="2686975"/>
              <a:ext cx="322175" cy="319000"/>
            </a:xfrm>
            <a:custGeom>
              <a:avLst/>
              <a:gdLst/>
              <a:ahLst/>
              <a:cxnLst/>
              <a:rect l="l" t="t" r="r" b="b"/>
              <a:pathLst>
                <a:path w="12887" h="12760" extrusionOk="0">
                  <a:moveTo>
                    <a:pt x="6428" y="756"/>
                  </a:moveTo>
                  <a:cubicBezTo>
                    <a:pt x="6680" y="756"/>
                    <a:pt x="6901" y="945"/>
                    <a:pt x="6932" y="1166"/>
                  </a:cubicBezTo>
                  <a:lnTo>
                    <a:pt x="7153" y="2080"/>
                  </a:lnTo>
                  <a:lnTo>
                    <a:pt x="7247" y="2710"/>
                  </a:lnTo>
                  <a:cubicBezTo>
                    <a:pt x="7373" y="3214"/>
                    <a:pt x="6932" y="3749"/>
                    <a:pt x="6428" y="3749"/>
                  </a:cubicBezTo>
                  <a:cubicBezTo>
                    <a:pt x="5892" y="3749"/>
                    <a:pt x="5483" y="3277"/>
                    <a:pt x="5609" y="2710"/>
                  </a:cubicBezTo>
                  <a:lnTo>
                    <a:pt x="5735" y="2080"/>
                  </a:lnTo>
                  <a:lnTo>
                    <a:pt x="5924" y="1166"/>
                  </a:lnTo>
                  <a:cubicBezTo>
                    <a:pt x="5955" y="945"/>
                    <a:pt x="6144" y="756"/>
                    <a:pt x="6428" y="756"/>
                  </a:cubicBezTo>
                  <a:close/>
                  <a:moveTo>
                    <a:pt x="8003" y="2647"/>
                  </a:moveTo>
                  <a:lnTo>
                    <a:pt x="8003" y="2647"/>
                  </a:lnTo>
                  <a:cubicBezTo>
                    <a:pt x="9106" y="3214"/>
                    <a:pt x="9830" y="4379"/>
                    <a:pt x="9830" y="5577"/>
                  </a:cubicBezTo>
                  <a:lnTo>
                    <a:pt x="9830" y="6049"/>
                  </a:lnTo>
                  <a:cubicBezTo>
                    <a:pt x="9704" y="6018"/>
                    <a:pt x="9578" y="5986"/>
                    <a:pt x="9452" y="5986"/>
                  </a:cubicBezTo>
                  <a:lnTo>
                    <a:pt x="7940" y="5986"/>
                  </a:lnTo>
                  <a:cubicBezTo>
                    <a:pt x="7468" y="5986"/>
                    <a:pt x="7027" y="6301"/>
                    <a:pt x="6869" y="6742"/>
                  </a:cubicBezTo>
                  <a:lnTo>
                    <a:pt x="6018" y="6742"/>
                  </a:lnTo>
                  <a:cubicBezTo>
                    <a:pt x="5861" y="6301"/>
                    <a:pt x="5451" y="5986"/>
                    <a:pt x="4947" y="5986"/>
                  </a:cubicBezTo>
                  <a:lnTo>
                    <a:pt x="3403" y="5986"/>
                  </a:lnTo>
                  <a:cubicBezTo>
                    <a:pt x="3277" y="5986"/>
                    <a:pt x="3120" y="6018"/>
                    <a:pt x="3057" y="6049"/>
                  </a:cubicBezTo>
                  <a:lnTo>
                    <a:pt x="3057" y="5577"/>
                  </a:lnTo>
                  <a:cubicBezTo>
                    <a:pt x="3057" y="4379"/>
                    <a:pt x="3750" y="3214"/>
                    <a:pt x="4853" y="2647"/>
                  </a:cubicBezTo>
                  <a:lnTo>
                    <a:pt x="4853" y="2647"/>
                  </a:lnTo>
                  <a:cubicBezTo>
                    <a:pt x="4695" y="3623"/>
                    <a:pt x="5451" y="4474"/>
                    <a:pt x="6428" y="4474"/>
                  </a:cubicBezTo>
                  <a:cubicBezTo>
                    <a:pt x="7405" y="4474"/>
                    <a:pt x="8161" y="3623"/>
                    <a:pt x="8003" y="2647"/>
                  </a:cubicBezTo>
                  <a:close/>
                  <a:moveTo>
                    <a:pt x="2301" y="6774"/>
                  </a:moveTo>
                  <a:lnTo>
                    <a:pt x="2301" y="8254"/>
                  </a:lnTo>
                  <a:cubicBezTo>
                    <a:pt x="1891" y="8254"/>
                    <a:pt x="1545" y="7939"/>
                    <a:pt x="1545" y="7530"/>
                  </a:cubicBezTo>
                  <a:cubicBezTo>
                    <a:pt x="1545" y="7120"/>
                    <a:pt x="1891" y="6774"/>
                    <a:pt x="2301" y="6774"/>
                  </a:cubicBezTo>
                  <a:close/>
                  <a:moveTo>
                    <a:pt x="4947" y="6805"/>
                  </a:moveTo>
                  <a:cubicBezTo>
                    <a:pt x="5136" y="6805"/>
                    <a:pt x="5294" y="6963"/>
                    <a:pt x="5294" y="7152"/>
                  </a:cubicBezTo>
                  <a:cubicBezTo>
                    <a:pt x="5294" y="7782"/>
                    <a:pt x="4790" y="8254"/>
                    <a:pt x="4191" y="8254"/>
                  </a:cubicBezTo>
                  <a:lnTo>
                    <a:pt x="3403" y="8254"/>
                  </a:lnTo>
                  <a:cubicBezTo>
                    <a:pt x="3214" y="8254"/>
                    <a:pt x="3057" y="8097"/>
                    <a:pt x="3057" y="7908"/>
                  </a:cubicBezTo>
                  <a:lnTo>
                    <a:pt x="3057" y="7152"/>
                  </a:lnTo>
                  <a:cubicBezTo>
                    <a:pt x="3057" y="6963"/>
                    <a:pt x="3214" y="6805"/>
                    <a:pt x="3403" y="6805"/>
                  </a:cubicBezTo>
                  <a:close/>
                  <a:moveTo>
                    <a:pt x="9452" y="6805"/>
                  </a:moveTo>
                  <a:cubicBezTo>
                    <a:pt x="9673" y="6805"/>
                    <a:pt x="9830" y="6963"/>
                    <a:pt x="9830" y="7152"/>
                  </a:cubicBezTo>
                  <a:lnTo>
                    <a:pt x="9830" y="7908"/>
                  </a:lnTo>
                  <a:cubicBezTo>
                    <a:pt x="9830" y="8097"/>
                    <a:pt x="9673" y="8254"/>
                    <a:pt x="9452" y="8254"/>
                  </a:cubicBezTo>
                  <a:lnTo>
                    <a:pt x="8665" y="8254"/>
                  </a:lnTo>
                  <a:cubicBezTo>
                    <a:pt x="8035" y="8254"/>
                    <a:pt x="7562" y="7750"/>
                    <a:pt x="7562" y="7152"/>
                  </a:cubicBezTo>
                  <a:cubicBezTo>
                    <a:pt x="7562" y="6963"/>
                    <a:pt x="7720" y="6805"/>
                    <a:pt x="7940" y="6805"/>
                  </a:cubicBezTo>
                  <a:close/>
                  <a:moveTo>
                    <a:pt x="10587" y="6774"/>
                  </a:moveTo>
                  <a:cubicBezTo>
                    <a:pt x="10965" y="6774"/>
                    <a:pt x="11311" y="7120"/>
                    <a:pt x="11311" y="7530"/>
                  </a:cubicBezTo>
                  <a:cubicBezTo>
                    <a:pt x="11311" y="7908"/>
                    <a:pt x="10996" y="8254"/>
                    <a:pt x="10587" y="8254"/>
                  </a:cubicBezTo>
                  <a:lnTo>
                    <a:pt x="10587" y="6774"/>
                  </a:lnTo>
                  <a:close/>
                  <a:moveTo>
                    <a:pt x="1135" y="8412"/>
                  </a:moveTo>
                  <a:cubicBezTo>
                    <a:pt x="1387" y="8790"/>
                    <a:pt x="1828" y="9011"/>
                    <a:pt x="2301" y="9011"/>
                  </a:cubicBezTo>
                  <a:cubicBezTo>
                    <a:pt x="2301" y="9420"/>
                    <a:pt x="1986" y="9767"/>
                    <a:pt x="1545" y="9767"/>
                  </a:cubicBezTo>
                  <a:cubicBezTo>
                    <a:pt x="1167" y="9767"/>
                    <a:pt x="789" y="9452"/>
                    <a:pt x="789" y="9011"/>
                  </a:cubicBezTo>
                  <a:cubicBezTo>
                    <a:pt x="789" y="8790"/>
                    <a:pt x="915" y="8538"/>
                    <a:pt x="1135" y="8412"/>
                  </a:cubicBezTo>
                  <a:close/>
                  <a:moveTo>
                    <a:pt x="11752" y="8412"/>
                  </a:moveTo>
                  <a:cubicBezTo>
                    <a:pt x="11941" y="8570"/>
                    <a:pt x="12067" y="8790"/>
                    <a:pt x="12067" y="9011"/>
                  </a:cubicBezTo>
                  <a:cubicBezTo>
                    <a:pt x="12067" y="9420"/>
                    <a:pt x="11752" y="9767"/>
                    <a:pt x="11311" y="9767"/>
                  </a:cubicBezTo>
                  <a:cubicBezTo>
                    <a:pt x="10870" y="9767"/>
                    <a:pt x="10555" y="9420"/>
                    <a:pt x="10555" y="9011"/>
                  </a:cubicBezTo>
                  <a:cubicBezTo>
                    <a:pt x="11028" y="9011"/>
                    <a:pt x="11469" y="8790"/>
                    <a:pt x="11752" y="8412"/>
                  </a:cubicBezTo>
                  <a:close/>
                  <a:moveTo>
                    <a:pt x="6837" y="7561"/>
                  </a:moveTo>
                  <a:cubicBezTo>
                    <a:pt x="6995" y="8412"/>
                    <a:pt x="7783" y="9042"/>
                    <a:pt x="8633" y="9042"/>
                  </a:cubicBezTo>
                  <a:lnTo>
                    <a:pt x="9421" y="9042"/>
                  </a:lnTo>
                  <a:cubicBezTo>
                    <a:pt x="9547" y="9042"/>
                    <a:pt x="9673" y="9011"/>
                    <a:pt x="9767" y="8979"/>
                  </a:cubicBezTo>
                  <a:lnTo>
                    <a:pt x="9767" y="8979"/>
                  </a:lnTo>
                  <a:cubicBezTo>
                    <a:pt x="9610" y="10680"/>
                    <a:pt x="8192" y="12004"/>
                    <a:pt x="6428" y="12004"/>
                  </a:cubicBezTo>
                  <a:cubicBezTo>
                    <a:pt x="4664" y="12004"/>
                    <a:pt x="3246" y="10680"/>
                    <a:pt x="3057" y="8979"/>
                  </a:cubicBezTo>
                  <a:lnTo>
                    <a:pt x="3057" y="8979"/>
                  </a:lnTo>
                  <a:cubicBezTo>
                    <a:pt x="3151" y="9011"/>
                    <a:pt x="3277" y="9042"/>
                    <a:pt x="3403" y="9042"/>
                  </a:cubicBezTo>
                  <a:lnTo>
                    <a:pt x="4191" y="9042"/>
                  </a:lnTo>
                  <a:cubicBezTo>
                    <a:pt x="5105" y="9042"/>
                    <a:pt x="5829" y="8412"/>
                    <a:pt x="5987" y="7561"/>
                  </a:cubicBezTo>
                  <a:close/>
                  <a:moveTo>
                    <a:pt x="6428" y="0"/>
                  </a:moveTo>
                  <a:cubicBezTo>
                    <a:pt x="5798" y="0"/>
                    <a:pt x="5294" y="410"/>
                    <a:pt x="5168" y="1008"/>
                  </a:cubicBezTo>
                  <a:lnTo>
                    <a:pt x="5010" y="1733"/>
                  </a:lnTo>
                  <a:cubicBezTo>
                    <a:pt x="4286" y="1985"/>
                    <a:pt x="3592" y="2458"/>
                    <a:pt x="3120" y="3088"/>
                  </a:cubicBezTo>
                  <a:cubicBezTo>
                    <a:pt x="2584" y="3812"/>
                    <a:pt x="2301" y="4663"/>
                    <a:pt x="2301" y="5577"/>
                  </a:cubicBezTo>
                  <a:lnTo>
                    <a:pt x="2301" y="6018"/>
                  </a:lnTo>
                  <a:cubicBezTo>
                    <a:pt x="1387" y="6018"/>
                    <a:pt x="694" y="6805"/>
                    <a:pt x="789" y="7719"/>
                  </a:cubicBezTo>
                  <a:cubicBezTo>
                    <a:pt x="316" y="7971"/>
                    <a:pt x="64" y="8475"/>
                    <a:pt x="64" y="9011"/>
                  </a:cubicBezTo>
                  <a:cubicBezTo>
                    <a:pt x="64" y="9420"/>
                    <a:pt x="221" y="9767"/>
                    <a:pt x="442" y="9987"/>
                  </a:cubicBezTo>
                  <a:lnTo>
                    <a:pt x="95" y="10712"/>
                  </a:lnTo>
                  <a:cubicBezTo>
                    <a:pt x="1" y="10901"/>
                    <a:pt x="95" y="11090"/>
                    <a:pt x="253" y="11216"/>
                  </a:cubicBezTo>
                  <a:cubicBezTo>
                    <a:pt x="305" y="11242"/>
                    <a:pt x="357" y="11254"/>
                    <a:pt x="408" y="11254"/>
                  </a:cubicBezTo>
                  <a:cubicBezTo>
                    <a:pt x="541" y="11254"/>
                    <a:pt x="666" y="11173"/>
                    <a:pt x="757" y="11058"/>
                  </a:cubicBezTo>
                  <a:lnTo>
                    <a:pt x="1072" y="10428"/>
                  </a:lnTo>
                  <a:cubicBezTo>
                    <a:pt x="1230" y="10460"/>
                    <a:pt x="1387" y="10523"/>
                    <a:pt x="1545" y="10523"/>
                  </a:cubicBezTo>
                  <a:cubicBezTo>
                    <a:pt x="1954" y="10523"/>
                    <a:pt x="2301" y="10365"/>
                    <a:pt x="2584" y="10113"/>
                  </a:cubicBezTo>
                  <a:cubicBezTo>
                    <a:pt x="3151" y="11657"/>
                    <a:pt x="4664" y="12760"/>
                    <a:pt x="6428" y="12760"/>
                  </a:cubicBezTo>
                  <a:cubicBezTo>
                    <a:pt x="8224" y="12760"/>
                    <a:pt x="9704" y="11657"/>
                    <a:pt x="10303" y="10113"/>
                  </a:cubicBezTo>
                  <a:cubicBezTo>
                    <a:pt x="10587" y="10365"/>
                    <a:pt x="10933" y="10523"/>
                    <a:pt x="11311" y="10523"/>
                  </a:cubicBezTo>
                  <a:cubicBezTo>
                    <a:pt x="11469" y="10523"/>
                    <a:pt x="11626" y="10460"/>
                    <a:pt x="11784" y="10428"/>
                  </a:cubicBezTo>
                  <a:lnTo>
                    <a:pt x="12099" y="11058"/>
                  </a:lnTo>
                  <a:cubicBezTo>
                    <a:pt x="12164" y="11188"/>
                    <a:pt x="12288" y="11273"/>
                    <a:pt x="12431" y="11273"/>
                  </a:cubicBezTo>
                  <a:cubicBezTo>
                    <a:pt x="12496" y="11273"/>
                    <a:pt x="12565" y="11255"/>
                    <a:pt x="12634" y="11216"/>
                  </a:cubicBezTo>
                  <a:cubicBezTo>
                    <a:pt x="12823" y="11153"/>
                    <a:pt x="12886" y="10901"/>
                    <a:pt x="12792" y="10712"/>
                  </a:cubicBezTo>
                  <a:lnTo>
                    <a:pt x="12414" y="9987"/>
                  </a:lnTo>
                  <a:cubicBezTo>
                    <a:pt x="12666" y="9735"/>
                    <a:pt x="12823" y="9357"/>
                    <a:pt x="12823" y="9011"/>
                  </a:cubicBezTo>
                  <a:cubicBezTo>
                    <a:pt x="12823" y="8475"/>
                    <a:pt x="12508" y="8002"/>
                    <a:pt x="12067" y="7719"/>
                  </a:cubicBezTo>
                  <a:cubicBezTo>
                    <a:pt x="12193" y="6805"/>
                    <a:pt x="11469" y="6018"/>
                    <a:pt x="10555" y="6018"/>
                  </a:cubicBezTo>
                  <a:lnTo>
                    <a:pt x="10555" y="5577"/>
                  </a:lnTo>
                  <a:cubicBezTo>
                    <a:pt x="10555" y="4663"/>
                    <a:pt x="10303" y="3812"/>
                    <a:pt x="9736" y="3088"/>
                  </a:cubicBezTo>
                  <a:cubicBezTo>
                    <a:pt x="9263" y="2458"/>
                    <a:pt x="8602" y="1985"/>
                    <a:pt x="7846" y="1733"/>
                  </a:cubicBezTo>
                  <a:lnTo>
                    <a:pt x="7688" y="1008"/>
                  </a:lnTo>
                  <a:cubicBezTo>
                    <a:pt x="7562" y="410"/>
                    <a:pt x="7058" y="0"/>
                    <a:pt x="6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19" name="Google Shape;10719;p77"/>
          <p:cNvGrpSpPr/>
          <p:nvPr/>
        </p:nvGrpSpPr>
        <p:grpSpPr>
          <a:xfrm>
            <a:off x="10014243" y="2371508"/>
            <a:ext cx="489812" cy="481453"/>
            <a:chOff x="-55620975" y="2294725"/>
            <a:chExt cx="323750" cy="318225"/>
          </a:xfrm>
          <a:solidFill>
            <a:srgbClr val="009447"/>
          </a:solidFill>
        </p:grpSpPr>
        <p:sp>
          <p:nvSpPr>
            <p:cNvPr id="10720" name="Google Shape;10720;p77"/>
            <p:cNvSpPr/>
            <p:nvPr/>
          </p:nvSpPr>
          <p:spPr>
            <a:xfrm>
              <a:off x="-5549652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23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23"/>
                  </a:cubicBezTo>
                  <a:cubicBezTo>
                    <a:pt x="2931" y="465"/>
                    <a:pt x="2931" y="245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21" name="Google Shape;10721;p77"/>
            <p:cNvSpPr/>
            <p:nvPr/>
          </p:nvSpPr>
          <p:spPr>
            <a:xfrm>
              <a:off x="-55505975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22" name="Google Shape;10722;p77"/>
            <p:cNvSpPr/>
            <p:nvPr/>
          </p:nvSpPr>
          <p:spPr>
            <a:xfrm>
              <a:off x="-55431150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23" name="Google Shape;10723;p77"/>
            <p:cNvSpPr/>
            <p:nvPr/>
          </p:nvSpPr>
          <p:spPr>
            <a:xfrm>
              <a:off x="-55620975" y="2294725"/>
              <a:ext cx="323750" cy="318225"/>
            </a:xfrm>
            <a:custGeom>
              <a:avLst/>
              <a:gdLst/>
              <a:ahLst/>
              <a:cxnLst/>
              <a:rect l="l" t="t" r="r" b="b"/>
              <a:pathLst>
                <a:path w="12950" h="12729" extrusionOk="0">
                  <a:moveTo>
                    <a:pt x="6459" y="851"/>
                  </a:moveTo>
                  <a:lnTo>
                    <a:pt x="11343" y="4506"/>
                  </a:lnTo>
                  <a:lnTo>
                    <a:pt x="1576" y="4506"/>
                  </a:lnTo>
                  <a:lnTo>
                    <a:pt x="6459" y="851"/>
                  </a:lnTo>
                  <a:close/>
                  <a:moveTo>
                    <a:pt x="2364" y="5987"/>
                  </a:moveTo>
                  <a:lnTo>
                    <a:pt x="2364" y="7499"/>
                  </a:lnTo>
                  <a:cubicBezTo>
                    <a:pt x="1923" y="7499"/>
                    <a:pt x="1608" y="7152"/>
                    <a:pt x="1608" y="6743"/>
                  </a:cubicBezTo>
                  <a:cubicBezTo>
                    <a:pt x="1608" y="6365"/>
                    <a:pt x="1923" y="5987"/>
                    <a:pt x="2364" y="5987"/>
                  </a:cubicBezTo>
                  <a:close/>
                  <a:moveTo>
                    <a:pt x="10555" y="5987"/>
                  </a:moveTo>
                  <a:cubicBezTo>
                    <a:pt x="10964" y="5987"/>
                    <a:pt x="11280" y="6365"/>
                    <a:pt x="11280" y="6743"/>
                  </a:cubicBezTo>
                  <a:cubicBezTo>
                    <a:pt x="11280" y="7152"/>
                    <a:pt x="10964" y="7499"/>
                    <a:pt x="10555" y="7499"/>
                  </a:cubicBezTo>
                  <a:lnTo>
                    <a:pt x="10555" y="5987"/>
                  </a:lnTo>
                  <a:close/>
                  <a:moveTo>
                    <a:pt x="9830" y="5262"/>
                  </a:moveTo>
                  <a:cubicBezTo>
                    <a:pt x="9799" y="5798"/>
                    <a:pt x="9799" y="8287"/>
                    <a:pt x="9799" y="8633"/>
                  </a:cubicBezTo>
                  <a:cubicBezTo>
                    <a:pt x="9799" y="10492"/>
                    <a:pt x="8287" y="11973"/>
                    <a:pt x="6459" y="11973"/>
                  </a:cubicBezTo>
                  <a:cubicBezTo>
                    <a:pt x="4600" y="11973"/>
                    <a:pt x="3088" y="10492"/>
                    <a:pt x="3088" y="8633"/>
                  </a:cubicBezTo>
                  <a:lnTo>
                    <a:pt x="3088" y="5262"/>
                  </a:lnTo>
                  <a:close/>
                  <a:moveTo>
                    <a:pt x="6459" y="1"/>
                  </a:moveTo>
                  <a:cubicBezTo>
                    <a:pt x="6381" y="1"/>
                    <a:pt x="6302" y="32"/>
                    <a:pt x="6239" y="95"/>
                  </a:cubicBezTo>
                  <a:lnTo>
                    <a:pt x="253" y="4569"/>
                  </a:lnTo>
                  <a:cubicBezTo>
                    <a:pt x="1" y="4790"/>
                    <a:pt x="158" y="5231"/>
                    <a:pt x="505" y="5231"/>
                  </a:cubicBezTo>
                  <a:lnTo>
                    <a:pt x="2395" y="5231"/>
                  </a:lnTo>
                  <a:cubicBezTo>
                    <a:pt x="1576" y="5231"/>
                    <a:pt x="883" y="5924"/>
                    <a:pt x="883" y="6743"/>
                  </a:cubicBezTo>
                  <a:cubicBezTo>
                    <a:pt x="883" y="7562"/>
                    <a:pt x="1576" y="8255"/>
                    <a:pt x="2395" y="8255"/>
                  </a:cubicBezTo>
                  <a:lnTo>
                    <a:pt x="2395" y="8633"/>
                  </a:lnTo>
                  <a:cubicBezTo>
                    <a:pt x="2395" y="10870"/>
                    <a:pt x="4254" y="12729"/>
                    <a:pt x="6491" y="12729"/>
                  </a:cubicBezTo>
                  <a:cubicBezTo>
                    <a:pt x="8728" y="12729"/>
                    <a:pt x="10586" y="10870"/>
                    <a:pt x="10586" y="8633"/>
                  </a:cubicBezTo>
                  <a:lnTo>
                    <a:pt x="10586" y="8255"/>
                  </a:lnTo>
                  <a:cubicBezTo>
                    <a:pt x="11406" y="8255"/>
                    <a:pt x="12067" y="7562"/>
                    <a:pt x="12067" y="6743"/>
                  </a:cubicBezTo>
                  <a:cubicBezTo>
                    <a:pt x="12067" y="5924"/>
                    <a:pt x="11406" y="5231"/>
                    <a:pt x="10586" y="5231"/>
                  </a:cubicBezTo>
                  <a:lnTo>
                    <a:pt x="12477" y="5231"/>
                  </a:lnTo>
                  <a:cubicBezTo>
                    <a:pt x="12792" y="5231"/>
                    <a:pt x="12949" y="4790"/>
                    <a:pt x="12666" y="4569"/>
                  </a:cubicBezTo>
                  <a:lnTo>
                    <a:pt x="6680" y="95"/>
                  </a:lnTo>
                  <a:cubicBezTo>
                    <a:pt x="6617" y="32"/>
                    <a:pt x="6538" y="1"/>
                    <a:pt x="64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24" name="Google Shape;10724;p77"/>
            <p:cNvSpPr/>
            <p:nvPr/>
          </p:nvSpPr>
          <p:spPr>
            <a:xfrm>
              <a:off x="-55450850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399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497"/>
                    <a:pt x="158" y="623"/>
                  </a:cubicBezTo>
                  <a:lnTo>
                    <a:pt x="914" y="1411"/>
                  </a:lnTo>
                  <a:cubicBezTo>
                    <a:pt x="993" y="1489"/>
                    <a:pt x="1088" y="1529"/>
                    <a:pt x="1178" y="1529"/>
                  </a:cubicBezTo>
                  <a:cubicBezTo>
                    <a:pt x="1269" y="1529"/>
                    <a:pt x="1356" y="1489"/>
                    <a:pt x="1419" y="1411"/>
                  </a:cubicBezTo>
                  <a:cubicBezTo>
                    <a:pt x="1576" y="1253"/>
                    <a:pt x="1576" y="1001"/>
                    <a:pt x="1419" y="907"/>
                  </a:cubicBezTo>
                  <a:lnTo>
                    <a:pt x="662" y="119"/>
                  </a:lnTo>
                  <a:cubicBezTo>
                    <a:pt x="584" y="40"/>
                    <a:pt x="489" y="1"/>
                    <a:pt x="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25" name="Google Shape;10725;p77"/>
            <p:cNvSpPr/>
            <p:nvPr/>
          </p:nvSpPr>
          <p:spPr>
            <a:xfrm>
              <a:off x="-55506775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1139" y="1"/>
                  </a:moveTo>
                  <a:cubicBezTo>
                    <a:pt x="1041" y="1"/>
                    <a:pt x="946" y="40"/>
                    <a:pt x="883" y="119"/>
                  </a:cubicBezTo>
                  <a:lnTo>
                    <a:pt x="159" y="907"/>
                  </a:lnTo>
                  <a:cubicBezTo>
                    <a:pt x="1" y="1064"/>
                    <a:pt x="1" y="1285"/>
                    <a:pt x="159" y="1411"/>
                  </a:cubicBezTo>
                  <a:cubicBezTo>
                    <a:pt x="237" y="1489"/>
                    <a:pt x="332" y="1529"/>
                    <a:pt x="422" y="1529"/>
                  </a:cubicBezTo>
                  <a:cubicBezTo>
                    <a:pt x="513" y="1529"/>
                    <a:pt x="600" y="1489"/>
                    <a:pt x="663" y="1411"/>
                  </a:cubicBezTo>
                  <a:lnTo>
                    <a:pt x="1419" y="623"/>
                  </a:lnTo>
                  <a:cubicBezTo>
                    <a:pt x="1576" y="466"/>
                    <a:pt x="1576" y="213"/>
                    <a:pt x="1419" y="119"/>
                  </a:cubicBezTo>
                  <a:cubicBezTo>
                    <a:pt x="1340" y="40"/>
                    <a:pt x="1238" y="1"/>
                    <a:pt x="1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26" name="Google Shape;10726;p77"/>
          <p:cNvGrpSpPr/>
          <p:nvPr/>
        </p:nvGrpSpPr>
        <p:grpSpPr>
          <a:xfrm>
            <a:off x="10017231" y="2974841"/>
            <a:ext cx="483836" cy="481567"/>
            <a:chOff x="-55620175" y="2686900"/>
            <a:chExt cx="319800" cy="318300"/>
          </a:xfrm>
          <a:solidFill>
            <a:srgbClr val="009447"/>
          </a:solidFill>
        </p:grpSpPr>
        <p:sp>
          <p:nvSpPr>
            <p:cNvPr id="10727" name="Google Shape;10727;p77"/>
            <p:cNvSpPr/>
            <p:nvPr/>
          </p:nvSpPr>
          <p:spPr>
            <a:xfrm>
              <a:off x="-55514650" y="2917925"/>
              <a:ext cx="72500" cy="29775"/>
            </a:xfrm>
            <a:custGeom>
              <a:avLst/>
              <a:gdLst/>
              <a:ahLst/>
              <a:cxnLst/>
              <a:rect l="l" t="t" r="r" b="b"/>
              <a:pathLst>
                <a:path w="2900" h="1191" extrusionOk="0">
                  <a:moveTo>
                    <a:pt x="387" y="1"/>
                  </a:moveTo>
                  <a:cubicBezTo>
                    <a:pt x="292" y="1"/>
                    <a:pt x="206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54" y="1190"/>
                    <a:pt x="2427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79" y="72"/>
                    <a:pt x="2592" y="48"/>
                    <a:pt x="2502" y="48"/>
                  </a:cubicBezTo>
                  <a:cubicBezTo>
                    <a:pt x="2411" y="48"/>
                    <a:pt x="2317" y="72"/>
                    <a:pt x="2238" y="119"/>
                  </a:cubicBezTo>
                  <a:cubicBezTo>
                    <a:pt x="2049" y="340"/>
                    <a:pt x="1734" y="434"/>
                    <a:pt x="1450" y="434"/>
                  </a:cubicBezTo>
                  <a:cubicBezTo>
                    <a:pt x="1135" y="434"/>
                    <a:pt x="852" y="340"/>
                    <a:pt x="663" y="119"/>
                  </a:cubicBezTo>
                  <a:cubicBezTo>
                    <a:pt x="584" y="40"/>
                    <a:pt x="481" y="1"/>
                    <a:pt x="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28" name="Google Shape;10728;p77"/>
            <p:cNvSpPr/>
            <p:nvPr/>
          </p:nvSpPr>
          <p:spPr>
            <a:xfrm>
              <a:off x="-5545005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29" name="Google Shape;10729;p77"/>
            <p:cNvSpPr/>
            <p:nvPr/>
          </p:nvSpPr>
          <p:spPr>
            <a:xfrm>
              <a:off x="-55524875" y="2855525"/>
              <a:ext cx="18925" cy="17450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410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693"/>
                    <a:pt x="410" y="693"/>
                  </a:cubicBezTo>
                  <a:cubicBezTo>
                    <a:pt x="423" y="696"/>
                    <a:pt x="437" y="697"/>
                    <a:pt x="451" y="697"/>
                  </a:cubicBezTo>
                  <a:cubicBezTo>
                    <a:pt x="598" y="697"/>
                    <a:pt x="756" y="548"/>
                    <a:pt x="756" y="347"/>
                  </a:cubicBez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30" name="Google Shape;10730;p77"/>
            <p:cNvSpPr/>
            <p:nvPr/>
          </p:nvSpPr>
          <p:spPr>
            <a:xfrm>
              <a:off x="-55620175" y="2686900"/>
              <a:ext cx="319800" cy="318300"/>
            </a:xfrm>
            <a:custGeom>
              <a:avLst/>
              <a:gdLst/>
              <a:ahLst/>
              <a:cxnLst/>
              <a:rect l="l" t="t" r="r" b="b"/>
              <a:pathLst>
                <a:path w="12792" h="12732" extrusionOk="0">
                  <a:moveTo>
                    <a:pt x="5671" y="2240"/>
                  </a:moveTo>
                  <a:cubicBezTo>
                    <a:pt x="6333" y="2240"/>
                    <a:pt x="6931" y="2429"/>
                    <a:pt x="7435" y="2744"/>
                  </a:cubicBezTo>
                  <a:cubicBezTo>
                    <a:pt x="7057" y="4225"/>
                    <a:pt x="5703" y="5233"/>
                    <a:pt x="4159" y="5233"/>
                  </a:cubicBezTo>
                  <a:lnTo>
                    <a:pt x="2332" y="5233"/>
                  </a:lnTo>
                  <a:cubicBezTo>
                    <a:pt x="2489" y="3532"/>
                    <a:pt x="3938" y="2240"/>
                    <a:pt x="5671" y="2240"/>
                  </a:cubicBezTo>
                  <a:close/>
                  <a:moveTo>
                    <a:pt x="8318" y="732"/>
                  </a:moveTo>
                  <a:cubicBezTo>
                    <a:pt x="8434" y="732"/>
                    <a:pt x="8549" y="741"/>
                    <a:pt x="8664" y="759"/>
                  </a:cubicBezTo>
                  <a:cubicBezTo>
                    <a:pt x="9735" y="917"/>
                    <a:pt x="10523" y="1925"/>
                    <a:pt x="10523" y="3059"/>
                  </a:cubicBezTo>
                  <a:lnTo>
                    <a:pt x="10523" y="6147"/>
                  </a:lnTo>
                  <a:cubicBezTo>
                    <a:pt x="10271" y="6021"/>
                    <a:pt x="10050" y="5958"/>
                    <a:pt x="9767" y="5958"/>
                  </a:cubicBezTo>
                  <a:lnTo>
                    <a:pt x="9767" y="5580"/>
                  </a:lnTo>
                  <a:cubicBezTo>
                    <a:pt x="9767" y="3626"/>
                    <a:pt x="8349" y="1957"/>
                    <a:pt x="6490" y="1578"/>
                  </a:cubicBezTo>
                  <a:cubicBezTo>
                    <a:pt x="6975" y="1040"/>
                    <a:pt x="7643" y="732"/>
                    <a:pt x="8318" y="732"/>
                  </a:cubicBezTo>
                  <a:close/>
                  <a:moveTo>
                    <a:pt x="1544" y="6745"/>
                  </a:moveTo>
                  <a:lnTo>
                    <a:pt x="1544" y="8226"/>
                  </a:lnTo>
                  <a:cubicBezTo>
                    <a:pt x="1134" y="8226"/>
                    <a:pt x="788" y="7879"/>
                    <a:pt x="788" y="7470"/>
                  </a:cubicBezTo>
                  <a:cubicBezTo>
                    <a:pt x="788" y="7092"/>
                    <a:pt x="1134" y="6745"/>
                    <a:pt x="1544" y="6745"/>
                  </a:cubicBezTo>
                  <a:close/>
                  <a:moveTo>
                    <a:pt x="9798" y="6745"/>
                  </a:moveTo>
                  <a:cubicBezTo>
                    <a:pt x="10208" y="6745"/>
                    <a:pt x="10554" y="7060"/>
                    <a:pt x="10554" y="7470"/>
                  </a:cubicBezTo>
                  <a:cubicBezTo>
                    <a:pt x="10554" y="7879"/>
                    <a:pt x="10208" y="8226"/>
                    <a:pt x="9798" y="8226"/>
                  </a:cubicBezTo>
                  <a:lnTo>
                    <a:pt x="9798" y="6745"/>
                  </a:lnTo>
                  <a:close/>
                  <a:moveTo>
                    <a:pt x="10712" y="8667"/>
                  </a:moveTo>
                  <a:cubicBezTo>
                    <a:pt x="10775" y="8888"/>
                    <a:pt x="10869" y="9108"/>
                    <a:pt x="11027" y="9297"/>
                  </a:cubicBezTo>
                  <a:cubicBezTo>
                    <a:pt x="11090" y="9455"/>
                    <a:pt x="11216" y="9549"/>
                    <a:pt x="11342" y="9707"/>
                  </a:cubicBezTo>
                  <a:lnTo>
                    <a:pt x="9652" y="9707"/>
                  </a:lnTo>
                  <a:cubicBezTo>
                    <a:pt x="9738" y="9468"/>
                    <a:pt x="9768" y="9254"/>
                    <a:pt x="9798" y="8982"/>
                  </a:cubicBezTo>
                  <a:cubicBezTo>
                    <a:pt x="10145" y="8982"/>
                    <a:pt x="10460" y="8856"/>
                    <a:pt x="10712" y="8667"/>
                  </a:cubicBezTo>
                  <a:close/>
                  <a:moveTo>
                    <a:pt x="8066" y="3280"/>
                  </a:moveTo>
                  <a:cubicBezTo>
                    <a:pt x="8664" y="3847"/>
                    <a:pt x="9042" y="4729"/>
                    <a:pt x="9042" y="5643"/>
                  </a:cubicBezTo>
                  <a:lnTo>
                    <a:pt x="9042" y="8636"/>
                  </a:lnTo>
                  <a:cubicBezTo>
                    <a:pt x="9042" y="10463"/>
                    <a:pt x="7530" y="11975"/>
                    <a:pt x="5671" y="11975"/>
                  </a:cubicBezTo>
                  <a:cubicBezTo>
                    <a:pt x="3812" y="11975"/>
                    <a:pt x="2269" y="10431"/>
                    <a:pt x="2269" y="8573"/>
                  </a:cubicBezTo>
                  <a:lnTo>
                    <a:pt x="2269" y="5989"/>
                  </a:lnTo>
                  <a:lnTo>
                    <a:pt x="4159" y="5989"/>
                  </a:lnTo>
                  <a:cubicBezTo>
                    <a:pt x="5104" y="5989"/>
                    <a:pt x="6049" y="5643"/>
                    <a:pt x="6805" y="5044"/>
                  </a:cubicBezTo>
                  <a:cubicBezTo>
                    <a:pt x="7404" y="4571"/>
                    <a:pt x="7782" y="3941"/>
                    <a:pt x="8066" y="3280"/>
                  </a:cubicBezTo>
                  <a:close/>
                  <a:moveTo>
                    <a:pt x="8329" y="0"/>
                  </a:moveTo>
                  <a:cubicBezTo>
                    <a:pt x="7237" y="0"/>
                    <a:pt x="6224" y="580"/>
                    <a:pt x="5671" y="1547"/>
                  </a:cubicBezTo>
                  <a:lnTo>
                    <a:pt x="5640" y="1547"/>
                  </a:lnTo>
                  <a:cubicBezTo>
                    <a:pt x="3340" y="1547"/>
                    <a:pt x="1481" y="3374"/>
                    <a:pt x="1481" y="5643"/>
                  </a:cubicBezTo>
                  <a:lnTo>
                    <a:pt x="1481" y="5989"/>
                  </a:lnTo>
                  <a:cubicBezTo>
                    <a:pt x="662" y="5989"/>
                    <a:pt x="0" y="6651"/>
                    <a:pt x="0" y="7470"/>
                  </a:cubicBezTo>
                  <a:cubicBezTo>
                    <a:pt x="0" y="8320"/>
                    <a:pt x="662" y="8982"/>
                    <a:pt x="1481" y="8982"/>
                  </a:cubicBezTo>
                  <a:cubicBezTo>
                    <a:pt x="1702" y="11061"/>
                    <a:pt x="3466" y="12731"/>
                    <a:pt x="5577" y="12731"/>
                  </a:cubicBezTo>
                  <a:cubicBezTo>
                    <a:pt x="7215" y="12731"/>
                    <a:pt x="8570" y="11818"/>
                    <a:pt x="9263" y="10463"/>
                  </a:cubicBezTo>
                  <a:lnTo>
                    <a:pt x="12319" y="10463"/>
                  </a:lnTo>
                  <a:cubicBezTo>
                    <a:pt x="12476" y="10463"/>
                    <a:pt x="12634" y="10368"/>
                    <a:pt x="12665" y="10211"/>
                  </a:cubicBezTo>
                  <a:cubicBezTo>
                    <a:pt x="12791" y="9990"/>
                    <a:pt x="12728" y="9833"/>
                    <a:pt x="12571" y="9770"/>
                  </a:cubicBezTo>
                  <a:cubicBezTo>
                    <a:pt x="11783" y="9360"/>
                    <a:pt x="11248" y="8573"/>
                    <a:pt x="11248" y="7690"/>
                  </a:cubicBezTo>
                  <a:lnTo>
                    <a:pt x="11248" y="3122"/>
                  </a:lnTo>
                  <a:cubicBezTo>
                    <a:pt x="11248" y="1578"/>
                    <a:pt x="10208" y="287"/>
                    <a:pt x="8790" y="35"/>
                  </a:cubicBezTo>
                  <a:cubicBezTo>
                    <a:pt x="8636" y="12"/>
                    <a:pt x="8481" y="0"/>
                    <a:pt x="83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31" name="Google Shape;10731;p77"/>
          <p:cNvGrpSpPr/>
          <p:nvPr/>
        </p:nvGrpSpPr>
        <p:grpSpPr>
          <a:xfrm>
            <a:off x="8265184" y="3578832"/>
            <a:ext cx="482625" cy="481453"/>
            <a:chOff x="-53690500" y="1903275"/>
            <a:chExt cx="319000" cy="318225"/>
          </a:xfrm>
          <a:solidFill>
            <a:srgbClr val="009447"/>
          </a:solidFill>
        </p:grpSpPr>
        <p:sp>
          <p:nvSpPr>
            <p:cNvPr id="10732" name="Google Shape;10732;p77"/>
            <p:cNvSpPr/>
            <p:nvPr/>
          </p:nvSpPr>
          <p:spPr>
            <a:xfrm>
              <a:off x="-53567625" y="2136625"/>
              <a:ext cx="71675" cy="29750"/>
            </a:xfrm>
            <a:custGeom>
              <a:avLst/>
              <a:gdLst/>
              <a:ahLst/>
              <a:cxnLst/>
              <a:rect l="l" t="t" r="r" b="b"/>
              <a:pathLst>
                <a:path w="2867" h="1190" extrusionOk="0">
                  <a:moveTo>
                    <a:pt x="366" y="0"/>
                  </a:moveTo>
                  <a:cubicBezTo>
                    <a:pt x="276" y="0"/>
                    <a:pt x="189" y="40"/>
                    <a:pt x="126" y="118"/>
                  </a:cubicBezTo>
                  <a:cubicBezTo>
                    <a:pt x="0" y="244"/>
                    <a:pt x="0" y="465"/>
                    <a:pt x="126" y="622"/>
                  </a:cubicBezTo>
                  <a:cubicBezTo>
                    <a:pt x="473" y="969"/>
                    <a:pt x="945" y="1190"/>
                    <a:pt x="1418" y="1190"/>
                  </a:cubicBezTo>
                  <a:cubicBezTo>
                    <a:pt x="1890" y="1190"/>
                    <a:pt x="2395" y="969"/>
                    <a:pt x="2710" y="622"/>
                  </a:cubicBezTo>
                  <a:cubicBezTo>
                    <a:pt x="2867" y="465"/>
                    <a:pt x="2867" y="244"/>
                    <a:pt x="2710" y="118"/>
                  </a:cubicBezTo>
                  <a:cubicBezTo>
                    <a:pt x="2631" y="40"/>
                    <a:pt x="2536" y="0"/>
                    <a:pt x="2446" y="0"/>
                  </a:cubicBezTo>
                  <a:cubicBezTo>
                    <a:pt x="2355" y="0"/>
                    <a:pt x="2269" y="40"/>
                    <a:pt x="2206" y="118"/>
                  </a:cubicBezTo>
                  <a:cubicBezTo>
                    <a:pt x="2017" y="307"/>
                    <a:pt x="1701" y="433"/>
                    <a:pt x="1418" y="433"/>
                  </a:cubicBezTo>
                  <a:cubicBezTo>
                    <a:pt x="1103" y="433"/>
                    <a:pt x="819" y="307"/>
                    <a:pt x="630" y="118"/>
                  </a:cubicBezTo>
                  <a:cubicBezTo>
                    <a:pt x="552" y="40"/>
                    <a:pt x="457" y="0"/>
                    <a:pt x="3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33" name="Google Shape;10733;p77"/>
            <p:cNvSpPr/>
            <p:nvPr/>
          </p:nvSpPr>
          <p:spPr>
            <a:xfrm>
              <a:off x="-535022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34" name="Google Shape;10734;p77"/>
            <p:cNvSpPr/>
            <p:nvPr/>
          </p:nvSpPr>
          <p:spPr>
            <a:xfrm>
              <a:off x="-53577075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35" name="Google Shape;10735;p77"/>
            <p:cNvSpPr/>
            <p:nvPr/>
          </p:nvSpPr>
          <p:spPr>
            <a:xfrm>
              <a:off x="-53690500" y="19032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735" y="4475"/>
                  </a:moveTo>
                  <a:lnTo>
                    <a:pt x="9735" y="5262"/>
                  </a:lnTo>
                  <a:lnTo>
                    <a:pt x="2993" y="5262"/>
                  </a:lnTo>
                  <a:lnTo>
                    <a:pt x="2993" y="4475"/>
                  </a:lnTo>
                  <a:close/>
                  <a:moveTo>
                    <a:pt x="9767" y="6018"/>
                  </a:moveTo>
                  <a:lnTo>
                    <a:pt x="9767" y="8633"/>
                  </a:lnTo>
                  <a:cubicBezTo>
                    <a:pt x="9767" y="10461"/>
                    <a:pt x="8255" y="11973"/>
                    <a:pt x="6427" y="11973"/>
                  </a:cubicBezTo>
                  <a:cubicBezTo>
                    <a:pt x="4569" y="11973"/>
                    <a:pt x="3088" y="10461"/>
                    <a:pt x="3088" y="8633"/>
                  </a:cubicBezTo>
                  <a:lnTo>
                    <a:pt x="3088" y="6018"/>
                  </a:lnTo>
                  <a:close/>
                  <a:moveTo>
                    <a:pt x="6459" y="757"/>
                  </a:moveTo>
                  <a:cubicBezTo>
                    <a:pt x="9578" y="757"/>
                    <a:pt x="12098" y="3277"/>
                    <a:pt x="12098" y="6365"/>
                  </a:cubicBezTo>
                  <a:lnTo>
                    <a:pt x="12098" y="11973"/>
                  </a:lnTo>
                  <a:lnTo>
                    <a:pt x="8727" y="11973"/>
                  </a:lnTo>
                  <a:cubicBezTo>
                    <a:pt x="9798" y="11217"/>
                    <a:pt x="10460" y="9988"/>
                    <a:pt x="10460" y="8633"/>
                  </a:cubicBezTo>
                  <a:lnTo>
                    <a:pt x="10460" y="4097"/>
                  </a:lnTo>
                  <a:cubicBezTo>
                    <a:pt x="10460" y="3908"/>
                    <a:pt x="10303" y="3750"/>
                    <a:pt x="10114" y="3750"/>
                  </a:cubicBezTo>
                  <a:lnTo>
                    <a:pt x="6774" y="3750"/>
                  </a:lnTo>
                  <a:lnTo>
                    <a:pt x="6774" y="2994"/>
                  </a:lnTo>
                  <a:lnTo>
                    <a:pt x="7121" y="2994"/>
                  </a:lnTo>
                  <a:cubicBezTo>
                    <a:pt x="7310" y="2994"/>
                    <a:pt x="7467" y="2836"/>
                    <a:pt x="7467" y="2616"/>
                  </a:cubicBezTo>
                  <a:cubicBezTo>
                    <a:pt x="7467" y="2427"/>
                    <a:pt x="7310" y="2269"/>
                    <a:pt x="7121" y="2269"/>
                  </a:cubicBezTo>
                  <a:lnTo>
                    <a:pt x="6774" y="2269"/>
                  </a:lnTo>
                  <a:lnTo>
                    <a:pt x="6774" y="1923"/>
                  </a:lnTo>
                  <a:cubicBezTo>
                    <a:pt x="6774" y="1734"/>
                    <a:pt x="6616" y="1576"/>
                    <a:pt x="6427" y="1576"/>
                  </a:cubicBezTo>
                  <a:cubicBezTo>
                    <a:pt x="6207" y="1576"/>
                    <a:pt x="6049" y="1734"/>
                    <a:pt x="6049" y="1923"/>
                  </a:cubicBezTo>
                  <a:lnTo>
                    <a:pt x="6049" y="2269"/>
                  </a:lnTo>
                  <a:lnTo>
                    <a:pt x="5703" y="2269"/>
                  </a:lnTo>
                  <a:cubicBezTo>
                    <a:pt x="5514" y="2269"/>
                    <a:pt x="5356" y="2427"/>
                    <a:pt x="5356" y="2616"/>
                  </a:cubicBezTo>
                  <a:cubicBezTo>
                    <a:pt x="5356" y="2836"/>
                    <a:pt x="5514" y="2994"/>
                    <a:pt x="5703" y="2994"/>
                  </a:cubicBezTo>
                  <a:lnTo>
                    <a:pt x="6049" y="2994"/>
                  </a:lnTo>
                  <a:lnTo>
                    <a:pt x="6049" y="3750"/>
                  </a:lnTo>
                  <a:lnTo>
                    <a:pt x="2710" y="3750"/>
                  </a:lnTo>
                  <a:cubicBezTo>
                    <a:pt x="2521" y="3750"/>
                    <a:pt x="2363" y="3908"/>
                    <a:pt x="2363" y="4097"/>
                  </a:cubicBezTo>
                  <a:lnTo>
                    <a:pt x="2363" y="8633"/>
                  </a:lnTo>
                  <a:cubicBezTo>
                    <a:pt x="2363" y="9988"/>
                    <a:pt x="3088" y="11217"/>
                    <a:pt x="4096" y="11973"/>
                  </a:cubicBezTo>
                  <a:lnTo>
                    <a:pt x="820" y="11973"/>
                  </a:lnTo>
                  <a:lnTo>
                    <a:pt x="820" y="6365"/>
                  </a:lnTo>
                  <a:cubicBezTo>
                    <a:pt x="820" y="3277"/>
                    <a:pt x="3340" y="757"/>
                    <a:pt x="6459" y="757"/>
                  </a:cubicBezTo>
                  <a:close/>
                  <a:moveTo>
                    <a:pt x="6364" y="1"/>
                  </a:moveTo>
                  <a:cubicBezTo>
                    <a:pt x="2867" y="1"/>
                    <a:pt x="0" y="2868"/>
                    <a:pt x="0" y="6365"/>
                  </a:cubicBezTo>
                  <a:lnTo>
                    <a:pt x="0" y="12351"/>
                  </a:lnTo>
                  <a:cubicBezTo>
                    <a:pt x="0" y="12571"/>
                    <a:pt x="158" y="12729"/>
                    <a:pt x="347" y="12729"/>
                  </a:cubicBezTo>
                  <a:lnTo>
                    <a:pt x="12319" y="12729"/>
                  </a:lnTo>
                  <a:cubicBezTo>
                    <a:pt x="12508" y="12729"/>
                    <a:pt x="12665" y="12571"/>
                    <a:pt x="12665" y="12351"/>
                  </a:cubicBezTo>
                  <a:lnTo>
                    <a:pt x="12665" y="6365"/>
                  </a:lnTo>
                  <a:cubicBezTo>
                    <a:pt x="12760" y="2868"/>
                    <a:pt x="9893" y="1"/>
                    <a:pt x="6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36" name="Google Shape;10736;p77"/>
          <p:cNvGrpSpPr/>
          <p:nvPr/>
        </p:nvGrpSpPr>
        <p:grpSpPr>
          <a:xfrm>
            <a:off x="8294968" y="4183450"/>
            <a:ext cx="423053" cy="479071"/>
            <a:chOff x="-53670800" y="2296300"/>
            <a:chExt cx="279625" cy="316650"/>
          </a:xfrm>
          <a:solidFill>
            <a:srgbClr val="009447"/>
          </a:solidFill>
        </p:grpSpPr>
        <p:sp>
          <p:nvSpPr>
            <p:cNvPr id="10737" name="Google Shape;10737;p77"/>
            <p:cNvSpPr/>
            <p:nvPr/>
          </p:nvSpPr>
          <p:spPr>
            <a:xfrm>
              <a:off x="-53567625" y="25272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710" y="40"/>
                    <a:pt x="2615" y="1"/>
                    <a:pt x="2517" y="1"/>
                  </a:cubicBezTo>
                  <a:cubicBezTo>
                    <a:pt x="2418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82" y="308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38" name="Google Shape;10738;p77"/>
            <p:cNvSpPr/>
            <p:nvPr/>
          </p:nvSpPr>
          <p:spPr>
            <a:xfrm>
              <a:off x="-53502250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39" name="Google Shape;10739;p77"/>
            <p:cNvSpPr/>
            <p:nvPr/>
          </p:nvSpPr>
          <p:spPr>
            <a:xfrm>
              <a:off x="-53577075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40" name="Google Shape;10740;p77"/>
            <p:cNvSpPr/>
            <p:nvPr/>
          </p:nvSpPr>
          <p:spPr>
            <a:xfrm>
              <a:off x="-5367080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1481" y="6680"/>
                  </a:moveTo>
                  <a:lnTo>
                    <a:pt x="1481" y="7026"/>
                  </a:lnTo>
                  <a:lnTo>
                    <a:pt x="1481" y="8129"/>
                  </a:lnTo>
                  <a:cubicBezTo>
                    <a:pt x="1450" y="8134"/>
                    <a:pt x="1421" y="8136"/>
                    <a:pt x="1391" y="8136"/>
                  </a:cubicBezTo>
                  <a:cubicBezTo>
                    <a:pt x="1026" y="8136"/>
                    <a:pt x="756" y="7786"/>
                    <a:pt x="756" y="7436"/>
                  </a:cubicBezTo>
                  <a:cubicBezTo>
                    <a:pt x="756" y="7026"/>
                    <a:pt x="1103" y="6680"/>
                    <a:pt x="1481" y="6680"/>
                  </a:cubicBezTo>
                  <a:close/>
                  <a:moveTo>
                    <a:pt x="9672" y="6711"/>
                  </a:moveTo>
                  <a:cubicBezTo>
                    <a:pt x="10082" y="6711"/>
                    <a:pt x="10428" y="7026"/>
                    <a:pt x="10428" y="7467"/>
                  </a:cubicBezTo>
                  <a:cubicBezTo>
                    <a:pt x="10428" y="7814"/>
                    <a:pt x="10113" y="8192"/>
                    <a:pt x="9672" y="8192"/>
                  </a:cubicBezTo>
                  <a:lnTo>
                    <a:pt x="9672" y="7089"/>
                  </a:lnTo>
                  <a:lnTo>
                    <a:pt x="9672" y="6711"/>
                  </a:lnTo>
                  <a:close/>
                  <a:moveTo>
                    <a:pt x="5576" y="3718"/>
                  </a:moveTo>
                  <a:cubicBezTo>
                    <a:pt x="7435" y="3718"/>
                    <a:pt x="8947" y="5231"/>
                    <a:pt x="8947" y="7089"/>
                  </a:cubicBezTo>
                  <a:lnTo>
                    <a:pt x="8947" y="9326"/>
                  </a:lnTo>
                  <a:cubicBezTo>
                    <a:pt x="8947" y="10775"/>
                    <a:pt x="7750" y="11910"/>
                    <a:pt x="6333" y="11910"/>
                  </a:cubicBezTo>
                  <a:lnTo>
                    <a:pt x="4852" y="11910"/>
                  </a:lnTo>
                  <a:cubicBezTo>
                    <a:pt x="3371" y="11910"/>
                    <a:pt x="2237" y="10744"/>
                    <a:pt x="2237" y="9326"/>
                  </a:cubicBezTo>
                  <a:lnTo>
                    <a:pt x="2237" y="7089"/>
                  </a:lnTo>
                  <a:cubicBezTo>
                    <a:pt x="2237" y="5231"/>
                    <a:pt x="3749" y="3718"/>
                    <a:pt x="5576" y="3718"/>
                  </a:cubicBezTo>
                  <a:close/>
                  <a:moveTo>
                    <a:pt x="7089" y="1"/>
                  </a:moveTo>
                  <a:cubicBezTo>
                    <a:pt x="6080" y="1"/>
                    <a:pt x="5230" y="820"/>
                    <a:pt x="5230" y="1828"/>
                  </a:cubicBezTo>
                  <a:lnTo>
                    <a:pt x="5230" y="2994"/>
                  </a:lnTo>
                  <a:cubicBezTo>
                    <a:pt x="3560" y="3151"/>
                    <a:pt x="2142" y="4348"/>
                    <a:pt x="1670" y="5924"/>
                  </a:cubicBezTo>
                  <a:lnTo>
                    <a:pt x="1512" y="5924"/>
                  </a:lnTo>
                  <a:cubicBezTo>
                    <a:pt x="662" y="5924"/>
                    <a:pt x="0" y="6585"/>
                    <a:pt x="0" y="7436"/>
                  </a:cubicBezTo>
                  <a:cubicBezTo>
                    <a:pt x="0" y="8255"/>
                    <a:pt x="662" y="8917"/>
                    <a:pt x="1512" y="8917"/>
                  </a:cubicBezTo>
                  <a:lnTo>
                    <a:pt x="1512" y="9326"/>
                  </a:lnTo>
                  <a:cubicBezTo>
                    <a:pt x="1512" y="11185"/>
                    <a:pt x="2993" y="12666"/>
                    <a:pt x="4852" y="12666"/>
                  </a:cubicBezTo>
                  <a:lnTo>
                    <a:pt x="6333" y="12666"/>
                  </a:lnTo>
                  <a:cubicBezTo>
                    <a:pt x="8191" y="12666"/>
                    <a:pt x="9704" y="11185"/>
                    <a:pt x="9704" y="9326"/>
                  </a:cubicBezTo>
                  <a:lnTo>
                    <a:pt x="9704" y="8917"/>
                  </a:lnTo>
                  <a:cubicBezTo>
                    <a:pt x="10523" y="8917"/>
                    <a:pt x="11184" y="8255"/>
                    <a:pt x="11184" y="7436"/>
                  </a:cubicBezTo>
                  <a:cubicBezTo>
                    <a:pt x="11184" y="6617"/>
                    <a:pt x="10523" y="5924"/>
                    <a:pt x="9672" y="5924"/>
                  </a:cubicBezTo>
                  <a:lnTo>
                    <a:pt x="9515" y="5924"/>
                  </a:lnTo>
                  <a:cubicBezTo>
                    <a:pt x="9042" y="4317"/>
                    <a:pt x="7687" y="3151"/>
                    <a:pt x="5954" y="2994"/>
                  </a:cubicBezTo>
                  <a:lnTo>
                    <a:pt x="5954" y="1828"/>
                  </a:lnTo>
                  <a:cubicBezTo>
                    <a:pt x="5954" y="1198"/>
                    <a:pt x="6459" y="725"/>
                    <a:pt x="7057" y="725"/>
                  </a:cubicBezTo>
                  <a:cubicBezTo>
                    <a:pt x="7687" y="725"/>
                    <a:pt x="8160" y="1230"/>
                    <a:pt x="8160" y="1828"/>
                  </a:cubicBezTo>
                  <a:cubicBezTo>
                    <a:pt x="8160" y="2017"/>
                    <a:pt x="8002" y="2206"/>
                    <a:pt x="7813" y="2206"/>
                  </a:cubicBezTo>
                  <a:cubicBezTo>
                    <a:pt x="7593" y="2206"/>
                    <a:pt x="7435" y="2017"/>
                    <a:pt x="7435" y="1828"/>
                  </a:cubicBezTo>
                  <a:cubicBezTo>
                    <a:pt x="7435" y="1639"/>
                    <a:pt x="7278" y="1482"/>
                    <a:pt x="7089" y="1482"/>
                  </a:cubicBezTo>
                  <a:cubicBezTo>
                    <a:pt x="6900" y="1482"/>
                    <a:pt x="6742" y="1639"/>
                    <a:pt x="6742" y="1828"/>
                  </a:cubicBezTo>
                  <a:cubicBezTo>
                    <a:pt x="6742" y="2458"/>
                    <a:pt x="7246" y="2931"/>
                    <a:pt x="7845" y="2931"/>
                  </a:cubicBezTo>
                  <a:cubicBezTo>
                    <a:pt x="8475" y="2931"/>
                    <a:pt x="8947" y="2427"/>
                    <a:pt x="8947" y="1828"/>
                  </a:cubicBezTo>
                  <a:cubicBezTo>
                    <a:pt x="8947" y="820"/>
                    <a:pt x="8128" y="1"/>
                    <a:pt x="7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41" name="Google Shape;10741;p77"/>
          <p:cNvGrpSpPr/>
          <p:nvPr/>
        </p:nvGrpSpPr>
        <p:grpSpPr>
          <a:xfrm>
            <a:off x="8265184" y="4803900"/>
            <a:ext cx="482625" cy="482059"/>
            <a:chOff x="-53690500" y="2686575"/>
            <a:chExt cx="319000" cy="318625"/>
          </a:xfrm>
          <a:solidFill>
            <a:srgbClr val="009447"/>
          </a:solidFill>
        </p:grpSpPr>
        <p:sp>
          <p:nvSpPr>
            <p:cNvPr id="10742" name="Google Shape;10742;p77"/>
            <p:cNvSpPr/>
            <p:nvPr/>
          </p:nvSpPr>
          <p:spPr>
            <a:xfrm>
              <a:off x="-53567625" y="2917925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55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55"/>
                  </a:cubicBezTo>
                  <a:cubicBezTo>
                    <a:pt x="2930" y="497"/>
                    <a:pt x="2930" y="245"/>
                    <a:pt x="2773" y="119"/>
                  </a:cubicBezTo>
                  <a:cubicBezTo>
                    <a:pt x="2710" y="72"/>
                    <a:pt x="2615" y="48"/>
                    <a:pt x="2517" y="48"/>
                  </a:cubicBezTo>
                  <a:cubicBezTo>
                    <a:pt x="2418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49" y="434"/>
                  </a:cubicBezTo>
                  <a:cubicBezTo>
                    <a:pt x="1134" y="434"/>
                    <a:pt x="882" y="340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43" name="Google Shape;10743;p77"/>
            <p:cNvSpPr/>
            <p:nvPr/>
          </p:nvSpPr>
          <p:spPr>
            <a:xfrm>
              <a:off x="-535770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44" name="Google Shape;10744;p77"/>
            <p:cNvSpPr/>
            <p:nvPr/>
          </p:nvSpPr>
          <p:spPr>
            <a:xfrm>
              <a:off x="-5350225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45" name="Google Shape;10745;p77"/>
            <p:cNvSpPr/>
            <p:nvPr/>
          </p:nvSpPr>
          <p:spPr>
            <a:xfrm>
              <a:off x="-53690500" y="2686575"/>
              <a:ext cx="319000" cy="318625"/>
            </a:xfrm>
            <a:custGeom>
              <a:avLst/>
              <a:gdLst/>
              <a:ahLst/>
              <a:cxnLst/>
              <a:rect l="l" t="t" r="r" b="b"/>
              <a:pathLst>
                <a:path w="12760" h="12745" extrusionOk="0">
                  <a:moveTo>
                    <a:pt x="6364" y="804"/>
                  </a:moveTo>
                  <a:lnTo>
                    <a:pt x="11059" y="3765"/>
                  </a:lnTo>
                  <a:lnTo>
                    <a:pt x="1702" y="3765"/>
                  </a:lnTo>
                  <a:lnTo>
                    <a:pt x="6364" y="804"/>
                  </a:lnTo>
                  <a:close/>
                  <a:moveTo>
                    <a:pt x="5797" y="4490"/>
                  </a:moveTo>
                  <a:cubicBezTo>
                    <a:pt x="5262" y="5404"/>
                    <a:pt x="4285" y="6002"/>
                    <a:pt x="3214" y="6002"/>
                  </a:cubicBezTo>
                  <a:lnTo>
                    <a:pt x="2237" y="6002"/>
                  </a:lnTo>
                  <a:cubicBezTo>
                    <a:pt x="1954" y="6002"/>
                    <a:pt x="1733" y="6065"/>
                    <a:pt x="1513" y="6191"/>
                  </a:cubicBezTo>
                  <a:lnTo>
                    <a:pt x="1513" y="4490"/>
                  </a:lnTo>
                  <a:close/>
                  <a:moveTo>
                    <a:pt x="11248" y="4490"/>
                  </a:moveTo>
                  <a:lnTo>
                    <a:pt x="11248" y="6191"/>
                  </a:lnTo>
                  <a:cubicBezTo>
                    <a:pt x="11027" y="6065"/>
                    <a:pt x="10775" y="6002"/>
                    <a:pt x="10523" y="6002"/>
                  </a:cubicBezTo>
                  <a:lnTo>
                    <a:pt x="9515" y="6002"/>
                  </a:lnTo>
                  <a:cubicBezTo>
                    <a:pt x="8475" y="6002"/>
                    <a:pt x="7467" y="5404"/>
                    <a:pt x="6963" y="4490"/>
                  </a:cubicBezTo>
                  <a:close/>
                  <a:moveTo>
                    <a:pt x="2237" y="6758"/>
                  </a:moveTo>
                  <a:lnTo>
                    <a:pt x="2237" y="8239"/>
                  </a:lnTo>
                  <a:cubicBezTo>
                    <a:pt x="1859" y="8239"/>
                    <a:pt x="1481" y="7892"/>
                    <a:pt x="1481" y="7483"/>
                  </a:cubicBezTo>
                  <a:cubicBezTo>
                    <a:pt x="1481" y="7105"/>
                    <a:pt x="1796" y="6758"/>
                    <a:pt x="2237" y="6758"/>
                  </a:cubicBezTo>
                  <a:close/>
                  <a:moveTo>
                    <a:pt x="10523" y="6758"/>
                  </a:moveTo>
                  <a:cubicBezTo>
                    <a:pt x="10901" y="6758"/>
                    <a:pt x="11248" y="7073"/>
                    <a:pt x="11248" y="7483"/>
                  </a:cubicBezTo>
                  <a:cubicBezTo>
                    <a:pt x="11248" y="7892"/>
                    <a:pt x="10933" y="8239"/>
                    <a:pt x="10523" y="8239"/>
                  </a:cubicBezTo>
                  <a:lnTo>
                    <a:pt x="10523" y="6758"/>
                  </a:lnTo>
                  <a:close/>
                  <a:moveTo>
                    <a:pt x="1481" y="8806"/>
                  </a:moveTo>
                  <a:cubicBezTo>
                    <a:pt x="1733" y="8901"/>
                    <a:pt x="1954" y="8995"/>
                    <a:pt x="2237" y="8995"/>
                  </a:cubicBezTo>
                  <a:cubicBezTo>
                    <a:pt x="2363" y="10224"/>
                    <a:pt x="2993" y="11326"/>
                    <a:pt x="4002" y="11988"/>
                  </a:cubicBezTo>
                  <a:lnTo>
                    <a:pt x="1481" y="11988"/>
                  </a:lnTo>
                  <a:lnTo>
                    <a:pt x="1481" y="8806"/>
                  </a:lnTo>
                  <a:close/>
                  <a:moveTo>
                    <a:pt x="6333" y="5025"/>
                  </a:moveTo>
                  <a:cubicBezTo>
                    <a:pt x="6585" y="5404"/>
                    <a:pt x="6932" y="5750"/>
                    <a:pt x="7310" y="6065"/>
                  </a:cubicBezTo>
                  <a:cubicBezTo>
                    <a:pt x="7940" y="6506"/>
                    <a:pt x="8696" y="6758"/>
                    <a:pt x="9452" y="6758"/>
                  </a:cubicBezTo>
                  <a:lnTo>
                    <a:pt x="9672" y="6758"/>
                  </a:lnTo>
                  <a:lnTo>
                    <a:pt x="9672" y="8586"/>
                  </a:lnTo>
                  <a:lnTo>
                    <a:pt x="9767" y="8586"/>
                  </a:lnTo>
                  <a:cubicBezTo>
                    <a:pt x="9767" y="10444"/>
                    <a:pt x="8223" y="11988"/>
                    <a:pt x="6364" y="11988"/>
                  </a:cubicBezTo>
                  <a:cubicBezTo>
                    <a:pt x="4537" y="11988"/>
                    <a:pt x="2993" y="10444"/>
                    <a:pt x="2993" y="8586"/>
                  </a:cubicBezTo>
                  <a:lnTo>
                    <a:pt x="2993" y="6758"/>
                  </a:lnTo>
                  <a:lnTo>
                    <a:pt x="3214" y="6758"/>
                  </a:lnTo>
                  <a:cubicBezTo>
                    <a:pt x="4002" y="6758"/>
                    <a:pt x="4726" y="6506"/>
                    <a:pt x="5356" y="6065"/>
                  </a:cubicBezTo>
                  <a:cubicBezTo>
                    <a:pt x="5734" y="5813"/>
                    <a:pt x="6112" y="5435"/>
                    <a:pt x="6333" y="5025"/>
                  </a:cubicBezTo>
                  <a:close/>
                  <a:moveTo>
                    <a:pt x="11248" y="8806"/>
                  </a:moveTo>
                  <a:lnTo>
                    <a:pt x="11248" y="12020"/>
                  </a:lnTo>
                  <a:lnTo>
                    <a:pt x="8727" y="12020"/>
                  </a:lnTo>
                  <a:lnTo>
                    <a:pt x="8727" y="11988"/>
                  </a:lnTo>
                  <a:cubicBezTo>
                    <a:pt x="9735" y="11326"/>
                    <a:pt x="10397" y="10224"/>
                    <a:pt x="10523" y="8995"/>
                  </a:cubicBezTo>
                  <a:cubicBezTo>
                    <a:pt x="10775" y="8995"/>
                    <a:pt x="11027" y="8901"/>
                    <a:pt x="11248" y="8806"/>
                  </a:cubicBezTo>
                  <a:close/>
                  <a:moveTo>
                    <a:pt x="6380" y="0"/>
                  </a:moveTo>
                  <a:cubicBezTo>
                    <a:pt x="6309" y="0"/>
                    <a:pt x="6238" y="16"/>
                    <a:pt x="6175" y="48"/>
                  </a:cubicBezTo>
                  <a:lnTo>
                    <a:pt x="189" y="3797"/>
                  </a:lnTo>
                  <a:cubicBezTo>
                    <a:pt x="32" y="3860"/>
                    <a:pt x="0" y="4080"/>
                    <a:pt x="32" y="4238"/>
                  </a:cubicBezTo>
                  <a:cubicBezTo>
                    <a:pt x="95" y="4395"/>
                    <a:pt x="252" y="4490"/>
                    <a:pt x="378" y="4490"/>
                  </a:cubicBezTo>
                  <a:lnTo>
                    <a:pt x="757" y="4490"/>
                  </a:lnTo>
                  <a:lnTo>
                    <a:pt x="757" y="12366"/>
                  </a:lnTo>
                  <a:cubicBezTo>
                    <a:pt x="757" y="12587"/>
                    <a:pt x="914" y="12744"/>
                    <a:pt x="1103" y="12744"/>
                  </a:cubicBezTo>
                  <a:lnTo>
                    <a:pt x="11626" y="12744"/>
                  </a:lnTo>
                  <a:cubicBezTo>
                    <a:pt x="11815" y="12744"/>
                    <a:pt x="11972" y="12587"/>
                    <a:pt x="11972" y="12366"/>
                  </a:cubicBezTo>
                  <a:lnTo>
                    <a:pt x="11972" y="4490"/>
                  </a:lnTo>
                  <a:lnTo>
                    <a:pt x="12319" y="4490"/>
                  </a:lnTo>
                  <a:cubicBezTo>
                    <a:pt x="12476" y="4490"/>
                    <a:pt x="12634" y="4395"/>
                    <a:pt x="12665" y="4238"/>
                  </a:cubicBezTo>
                  <a:cubicBezTo>
                    <a:pt x="12760" y="4080"/>
                    <a:pt x="12728" y="3923"/>
                    <a:pt x="12571" y="3797"/>
                  </a:cubicBezTo>
                  <a:lnTo>
                    <a:pt x="6585" y="48"/>
                  </a:lnTo>
                  <a:cubicBezTo>
                    <a:pt x="6522" y="16"/>
                    <a:pt x="6451" y="0"/>
                    <a:pt x="6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46" name="Google Shape;10746;p77"/>
          <p:cNvGrpSpPr/>
          <p:nvPr/>
        </p:nvGrpSpPr>
        <p:grpSpPr>
          <a:xfrm>
            <a:off x="10678226" y="4194380"/>
            <a:ext cx="423092" cy="481264"/>
            <a:chOff x="-52092425" y="2303525"/>
            <a:chExt cx="279650" cy="318100"/>
          </a:xfrm>
          <a:solidFill>
            <a:srgbClr val="009447"/>
          </a:solidFill>
        </p:grpSpPr>
        <p:sp>
          <p:nvSpPr>
            <p:cNvPr id="10747" name="Google Shape;10747;p77"/>
            <p:cNvSpPr/>
            <p:nvPr/>
          </p:nvSpPr>
          <p:spPr>
            <a:xfrm>
              <a:off x="-51989225" y="253595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54"/>
                  </a:cubicBezTo>
                  <a:cubicBezTo>
                    <a:pt x="2899" y="496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39"/>
                    <a:pt x="1733" y="433"/>
                    <a:pt x="1449" y="433"/>
                  </a:cubicBezTo>
                  <a:cubicBezTo>
                    <a:pt x="1134" y="433"/>
                    <a:pt x="851" y="339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48" name="Google Shape;10748;p77"/>
            <p:cNvSpPr/>
            <p:nvPr/>
          </p:nvSpPr>
          <p:spPr>
            <a:xfrm>
              <a:off x="-52092425" y="2303525"/>
              <a:ext cx="279650" cy="318100"/>
            </a:xfrm>
            <a:custGeom>
              <a:avLst/>
              <a:gdLst/>
              <a:ahLst/>
              <a:cxnLst/>
              <a:rect l="l" t="t" r="r" b="b"/>
              <a:pathLst>
                <a:path w="11186" h="12724" extrusionOk="0">
                  <a:moveTo>
                    <a:pt x="9610" y="878"/>
                  </a:moveTo>
                  <a:lnTo>
                    <a:pt x="9295" y="2957"/>
                  </a:lnTo>
                  <a:cubicBezTo>
                    <a:pt x="8381" y="2957"/>
                    <a:pt x="7625" y="2327"/>
                    <a:pt x="7468" y="1476"/>
                  </a:cubicBezTo>
                  <a:lnTo>
                    <a:pt x="9610" y="878"/>
                  </a:lnTo>
                  <a:close/>
                  <a:moveTo>
                    <a:pt x="3719" y="1476"/>
                  </a:moveTo>
                  <a:cubicBezTo>
                    <a:pt x="4128" y="1476"/>
                    <a:pt x="4475" y="1791"/>
                    <a:pt x="4475" y="2201"/>
                  </a:cubicBezTo>
                  <a:cubicBezTo>
                    <a:pt x="4475" y="2610"/>
                    <a:pt x="4128" y="2957"/>
                    <a:pt x="3719" y="2957"/>
                  </a:cubicBezTo>
                  <a:cubicBezTo>
                    <a:pt x="3624" y="2957"/>
                    <a:pt x="3498" y="2925"/>
                    <a:pt x="3403" y="2894"/>
                  </a:cubicBezTo>
                  <a:cubicBezTo>
                    <a:pt x="3349" y="2861"/>
                    <a:pt x="3294" y="2847"/>
                    <a:pt x="3241" y="2847"/>
                  </a:cubicBezTo>
                  <a:cubicBezTo>
                    <a:pt x="3144" y="2847"/>
                    <a:pt x="3055" y="2895"/>
                    <a:pt x="2994" y="2957"/>
                  </a:cubicBezTo>
                  <a:cubicBezTo>
                    <a:pt x="2868" y="3083"/>
                    <a:pt x="2836" y="3240"/>
                    <a:pt x="2899" y="3398"/>
                  </a:cubicBezTo>
                  <a:cubicBezTo>
                    <a:pt x="2931" y="3524"/>
                    <a:pt x="2994" y="3618"/>
                    <a:pt x="2994" y="3713"/>
                  </a:cubicBezTo>
                  <a:cubicBezTo>
                    <a:pt x="2994" y="4091"/>
                    <a:pt x="2616" y="4469"/>
                    <a:pt x="2238" y="4469"/>
                  </a:cubicBezTo>
                  <a:cubicBezTo>
                    <a:pt x="1828" y="4469"/>
                    <a:pt x="1482" y="4154"/>
                    <a:pt x="1482" y="3713"/>
                  </a:cubicBezTo>
                  <a:cubicBezTo>
                    <a:pt x="1482" y="3492"/>
                    <a:pt x="1608" y="3303"/>
                    <a:pt x="1671" y="3209"/>
                  </a:cubicBezTo>
                  <a:cubicBezTo>
                    <a:pt x="1797" y="3083"/>
                    <a:pt x="1797" y="2894"/>
                    <a:pt x="1639" y="2736"/>
                  </a:cubicBezTo>
                  <a:cubicBezTo>
                    <a:pt x="1576" y="2610"/>
                    <a:pt x="1450" y="2453"/>
                    <a:pt x="1450" y="2201"/>
                  </a:cubicBezTo>
                  <a:cubicBezTo>
                    <a:pt x="1450" y="1823"/>
                    <a:pt x="1765" y="1476"/>
                    <a:pt x="2206" y="1476"/>
                  </a:cubicBezTo>
                  <a:cubicBezTo>
                    <a:pt x="2427" y="1476"/>
                    <a:pt x="2584" y="1571"/>
                    <a:pt x="2710" y="1665"/>
                  </a:cubicBezTo>
                  <a:cubicBezTo>
                    <a:pt x="2789" y="1728"/>
                    <a:pt x="2876" y="1760"/>
                    <a:pt x="2962" y="1760"/>
                  </a:cubicBezTo>
                  <a:cubicBezTo>
                    <a:pt x="3049" y="1760"/>
                    <a:pt x="3136" y="1728"/>
                    <a:pt x="3214" y="1665"/>
                  </a:cubicBezTo>
                  <a:cubicBezTo>
                    <a:pt x="3340" y="1571"/>
                    <a:pt x="3498" y="1476"/>
                    <a:pt x="3719" y="1476"/>
                  </a:cubicBezTo>
                  <a:close/>
                  <a:moveTo>
                    <a:pt x="6774" y="1697"/>
                  </a:moveTo>
                  <a:cubicBezTo>
                    <a:pt x="7027" y="2862"/>
                    <a:pt x="8035" y="3681"/>
                    <a:pt x="9200" y="3713"/>
                  </a:cubicBezTo>
                  <a:lnTo>
                    <a:pt x="9011" y="5225"/>
                  </a:lnTo>
                  <a:cubicBezTo>
                    <a:pt x="7247" y="5099"/>
                    <a:pt x="5735" y="3839"/>
                    <a:pt x="5294" y="2138"/>
                  </a:cubicBezTo>
                  <a:lnTo>
                    <a:pt x="6774" y="1697"/>
                  </a:lnTo>
                  <a:close/>
                  <a:moveTo>
                    <a:pt x="1450" y="6737"/>
                  </a:moveTo>
                  <a:lnTo>
                    <a:pt x="1450" y="8250"/>
                  </a:lnTo>
                  <a:cubicBezTo>
                    <a:pt x="1041" y="8250"/>
                    <a:pt x="694" y="7935"/>
                    <a:pt x="694" y="7494"/>
                  </a:cubicBezTo>
                  <a:cubicBezTo>
                    <a:pt x="694" y="7115"/>
                    <a:pt x="1009" y="6737"/>
                    <a:pt x="1450" y="6737"/>
                  </a:cubicBezTo>
                  <a:close/>
                  <a:moveTo>
                    <a:pt x="9673" y="6737"/>
                  </a:moveTo>
                  <a:cubicBezTo>
                    <a:pt x="10083" y="6737"/>
                    <a:pt x="10429" y="7052"/>
                    <a:pt x="10429" y="7494"/>
                  </a:cubicBezTo>
                  <a:cubicBezTo>
                    <a:pt x="10429" y="7935"/>
                    <a:pt x="10083" y="8250"/>
                    <a:pt x="9673" y="8250"/>
                  </a:cubicBezTo>
                  <a:lnTo>
                    <a:pt x="9673" y="6737"/>
                  </a:lnTo>
                  <a:close/>
                  <a:moveTo>
                    <a:pt x="4884" y="3209"/>
                  </a:moveTo>
                  <a:cubicBezTo>
                    <a:pt x="5609" y="4784"/>
                    <a:pt x="7184" y="5824"/>
                    <a:pt x="8917" y="5981"/>
                  </a:cubicBezTo>
                  <a:lnTo>
                    <a:pt x="8917" y="6422"/>
                  </a:lnTo>
                  <a:lnTo>
                    <a:pt x="8917" y="8659"/>
                  </a:lnTo>
                  <a:cubicBezTo>
                    <a:pt x="8917" y="10486"/>
                    <a:pt x="7436" y="11999"/>
                    <a:pt x="5577" y="11999"/>
                  </a:cubicBezTo>
                  <a:cubicBezTo>
                    <a:pt x="3719" y="11999"/>
                    <a:pt x="2238" y="10486"/>
                    <a:pt x="2238" y="8628"/>
                  </a:cubicBezTo>
                  <a:lnTo>
                    <a:pt x="2238" y="5603"/>
                  </a:lnTo>
                  <a:cubicBezTo>
                    <a:pt x="2238" y="5477"/>
                    <a:pt x="2238" y="5383"/>
                    <a:pt x="2269" y="5257"/>
                  </a:cubicBezTo>
                  <a:cubicBezTo>
                    <a:pt x="3088" y="5257"/>
                    <a:pt x="3719" y="4595"/>
                    <a:pt x="3719" y="3744"/>
                  </a:cubicBezTo>
                  <a:cubicBezTo>
                    <a:pt x="4191" y="3744"/>
                    <a:pt x="4601" y="3555"/>
                    <a:pt x="4884" y="3209"/>
                  </a:cubicBezTo>
                  <a:close/>
                  <a:moveTo>
                    <a:pt x="10072" y="1"/>
                  </a:moveTo>
                  <a:cubicBezTo>
                    <a:pt x="10033" y="1"/>
                    <a:pt x="9993" y="8"/>
                    <a:pt x="9956" y="27"/>
                  </a:cubicBezTo>
                  <a:lnTo>
                    <a:pt x="4979" y="1445"/>
                  </a:lnTo>
                  <a:cubicBezTo>
                    <a:pt x="4727" y="1004"/>
                    <a:pt x="4254" y="720"/>
                    <a:pt x="3719" y="720"/>
                  </a:cubicBezTo>
                  <a:cubicBezTo>
                    <a:pt x="3466" y="720"/>
                    <a:pt x="3214" y="783"/>
                    <a:pt x="2994" y="909"/>
                  </a:cubicBezTo>
                  <a:cubicBezTo>
                    <a:pt x="2742" y="783"/>
                    <a:pt x="2521" y="720"/>
                    <a:pt x="2238" y="720"/>
                  </a:cubicBezTo>
                  <a:cubicBezTo>
                    <a:pt x="1419" y="720"/>
                    <a:pt x="726" y="1382"/>
                    <a:pt x="726" y="2232"/>
                  </a:cubicBezTo>
                  <a:cubicBezTo>
                    <a:pt x="726" y="2484"/>
                    <a:pt x="820" y="2736"/>
                    <a:pt x="946" y="2957"/>
                  </a:cubicBezTo>
                  <a:cubicBezTo>
                    <a:pt x="820" y="3209"/>
                    <a:pt x="726" y="3429"/>
                    <a:pt x="726" y="3713"/>
                  </a:cubicBezTo>
                  <a:cubicBezTo>
                    <a:pt x="726" y="4280"/>
                    <a:pt x="1041" y="4784"/>
                    <a:pt x="1513" y="5005"/>
                  </a:cubicBezTo>
                  <a:cubicBezTo>
                    <a:pt x="1482" y="5225"/>
                    <a:pt x="1482" y="5383"/>
                    <a:pt x="1482" y="5572"/>
                  </a:cubicBezTo>
                  <a:lnTo>
                    <a:pt x="1482" y="6013"/>
                  </a:lnTo>
                  <a:cubicBezTo>
                    <a:pt x="663" y="6013"/>
                    <a:pt x="1" y="6674"/>
                    <a:pt x="1" y="7494"/>
                  </a:cubicBezTo>
                  <a:cubicBezTo>
                    <a:pt x="1" y="8313"/>
                    <a:pt x="663" y="9006"/>
                    <a:pt x="1482" y="9006"/>
                  </a:cubicBezTo>
                  <a:cubicBezTo>
                    <a:pt x="1671" y="11085"/>
                    <a:pt x="3466" y="12723"/>
                    <a:pt x="5577" y="12723"/>
                  </a:cubicBezTo>
                  <a:cubicBezTo>
                    <a:pt x="7720" y="12723"/>
                    <a:pt x="9484" y="11085"/>
                    <a:pt x="9673" y="9006"/>
                  </a:cubicBezTo>
                  <a:cubicBezTo>
                    <a:pt x="10492" y="9006"/>
                    <a:pt x="11185" y="8313"/>
                    <a:pt x="11185" y="7494"/>
                  </a:cubicBezTo>
                  <a:cubicBezTo>
                    <a:pt x="11185" y="6674"/>
                    <a:pt x="10492" y="6013"/>
                    <a:pt x="9673" y="6013"/>
                  </a:cubicBezTo>
                  <a:lnTo>
                    <a:pt x="9673" y="5603"/>
                  </a:lnTo>
                  <a:cubicBezTo>
                    <a:pt x="9704" y="5414"/>
                    <a:pt x="10398" y="594"/>
                    <a:pt x="10429" y="405"/>
                  </a:cubicBezTo>
                  <a:cubicBezTo>
                    <a:pt x="10429" y="279"/>
                    <a:pt x="10398" y="184"/>
                    <a:pt x="10303" y="90"/>
                  </a:cubicBezTo>
                  <a:cubicBezTo>
                    <a:pt x="10258" y="45"/>
                    <a:pt x="10167" y="1"/>
                    <a:pt x="10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49" name="Google Shape;10749;p77"/>
            <p:cNvSpPr/>
            <p:nvPr/>
          </p:nvSpPr>
          <p:spPr>
            <a:xfrm>
              <a:off x="-51998675" y="2454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50" name="Google Shape;10750;p77"/>
            <p:cNvSpPr/>
            <p:nvPr/>
          </p:nvSpPr>
          <p:spPr>
            <a:xfrm>
              <a:off x="-51925450" y="2454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51" name="Google Shape;10751;p77"/>
            <p:cNvSpPr/>
            <p:nvPr/>
          </p:nvSpPr>
          <p:spPr>
            <a:xfrm>
              <a:off x="-51981350" y="2472725"/>
              <a:ext cx="55925" cy="55950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1134" y="726"/>
                  </a:moveTo>
                  <a:cubicBezTo>
                    <a:pt x="1323" y="726"/>
                    <a:pt x="1481" y="883"/>
                    <a:pt x="1481" y="1072"/>
                  </a:cubicBezTo>
                  <a:cubicBezTo>
                    <a:pt x="1481" y="1293"/>
                    <a:pt x="1323" y="1450"/>
                    <a:pt x="1134" y="1450"/>
                  </a:cubicBezTo>
                  <a:cubicBezTo>
                    <a:pt x="945" y="1450"/>
                    <a:pt x="788" y="1293"/>
                    <a:pt x="788" y="1072"/>
                  </a:cubicBezTo>
                  <a:cubicBezTo>
                    <a:pt x="756" y="915"/>
                    <a:pt x="914" y="726"/>
                    <a:pt x="1134" y="726"/>
                  </a:cubicBezTo>
                  <a:close/>
                  <a:moveTo>
                    <a:pt x="1134" y="1"/>
                  </a:moveTo>
                  <a:cubicBezTo>
                    <a:pt x="504" y="1"/>
                    <a:pt x="32" y="536"/>
                    <a:pt x="32" y="1135"/>
                  </a:cubicBezTo>
                  <a:cubicBezTo>
                    <a:pt x="0" y="1765"/>
                    <a:pt x="504" y="2238"/>
                    <a:pt x="1134" y="2238"/>
                  </a:cubicBezTo>
                  <a:cubicBezTo>
                    <a:pt x="1764" y="2238"/>
                    <a:pt x="2237" y="1702"/>
                    <a:pt x="2237" y="1135"/>
                  </a:cubicBezTo>
                  <a:cubicBezTo>
                    <a:pt x="2237" y="505"/>
                    <a:pt x="1733" y="1"/>
                    <a:pt x="1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52" name="Google Shape;10752;p77"/>
          <p:cNvGrpSpPr/>
          <p:nvPr/>
        </p:nvGrpSpPr>
        <p:grpSpPr>
          <a:xfrm>
            <a:off x="7636971" y="1741666"/>
            <a:ext cx="485008" cy="481453"/>
            <a:chOff x="-57189125" y="1904850"/>
            <a:chExt cx="320575" cy="318225"/>
          </a:xfrm>
          <a:solidFill>
            <a:srgbClr val="009447"/>
          </a:solidFill>
        </p:grpSpPr>
        <p:sp>
          <p:nvSpPr>
            <p:cNvPr id="10753" name="Google Shape;10753;p77"/>
            <p:cNvSpPr/>
            <p:nvPr/>
          </p:nvSpPr>
          <p:spPr>
            <a:xfrm>
              <a:off x="-5707335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54" name="Google Shape;10754;p77"/>
            <p:cNvSpPr/>
            <p:nvPr/>
          </p:nvSpPr>
          <p:spPr>
            <a:xfrm>
              <a:off x="-569985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55" name="Google Shape;10755;p77"/>
            <p:cNvSpPr/>
            <p:nvPr/>
          </p:nvSpPr>
          <p:spPr>
            <a:xfrm>
              <a:off x="-57035550" y="2007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56" name="Google Shape;10756;p77"/>
            <p:cNvSpPr/>
            <p:nvPr/>
          </p:nvSpPr>
          <p:spPr>
            <a:xfrm>
              <a:off x="-5706390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36" y="970"/>
                    <a:pt x="1009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57" name="Google Shape;10757;p77"/>
            <p:cNvSpPr/>
            <p:nvPr/>
          </p:nvSpPr>
          <p:spPr>
            <a:xfrm>
              <a:off x="-57189125" y="1904850"/>
              <a:ext cx="320575" cy="318225"/>
            </a:xfrm>
            <a:custGeom>
              <a:avLst/>
              <a:gdLst/>
              <a:ahLst/>
              <a:cxnLst/>
              <a:rect l="l" t="t" r="r" b="b"/>
              <a:pathLst>
                <a:path w="12823" h="12729" extrusionOk="0">
                  <a:moveTo>
                    <a:pt x="6490" y="726"/>
                  </a:moveTo>
                  <a:cubicBezTo>
                    <a:pt x="6994" y="726"/>
                    <a:pt x="7467" y="1104"/>
                    <a:pt x="7593" y="1639"/>
                  </a:cubicBezTo>
                  <a:cubicBezTo>
                    <a:pt x="7215" y="1545"/>
                    <a:pt x="6868" y="1450"/>
                    <a:pt x="6490" y="1450"/>
                  </a:cubicBezTo>
                  <a:cubicBezTo>
                    <a:pt x="6081" y="1450"/>
                    <a:pt x="5734" y="1513"/>
                    <a:pt x="5388" y="1639"/>
                  </a:cubicBezTo>
                  <a:cubicBezTo>
                    <a:pt x="5482" y="1104"/>
                    <a:pt x="5923" y="726"/>
                    <a:pt x="6490" y="726"/>
                  </a:cubicBezTo>
                  <a:close/>
                  <a:moveTo>
                    <a:pt x="6081" y="2269"/>
                  </a:moveTo>
                  <a:lnTo>
                    <a:pt x="6081" y="2301"/>
                  </a:lnTo>
                  <a:cubicBezTo>
                    <a:pt x="5860" y="2364"/>
                    <a:pt x="5608" y="2584"/>
                    <a:pt x="5482" y="2805"/>
                  </a:cubicBezTo>
                  <a:cubicBezTo>
                    <a:pt x="5104" y="2805"/>
                    <a:pt x="4695" y="2994"/>
                    <a:pt x="4506" y="3372"/>
                  </a:cubicBezTo>
                  <a:cubicBezTo>
                    <a:pt x="4317" y="3719"/>
                    <a:pt x="4317" y="4160"/>
                    <a:pt x="4506" y="4475"/>
                  </a:cubicBezTo>
                  <a:cubicBezTo>
                    <a:pt x="4474" y="4538"/>
                    <a:pt x="4443" y="4664"/>
                    <a:pt x="4380" y="4727"/>
                  </a:cubicBezTo>
                  <a:cubicBezTo>
                    <a:pt x="4002" y="4979"/>
                    <a:pt x="3529" y="5136"/>
                    <a:pt x="3088" y="5168"/>
                  </a:cubicBezTo>
                  <a:cubicBezTo>
                    <a:pt x="3277" y="3624"/>
                    <a:pt x="4537" y="2427"/>
                    <a:pt x="6081" y="2269"/>
                  </a:cubicBezTo>
                  <a:close/>
                  <a:moveTo>
                    <a:pt x="6837" y="2269"/>
                  </a:moveTo>
                  <a:cubicBezTo>
                    <a:pt x="8412" y="2427"/>
                    <a:pt x="9641" y="3624"/>
                    <a:pt x="9830" y="5168"/>
                  </a:cubicBezTo>
                  <a:cubicBezTo>
                    <a:pt x="9357" y="5136"/>
                    <a:pt x="8916" y="4979"/>
                    <a:pt x="8538" y="4727"/>
                  </a:cubicBezTo>
                  <a:cubicBezTo>
                    <a:pt x="8475" y="4632"/>
                    <a:pt x="8444" y="4538"/>
                    <a:pt x="8412" y="4475"/>
                  </a:cubicBezTo>
                  <a:cubicBezTo>
                    <a:pt x="8601" y="4097"/>
                    <a:pt x="8633" y="3719"/>
                    <a:pt x="8412" y="3372"/>
                  </a:cubicBezTo>
                  <a:cubicBezTo>
                    <a:pt x="8223" y="2994"/>
                    <a:pt x="7814" y="2805"/>
                    <a:pt x="7436" y="2805"/>
                  </a:cubicBezTo>
                  <a:cubicBezTo>
                    <a:pt x="7310" y="2584"/>
                    <a:pt x="7057" y="2364"/>
                    <a:pt x="6837" y="2301"/>
                  </a:cubicBezTo>
                  <a:lnTo>
                    <a:pt x="6837" y="2269"/>
                  </a:lnTo>
                  <a:close/>
                  <a:moveTo>
                    <a:pt x="6490" y="2962"/>
                  </a:moveTo>
                  <a:cubicBezTo>
                    <a:pt x="6648" y="2962"/>
                    <a:pt x="6805" y="3088"/>
                    <a:pt x="6837" y="3277"/>
                  </a:cubicBezTo>
                  <a:cubicBezTo>
                    <a:pt x="6863" y="3460"/>
                    <a:pt x="7039" y="3577"/>
                    <a:pt x="7224" y="3577"/>
                  </a:cubicBezTo>
                  <a:cubicBezTo>
                    <a:pt x="7263" y="3577"/>
                    <a:pt x="7303" y="3572"/>
                    <a:pt x="7341" y="3561"/>
                  </a:cubicBezTo>
                  <a:cubicBezTo>
                    <a:pt x="7384" y="3535"/>
                    <a:pt x="7430" y="3523"/>
                    <a:pt x="7476" y="3523"/>
                  </a:cubicBezTo>
                  <a:cubicBezTo>
                    <a:pt x="7595" y="3523"/>
                    <a:pt x="7714" y="3604"/>
                    <a:pt x="7782" y="3719"/>
                  </a:cubicBezTo>
                  <a:cubicBezTo>
                    <a:pt x="7845" y="3876"/>
                    <a:pt x="7814" y="4065"/>
                    <a:pt x="7688" y="4191"/>
                  </a:cubicBezTo>
                  <a:cubicBezTo>
                    <a:pt x="7562" y="4349"/>
                    <a:pt x="7562" y="4601"/>
                    <a:pt x="7688" y="4727"/>
                  </a:cubicBezTo>
                  <a:cubicBezTo>
                    <a:pt x="7845" y="4853"/>
                    <a:pt x="7908" y="5042"/>
                    <a:pt x="7782" y="5199"/>
                  </a:cubicBezTo>
                  <a:cubicBezTo>
                    <a:pt x="7712" y="5316"/>
                    <a:pt x="7590" y="5381"/>
                    <a:pt x="7467" y="5381"/>
                  </a:cubicBezTo>
                  <a:cubicBezTo>
                    <a:pt x="7425" y="5381"/>
                    <a:pt x="7382" y="5373"/>
                    <a:pt x="7341" y="5357"/>
                  </a:cubicBezTo>
                  <a:cubicBezTo>
                    <a:pt x="7303" y="5346"/>
                    <a:pt x="7264" y="5341"/>
                    <a:pt x="7227" y="5341"/>
                  </a:cubicBezTo>
                  <a:cubicBezTo>
                    <a:pt x="7048" y="5341"/>
                    <a:pt x="6889" y="5458"/>
                    <a:pt x="6837" y="5640"/>
                  </a:cubicBezTo>
                  <a:cubicBezTo>
                    <a:pt x="6805" y="5829"/>
                    <a:pt x="6648" y="5955"/>
                    <a:pt x="6490" y="5955"/>
                  </a:cubicBezTo>
                  <a:cubicBezTo>
                    <a:pt x="6333" y="5955"/>
                    <a:pt x="6175" y="5829"/>
                    <a:pt x="6112" y="5640"/>
                  </a:cubicBezTo>
                  <a:cubicBezTo>
                    <a:pt x="6086" y="5458"/>
                    <a:pt x="5931" y="5341"/>
                    <a:pt x="5736" y="5341"/>
                  </a:cubicBezTo>
                  <a:cubicBezTo>
                    <a:pt x="5695" y="5341"/>
                    <a:pt x="5652" y="5346"/>
                    <a:pt x="5608" y="5357"/>
                  </a:cubicBezTo>
                  <a:cubicBezTo>
                    <a:pt x="5565" y="5383"/>
                    <a:pt x="5519" y="5394"/>
                    <a:pt x="5474" y="5394"/>
                  </a:cubicBezTo>
                  <a:cubicBezTo>
                    <a:pt x="5354" y="5394"/>
                    <a:pt x="5236" y="5313"/>
                    <a:pt x="5167" y="5199"/>
                  </a:cubicBezTo>
                  <a:cubicBezTo>
                    <a:pt x="5104" y="5042"/>
                    <a:pt x="5136" y="4853"/>
                    <a:pt x="5262" y="4727"/>
                  </a:cubicBezTo>
                  <a:cubicBezTo>
                    <a:pt x="5419" y="4569"/>
                    <a:pt x="5419" y="4317"/>
                    <a:pt x="5262" y="4191"/>
                  </a:cubicBezTo>
                  <a:cubicBezTo>
                    <a:pt x="5104" y="4065"/>
                    <a:pt x="5073" y="3876"/>
                    <a:pt x="5167" y="3719"/>
                  </a:cubicBezTo>
                  <a:cubicBezTo>
                    <a:pt x="5237" y="3602"/>
                    <a:pt x="5359" y="3537"/>
                    <a:pt x="5482" y="3537"/>
                  </a:cubicBezTo>
                  <a:cubicBezTo>
                    <a:pt x="5525" y="3537"/>
                    <a:pt x="5568" y="3545"/>
                    <a:pt x="5608" y="3561"/>
                  </a:cubicBezTo>
                  <a:cubicBezTo>
                    <a:pt x="5652" y="3572"/>
                    <a:pt x="5694" y="3577"/>
                    <a:pt x="5734" y="3577"/>
                  </a:cubicBezTo>
                  <a:cubicBezTo>
                    <a:pt x="5922" y="3577"/>
                    <a:pt x="6060" y="3460"/>
                    <a:pt x="6112" y="3277"/>
                  </a:cubicBezTo>
                  <a:cubicBezTo>
                    <a:pt x="6175" y="3088"/>
                    <a:pt x="6333" y="2962"/>
                    <a:pt x="6490" y="2962"/>
                  </a:cubicBezTo>
                  <a:close/>
                  <a:moveTo>
                    <a:pt x="2332" y="6711"/>
                  </a:moveTo>
                  <a:lnTo>
                    <a:pt x="2332" y="8192"/>
                  </a:lnTo>
                  <a:cubicBezTo>
                    <a:pt x="1954" y="8192"/>
                    <a:pt x="1607" y="7877"/>
                    <a:pt x="1607" y="7436"/>
                  </a:cubicBezTo>
                  <a:cubicBezTo>
                    <a:pt x="1607" y="7027"/>
                    <a:pt x="1954" y="6711"/>
                    <a:pt x="2332" y="6711"/>
                  </a:cubicBezTo>
                  <a:close/>
                  <a:moveTo>
                    <a:pt x="10618" y="6711"/>
                  </a:moveTo>
                  <a:cubicBezTo>
                    <a:pt x="10996" y="6711"/>
                    <a:pt x="11374" y="7027"/>
                    <a:pt x="11374" y="7468"/>
                  </a:cubicBezTo>
                  <a:cubicBezTo>
                    <a:pt x="11374" y="7846"/>
                    <a:pt x="11059" y="8192"/>
                    <a:pt x="10618" y="8192"/>
                  </a:cubicBezTo>
                  <a:lnTo>
                    <a:pt x="10618" y="6711"/>
                  </a:lnTo>
                  <a:close/>
                  <a:moveTo>
                    <a:pt x="1166" y="8350"/>
                  </a:moveTo>
                  <a:cubicBezTo>
                    <a:pt x="1450" y="8728"/>
                    <a:pt x="1891" y="8948"/>
                    <a:pt x="2363" y="8948"/>
                  </a:cubicBezTo>
                  <a:cubicBezTo>
                    <a:pt x="2332" y="9358"/>
                    <a:pt x="1985" y="9704"/>
                    <a:pt x="1607" y="9704"/>
                  </a:cubicBezTo>
                  <a:cubicBezTo>
                    <a:pt x="1198" y="9704"/>
                    <a:pt x="851" y="9389"/>
                    <a:pt x="851" y="8948"/>
                  </a:cubicBezTo>
                  <a:cubicBezTo>
                    <a:pt x="851" y="8728"/>
                    <a:pt x="977" y="8476"/>
                    <a:pt x="1166" y="8350"/>
                  </a:cubicBezTo>
                  <a:close/>
                  <a:moveTo>
                    <a:pt x="11783" y="8350"/>
                  </a:moveTo>
                  <a:cubicBezTo>
                    <a:pt x="12004" y="8507"/>
                    <a:pt x="12098" y="8728"/>
                    <a:pt x="12098" y="8948"/>
                  </a:cubicBezTo>
                  <a:cubicBezTo>
                    <a:pt x="12098" y="9358"/>
                    <a:pt x="11752" y="9704"/>
                    <a:pt x="11374" y="9704"/>
                  </a:cubicBezTo>
                  <a:cubicBezTo>
                    <a:pt x="10964" y="9704"/>
                    <a:pt x="10618" y="9389"/>
                    <a:pt x="10618" y="8948"/>
                  </a:cubicBezTo>
                  <a:cubicBezTo>
                    <a:pt x="11090" y="8948"/>
                    <a:pt x="11531" y="8728"/>
                    <a:pt x="11783" y="8350"/>
                  </a:cubicBezTo>
                  <a:close/>
                  <a:moveTo>
                    <a:pt x="8381" y="5514"/>
                  </a:moveTo>
                  <a:cubicBezTo>
                    <a:pt x="8790" y="5735"/>
                    <a:pt x="9326" y="5892"/>
                    <a:pt x="9798" y="5924"/>
                  </a:cubicBezTo>
                  <a:lnTo>
                    <a:pt x="9798" y="8570"/>
                  </a:lnTo>
                  <a:cubicBezTo>
                    <a:pt x="9861" y="10398"/>
                    <a:pt x="8318" y="11941"/>
                    <a:pt x="6490" y="11941"/>
                  </a:cubicBezTo>
                  <a:cubicBezTo>
                    <a:pt x="4632" y="11941"/>
                    <a:pt x="3088" y="10398"/>
                    <a:pt x="3088" y="8570"/>
                  </a:cubicBezTo>
                  <a:lnTo>
                    <a:pt x="3088" y="5924"/>
                  </a:lnTo>
                  <a:cubicBezTo>
                    <a:pt x="3592" y="5892"/>
                    <a:pt x="4065" y="5735"/>
                    <a:pt x="4506" y="5514"/>
                  </a:cubicBezTo>
                  <a:lnTo>
                    <a:pt x="4506" y="5577"/>
                  </a:lnTo>
                  <a:cubicBezTo>
                    <a:pt x="4695" y="5924"/>
                    <a:pt x="5104" y="6113"/>
                    <a:pt x="5482" y="6113"/>
                  </a:cubicBezTo>
                  <a:cubicBezTo>
                    <a:pt x="5703" y="6459"/>
                    <a:pt x="6049" y="6711"/>
                    <a:pt x="6427" y="6711"/>
                  </a:cubicBezTo>
                  <a:cubicBezTo>
                    <a:pt x="6837" y="6711"/>
                    <a:pt x="7215" y="6459"/>
                    <a:pt x="7373" y="6113"/>
                  </a:cubicBezTo>
                  <a:cubicBezTo>
                    <a:pt x="7782" y="6113"/>
                    <a:pt x="8160" y="5924"/>
                    <a:pt x="8381" y="5577"/>
                  </a:cubicBezTo>
                  <a:lnTo>
                    <a:pt x="8381" y="5514"/>
                  </a:lnTo>
                  <a:close/>
                  <a:moveTo>
                    <a:pt x="6396" y="1"/>
                  </a:moveTo>
                  <a:cubicBezTo>
                    <a:pt x="5892" y="1"/>
                    <a:pt x="5419" y="221"/>
                    <a:pt x="5073" y="568"/>
                  </a:cubicBezTo>
                  <a:cubicBezTo>
                    <a:pt x="4726" y="915"/>
                    <a:pt x="4506" y="1419"/>
                    <a:pt x="4506" y="1954"/>
                  </a:cubicBezTo>
                  <a:cubicBezTo>
                    <a:pt x="3182" y="2616"/>
                    <a:pt x="2237" y="4002"/>
                    <a:pt x="2237" y="5609"/>
                  </a:cubicBezTo>
                  <a:lnTo>
                    <a:pt x="2237" y="5955"/>
                  </a:lnTo>
                  <a:cubicBezTo>
                    <a:pt x="1324" y="5955"/>
                    <a:pt x="599" y="6743"/>
                    <a:pt x="725" y="7657"/>
                  </a:cubicBezTo>
                  <a:cubicBezTo>
                    <a:pt x="252" y="7940"/>
                    <a:pt x="0" y="8413"/>
                    <a:pt x="0" y="8948"/>
                  </a:cubicBezTo>
                  <a:cubicBezTo>
                    <a:pt x="0" y="9767"/>
                    <a:pt x="662" y="10461"/>
                    <a:pt x="1481" y="10461"/>
                  </a:cubicBezTo>
                  <a:cubicBezTo>
                    <a:pt x="1891" y="10461"/>
                    <a:pt x="2237" y="10303"/>
                    <a:pt x="2521" y="10051"/>
                  </a:cubicBezTo>
                  <a:cubicBezTo>
                    <a:pt x="3088" y="11563"/>
                    <a:pt x="4569" y="12729"/>
                    <a:pt x="6364" y="12729"/>
                  </a:cubicBezTo>
                  <a:cubicBezTo>
                    <a:pt x="8129" y="12729"/>
                    <a:pt x="9641" y="11595"/>
                    <a:pt x="10239" y="10051"/>
                  </a:cubicBezTo>
                  <a:cubicBezTo>
                    <a:pt x="10492" y="10303"/>
                    <a:pt x="10870" y="10461"/>
                    <a:pt x="11248" y="10461"/>
                  </a:cubicBezTo>
                  <a:cubicBezTo>
                    <a:pt x="12067" y="10461"/>
                    <a:pt x="12760" y="9767"/>
                    <a:pt x="12760" y="8948"/>
                  </a:cubicBezTo>
                  <a:cubicBezTo>
                    <a:pt x="12823" y="8413"/>
                    <a:pt x="12539" y="7877"/>
                    <a:pt x="12067" y="7657"/>
                  </a:cubicBezTo>
                  <a:cubicBezTo>
                    <a:pt x="12193" y="6743"/>
                    <a:pt x="11468" y="5955"/>
                    <a:pt x="10586" y="5955"/>
                  </a:cubicBezTo>
                  <a:lnTo>
                    <a:pt x="10586" y="5609"/>
                  </a:lnTo>
                  <a:cubicBezTo>
                    <a:pt x="10586" y="4002"/>
                    <a:pt x="9672" y="2616"/>
                    <a:pt x="8286" y="1954"/>
                  </a:cubicBezTo>
                  <a:cubicBezTo>
                    <a:pt x="8286" y="1419"/>
                    <a:pt x="8097" y="915"/>
                    <a:pt x="7751" y="568"/>
                  </a:cubicBezTo>
                  <a:cubicBezTo>
                    <a:pt x="7373" y="221"/>
                    <a:pt x="6900" y="1"/>
                    <a:pt x="6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58" name="Google Shape;10758;p77"/>
          <p:cNvGrpSpPr/>
          <p:nvPr/>
        </p:nvGrpSpPr>
        <p:grpSpPr>
          <a:xfrm>
            <a:off x="7638162" y="2401314"/>
            <a:ext cx="482625" cy="421881"/>
            <a:chOff x="-57187550" y="2314425"/>
            <a:chExt cx="319000" cy="278850"/>
          </a:xfrm>
          <a:solidFill>
            <a:srgbClr val="009447"/>
          </a:solidFill>
        </p:grpSpPr>
        <p:sp>
          <p:nvSpPr>
            <p:cNvPr id="10759" name="Google Shape;10759;p77"/>
            <p:cNvSpPr/>
            <p:nvPr/>
          </p:nvSpPr>
          <p:spPr>
            <a:xfrm>
              <a:off x="-57073350" y="2445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60" name="Google Shape;10760;p77"/>
            <p:cNvSpPr/>
            <p:nvPr/>
          </p:nvSpPr>
          <p:spPr>
            <a:xfrm>
              <a:off x="-56998525" y="2445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61" name="Google Shape;10761;p77"/>
            <p:cNvSpPr/>
            <p:nvPr/>
          </p:nvSpPr>
          <p:spPr>
            <a:xfrm>
              <a:off x="-5706390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40"/>
                    <a:pt x="2623" y="0"/>
                    <a:pt x="2533" y="0"/>
                  </a:cubicBezTo>
                  <a:cubicBezTo>
                    <a:pt x="2442" y="0"/>
                    <a:pt x="2348" y="40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62" name="Google Shape;10762;p77"/>
            <p:cNvSpPr/>
            <p:nvPr/>
          </p:nvSpPr>
          <p:spPr>
            <a:xfrm>
              <a:off x="-57187550" y="2314425"/>
              <a:ext cx="319000" cy="278850"/>
            </a:xfrm>
            <a:custGeom>
              <a:avLst/>
              <a:gdLst/>
              <a:ahLst/>
              <a:cxnLst/>
              <a:rect l="l" t="t" r="r" b="b"/>
              <a:pathLst>
                <a:path w="12760" h="11154" extrusionOk="0">
                  <a:moveTo>
                    <a:pt x="6427" y="757"/>
                  </a:moveTo>
                  <a:cubicBezTo>
                    <a:pt x="7593" y="757"/>
                    <a:pt x="8633" y="1355"/>
                    <a:pt x="9200" y="2269"/>
                  </a:cubicBezTo>
                  <a:lnTo>
                    <a:pt x="3592" y="2269"/>
                  </a:lnTo>
                  <a:cubicBezTo>
                    <a:pt x="4222" y="1355"/>
                    <a:pt x="5230" y="757"/>
                    <a:pt x="6427" y="757"/>
                  </a:cubicBezTo>
                  <a:close/>
                  <a:moveTo>
                    <a:pt x="5829" y="2993"/>
                  </a:moveTo>
                  <a:cubicBezTo>
                    <a:pt x="5325" y="3907"/>
                    <a:pt x="4317" y="4506"/>
                    <a:pt x="3277" y="4506"/>
                  </a:cubicBezTo>
                  <a:lnTo>
                    <a:pt x="3025" y="4506"/>
                  </a:lnTo>
                  <a:lnTo>
                    <a:pt x="3025" y="4159"/>
                  </a:lnTo>
                  <a:cubicBezTo>
                    <a:pt x="3025" y="3750"/>
                    <a:pt x="3119" y="3371"/>
                    <a:pt x="3214" y="2993"/>
                  </a:cubicBezTo>
                  <a:close/>
                  <a:moveTo>
                    <a:pt x="10555" y="5230"/>
                  </a:moveTo>
                  <a:cubicBezTo>
                    <a:pt x="10933" y="5230"/>
                    <a:pt x="11311" y="5577"/>
                    <a:pt x="11311" y="5986"/>
                  </a:cubicBezTo>
                  <a:cubicBezTo>
                    <a:pt x="11311" y="6396"/>
                    <a:pt x="10996" y="6742"/>
                    <a:pt x="10555" y="6742"/>
                  </a:cubicBezTo>
                  <a:lnTo>
                    <a:pt x="10555" y="5230"/>
                  </a:lnTo>
                  <a:close/>
                  <a:moveTo>
                    <a:pt x="1859" y="5419"/>
                  </a:moveTo>
                  <a:lnTo>
                    <a:pt x="1859" y="5419"/>
                  </a:lnTo>
                  <a:cubicBezTo>
                    <a:pt x="1702" y="5766"/>
                    <a:pt x="1544" y="6238"/>
                    <a:pt x="1544" y="6711"/>
                  </a:cubicBezTo>
                  <a:cubicBezTo>
                    <a:pt x="1544" y="6837"/>
                    <a:pt x="1544" y="6931"/>
                    <a:pt x="1576" y="7058"/>
                  </a:cubicBezTo>
                  <a:cubicBezTo>
                    <a:pt x="1324" y="7247"/>
                    <a:pt x="1072" y="7373"/>
                    <a:pt x="788" y="7467"/>
                  </a:cubicBezTo>
                  <a:lnTo>
                    <a:pt x="788" y="7089"/>
                  </a:lnTo>
                  <a:cubicBezTo>
                    <a:pt x="788" y="6364"/>
                    <a:pt x="1229" y="5734"/>
                    <a:pt x="1859" y="5419"/>
                  </a:cubicBezTo>
                  <a:close/>
                  <a:moveTo>
                    <a:pt x="2647" y="5514"/>
                  </a:moveTo>
                  <a:cubicBezTo>
                    <a:pt x="2804" y="5829"/>
                    <a:pt x="2993" y="6270"/>
                    <a:pt x="2993" y="6742"/>
                  </a:cubicBezTo>
                  <a:cubicBezTo>
                    <a:pt x="2993" y="7215"/>
                    <a:pt x="2804" y="7656"/>
                    <a:pt x="2647" y="7971"/>
                  </a:cubicBezTo>
                  <a:cubicBezTo>
                    <a:pt x="2489" y="7656"/>
                    <a:pt x="2269" y="7215"/>
                    <a:pt x="2269" y="6742"/>
                  </a:cubicBezTo>
                  <a:cubicBezTo>
                    <a:pt x="2269" y="6270"/>
                    <a:pt x="2489" y="5829"/>
                    <a:pt x="2647" y="5514"/>
                  </a:cubicBezTo>
                  <a:close/>
                  <a:moveTo>
                    <a:pt x="11720" y="6868"/>
                  </a:moveTo>
                  <a:cubicBezTo>
                    <a:pt x="11941" y="7026"/>
                    <a:pt x="12035" y="7215"/>
                    <a:pt x="12035" y="7467"/>
                  </a:cubicBezTo>
                  <a:cubicBezTo>
                    <a:pt x="12035" y="7877"/>
                    <a:pt x="11689" y="8192"/>
                    <a:pt x="11311" y="8192"/>
                  </a:cubicBezTo>
                  <a:cubicBezTo>
                    <a:pt x="10901" y="8192"/>
                    <a:pt x="10555" y="7845"/>
                    <a:pt x="10555" y="7467"/>
                  </a:cubicBezTo>
                  <a:cubicBezTo>
                    <a:pt x="11027" y="7467"/>
                    <a:pt x="11468" y="7215"/>
                    <a:pt x="11720" y="6868"/>
                  </a:cubicBezTo>
                  <a:close/>
                  <a:moveTo>
                    <a:pt x="9578" y="2962"/>
                  </a:moveTo>
                  <a:cubicBezTo>
                    <a:pt x="9672" y="3308"/>
                    <a:pt x="9767" y="3687"/>
                    <a:pt x="9767" y="4065"/>
                  </a:cubicBezTo>
                  <a:lnTo>
                    <a:pt x="9767" y="7058"/>
                  </a:lnTo>
                  <a:cubicBezTo>
                    <a:pt x="9798" y="8948"/>
                    <a:pt x="8255" y="10460"/>
                    <a:pt x="6427" y="10460"/>
                  </a:cubicBezTo>
                  <a:cubicBezTo>
                    <a:pt x="5041" y="10460"/>
                    <a:pt x="3781" y="9609"/>
                    <a:pt x="3277" y="8349"/>
                  </a:cubicBezTo>
                  <a:cubicBezTo>
                    <a:pt x="3497" y="7971"/>
                    <a:pt x="3781" y="7373"/>
                    <a:pt x="3781" y="6711"/>
                  </a:cubicBezTo>
                  <a:cubicBezTo>
                    <a:pt x="3781" y="6112"/>
                    <a:pt x="3592" y="5608"/>
                    <a:pt x="3340" y="5199"/>
                  </a:cubicBezTo>
                  <a:cubicBezTo>
                    <a:pt x="4789" y="5167"/>
                    <a:pt x="6112" y="4254"/>
                    <a:pt x="6648" y="2962"/>
                  </a:cubicBezTo>
                  <a:close/>
                  <a:moveTo>
                    <a:pt x="6364" y="0"/>
                  </a:moveTo>
                  <a:cubicBezTo>
                    <a:pt x="4096" y="0"/>
                    <a:pt x="2237" y="1859"/>
                    <a:pt x="2237" y="4096"/>
                  </a:cubicBezTo>
                  <a:lnTo>
                    <a:pt x="2237" y="4506"/>
                  </a:lnTo>
                  <a:cubicBezTo>
                    <a:pt x="977" y="4695"/>
                    <a:pt x="0" y="5766"/>
                    <a:pt x="0" y="7089"/>
                  </a:cubicBezTo>
                  <a:lnTo>
                    <a:pt x="0" y="7845"/>
                  </a:lnTo>
                  <a:cubicBezTo>
                    <a:pt x="0" y="8034"/>
                    <a:pt x="158" y="8192"/>
                    <a:pt x="347" y="8192"/>
                  </a:cubicBezTo>
                  <a:cubicBezTo>
                    <a:pt x="820" y="8192"/>
                    <a:pt x="1292" y="8066"/>
                    <a:pt x="1702" y="7814"/>
                  </a:cubicBezTo>
                  <a:cubicBezTo>
                    <a:pt x="1922" y="8412"/>
                    <a:pt x="2269" y="8790"/>
                    <a:pt x="2269" y="8790"/>
                  </a:cubicBezTo>
                  <a:cubicBezTo>
                    <a:pt x="2350" y="8845"/>
                    <a:pt x="2455" y="8923"/>
                    <a:pt x="2584" y="8923"/>
                  </a:cubicBezTo>
                  <a:cubicBezTo>
                    <a:pt x="2604" y="8923"/>
                    <a:pt x="2625" y="8921"/>
                    <a:pt x="2647" y="8916"/>
                  </a:cubicBezTo>
                  <a:cubicBezTo>
                    <a:pt x="2899" y="9515"/>
                    <a:pt x="3340" y="9987"/>
                    <a:pt x="3907" y="10366"/>
                  </a:cubicBezTo>
                  <a:cubicBezTo>
                    <a:pt x="4600" y="10870"/>
                    <a:pt x="5419" y="11153"/>
                    <a:pt x="6301" y="11153"/>
                  </a:cubicBezTo>
                  <a:cubicBezTo>
                    <a:pt x="8066" y="11153"/>
                    <a:pt x="9578" y="10050"/>
                    <a:pt x="10145" y="8507"/>
                  </a:cubicBezTo>
                  <a:cubicBezTo>
                    <a:pt x="10429" y="8759"/>
                    <a:pt x="10775" y="8916"/>
                    <a:pt x="11185" y="8916"/>
                  </a:cubicBezTo>
                  <a:cubicBezTo>
                    <a:pt x="12004" y="8916"/>
                    <a:pt x="12665" y="8255"/>
                    <a:pt x="12665" y="7404"/>
                  </a:cubicBezTo>
                  <a:cubicBezTo>
                    <a:pt x="12760" y="6931"/>
                    <a:pt x="12476" y="6427"/>
                    <a:pt x="12004" y="6144"/>
                  </a:cubicBezTo>
                  <a:cubicBezTo>
                    <a:pt x="12130" y="5230"/>
                    <a:pt x="11405" y="4443"/>
                    <a:pt x="10523" y="4443"/>
                  </a:cubicBezTo>
                  <a:lnTo>
                    <a:pt x="10523" y="4096"/>
                  </a:lnTo>
                  <a:cubicBezTo>
                    <a:pt x="10523" y="1859"/>
                    <a:pt x="8664" y="0"/>
                    <a:pt x="6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63" name="Google Shape;10763;p77"/>
          <p:cNvGrpSpPr/>
          <p:nvPr/>
        </p:nvGrpSpPr>
        <p:grpSpPr>
          <a:xfrm>
            <a:off x="7660780" y="2974046"/>
            <a:ext cx="437389" cy="482361"/>
            <a:chOff x="-57172600" y="2686375"/>
            <a:chExt cx="289100" cy="318825"/>
          </a:xfrm>
          <a:solidFill>
            <a:srgbClr val="009447"/>
          </a:solidFill>
        </p:grpSpPr>
        <p:sp>
          <p:nvSpPr>
            <p:cNvPr id="10764" name="Google Shape;10764;p77"/>
            <p:cNvSpPr/>
            <p:nvPr/>
          </p:nvSpPr>
          <p:spPr>
            <a:xfrm>
              <a:off x="-57063900" y="293762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72"/>
                    <a:pt x="2623" y="48"/>
                    <a:pt x="2533" y="48"/>
                  </a:cubicBezTo>
                  <a:cubicBezTo>
                    <a:pt x="2442" y="48"/>
                    <a:pt x="2348" y="72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65" name="Google Shape;10765;p77"/>
            <p:cNvSpPr/>
            <p:nvPr/>
          </p:nvSpPr>
          <p:spPr>
            <a:xfrm>
              <a:off x="-57172600" y="2686375"/>
              <a:ext cx="289100" cy="318825"/>
            </a:xfrm>
            <a:custGeom>
              <a:avLst/>
              <a:gdLst/>
              <a:ahLst/>
              <a:cxnLst/>
              <a:rect l="l" t="t" r="r" b="b"/>
              <a:pathLst>
                <a:path w="11564" h="12753" extrusionOk="0">
                  <a:moveTo>
                    <a:pt x="5798" y="788"/>
                  </a:moveTo>
                  <a:cubicBezTo>
                    <a:pt x="6160" y="788"/>
                    <a:pt x="6523" y="922"/>
                    <a:pt x="6806" y="1190"/>
                  </a:cubicBezTo>
                  <a:cubicBezTo>
                    <a:pt x="6853" y="1261"/>
                    <a:pt x="6954" y="1296"/>
                    <a:pt x="7054" y="1296"/>
                  </a:cubicBezTo>
                  <a:cubicBezTo>
                    <a:pt x="7088" y="1296"/>
                    <a:pt x="7121" y="1292"/>
                    <a:pt x="7153" y="1284"/>
                  </a:cubicBezTo>
                  <a:cubicBezTo>
                    <a:pt x="7276" y="1253"/>
                    <a:pt x="7401" y="1239"/>
                    <a:pt x="7523" y="1239"/>
                  </a:cubicBezTo>
                  <a:cubicBezTo>
                    <a:pt x="8150" y="1239"/>
                    <a:pt x="8727" y="1629"/>
                    <a:pt x="8885" y="2261"/>
                  </a:cubicBezTo>
                  <a:cubicBezTo>
                    <a:pt x="8917" y="2387"/>
                    <a:pt x="9011" y="2513"/>
                    <a:pt x="9169" y="2545"/>
                  </a:cubicBezTo>
                  <a:cubicBezTo>
                    <a:pt x="9925" y="2734"/>
                    <a:pt x="10335" y="3521"/>
                    <a:pt x="10146" y="4277"/>
                  </a:cubicBezTo>
                  <a:cubicBezTo>
                    <a:pt x="10114" y="4403"/>
                    <a:pt x="10146" y="4561"/>
                    <a:pt x="10240" y="4624"/>
                  </a:cubicBezTo>
                  <a:cubicBezTo>
                    <a:pt x="10776" y="5191"/>
                    <a:pt x="10776" y="6073"/>
                    <a:pt x="10240" y="6640"/>
                  </a:cubicBezTo>
                  <a:cubicBezTo>
                    <a:pt x="10177" y="6672"/>
                    <a:pt x="10146" y="6703"/>
                    <a:pt x="10146" y="6798"/>
                  </a:cubicBezTo>
                  <a:cubicBezTo>
                    <a:pt x="9988" y="6766"/>
                    <a:pt x="9925" y="6766"/>
                    <a:pt x="9515" y="6766"/>
                  </a:cubicBezTo>
                  <a:cubicBezTo>
                    <a:pt x="9169" y="6325"/>
                    <a:pt x="8665" y="6010"/>
                    <a:pt x="8035" y="6010"/>
                  </a:cubicBezTo>
                  <a:cubicBezTo>
                    <a:pt x="6523" y="6010"/>
                    <a:pt x="5199" y="4970"/>
                    <a:pt x="4790" y="3553"/>
                  </a:cubicBezTo>
                  <a:cubicBezTo>
                    <a:pt x="4766" y="3408"/>
                    <a:pt x="4612" y="3300"/>
                    <a:pt x="4442" y="3300"/>
                  </a:cubicBezTo>
                  <a:cubicBezTo>
                    <a:pt x="4391" y="3300"/>
                    <a:pt x="4337" y="3310"/>
                    <a:pt x="4286" y="3332"/>
                  </a:cubicBezTo>
                  <a:cubicBezTo>
                    <a:pt x="3530" y="3647"/>
                    <a:pt x="2868" y="4151"/>
                    <a:pt x="2395" y="4813"/>
                  </a:cubicBezTo>
                  <a:cubicBezTo>
                    <a:pt x="1986" y="5412"/>
                    <a:pt x="1734" y="6073"/>
                    <a:pt x="1671" y="6798"/>
                  </a:cubicBezTo>
                  <a:cubicBezTo>
                    <a:pt x="1608" y="6798"/>
                    <a:pt x="1513" y="6798"/>
                    <a:pt x="1450" y="6829"/>
                  </a:cubicBezTo>
                  <a:cubicBezTo>
                    <a:pt x="1450" y="6703"/>
                    <a:pt x="1419" y="6672"/>
                    <a:pt x="1356" y="6640"/>
                  </a:cubicBezTo>
                  <a:cubicBezTo>
                    <a:pt x="820" y="6073"/>
                    <a:pt x="820" y="5191"/>
                    <a:pt x="1356" y="4624"/>
                  </a:cubicBezTo>
                  <a:cubicBezTo>
                    <a:pt x="1450" y="4561"/>
                    <a:pt x="1482" y="4403"/>
                    <a:pt x="1450" y="4277"/>
                  </a:cubicBezTo>
                  <a:cubicBezTo>
                    <a:pt x="1261" y="3521"/>
                    <a:pt x="1671" y="2734"/>
                    <a:pt x="2427" y="2545"/>
                  </a:cubicBezTo>
                  <a:cubicBezTo>
                    <a:pt x="2553" y="2513"/>
                    <a:pt x="2679" y="2419"/>
                    <a:pt x="2710" y="2261"/>
                  </a:cubicBezTo>
                  <a:cubicBezTo>
                    <a:pt x="2869" y="1629"/>
                    <a:pt x="3445" y="1239"/>
                    <a:pt x="4072" y="1239"/>
                  </a:cubicBezTo>
                  <a:cubicBezTo>
                    <a:pt x="4195" y="1239"/>
                    <a:pt x="4320" y="1253"/>
                    <a:pt x="4443" y="1284"/>
                  </a:cubicBezTo>
                  <a:cubicBezTo>
                    <a:pt x="4475" y="1292"/>
                    <a:pt x="4508" y="1296"/>
                    <a:pt x="4542" y="1296"/>
                  </a:cubicBezTo>
                  <a:cubicBezTo>
                    <a:pt x="4642" y="1296"/>
                    <a:pt x="4742" y="1261"/>
                    <a:pt x="4790" y="1190"/>
                  </a:cubicBezTo>
                  <a:cubicBezTo>
                    <a:pt x="5073" y="922"/>
                    <a:pt x="5436" y="788"/>
                    <a:pt x="5798" y="788"/>
                  </a:cubicBezTo>
                  <a:close/>
                  <a:moveTo>
                    <a:pt x="4254" y="4151"/>
                  </a:moveTo>
                  <a:cubicBezTo>
                    <a:pt x="4664" y="5286"/>
                    <a:pt x="5609" y="6168"/>
                    <a:pt x="6775" y="6514"/>
                  </a:cubicBezTo>
                  <a:cubicBezTo>
                    <a:pt x="6491" y="6766"/>
                    <a:pt x="6333" y="7113"/>
                    <a:pt x="6239" y="7459"/>
                  </a:cubicBezTo>
                  <a:lnTo>
                    <a:pt x="5388" y="7459"/>
                  </a:lnTo>
                  <a:lnTo>
                    <a:pt x="5388" y="7491"/>
                  </a:lnTo>
                  <a:cubicBezTo>
                    <a:pt x="5231" y="6640"/>
                    <a:pt x="4443" y="6010"/>
                    <a:pt x="3561" y="6010"/>
                  </a:cubicBezTo>
                  <a:cubicBezTo>
                    <a:pt x="3183" y="6010"/>
                    <a:pt x="2868" y="6136"/>
                    <a:pt x="2553" y="6325"/>
                  </a:cubicBezTo>
                  <a:cubicBezTo>
                    <a:pt x="2773" y="5412"/>
                    <a:pt x="3372" y="4624"/>
                    <a:pt x="4254" y="4151"/>
                  </a:cubicBezTo>
                  <a:close/>
                  <a:moveTo>
                    <a:pt x="3561" y="6766"/>
                  </a:moveTo>
                  <a:cubicBezTo>
                    <a:pt x="4191" y="6766"/>
                    <a:pt x="4664" y="7270"/>
                    <a:pt x="4664" y="7869"/>
                  </a:cubicBezTo>
                  <a:cubicBezTo>
                    <a:pt x="4664" y="8436"/>
                    <a:pt x="4160" y="8972"/>
                    <a:pt x="3561" y="8972"/>
                  </a:cubicBezTo>
                  <a:cubicBezTo>
                    <a:pt x="2931" y="8972"/>
                    <a:pt x="2458" y="8436"/>
                    <a:pt x="2458" y="7869"/>
                  </a:cubicBezTo>
                  <a:cubicBezTo>
                    <a:pt x="2458" y="7270"/>
                    <a:pt x="2931" y="6766"/>
                    <a:pt x="3561" y="6766"/>
                  </a:cubicBezTo>
                  <a:close/>
                  <a:moveTo>
                    <a:pt x="8066" y="6766"/>
                  </a:moveTo>
                  <a:cubicBezTo>
                    <a:pt x="8696" y="6766"/>
                    <a:pt x="9169" y="7270"/>
                    <a:pt x="9169" y="7869"/>
                  </a:cubicBezTo>
                  <a:cubicBezTo>
                    <a:pt x="9169" y="8436"/>
                    <a:pt x="8665" y="8972"/>
                    <a:pt x="8066" y="8972"/>
                  </a:cubicBezTo>
                  <a:cubicBezTo>
                    <a:pt x="7436" y="8972"/>
                    <a:pt x="6964" y="8436"/>
                    <a:pt x="6964" y="7869"/>
                  </a:cubicBezTo>
                  <a:cubicBezTo>
                    <a:pt x="6964" y="7270"/>
                    <a:pt x="7436" y="6766"/>
                    <a:pt x="8066" y="6766"/>
                  </a:cubicBezTo>
                  <a:close/>
                  <a:moveTo>
                    <a:pt x="1734" y="7491"/>
                  </a:moveTo>
                  <a:lnTo>
                    <a:pt x="1734" y="9003"/>
                  </a:lnTo>
                  <a:cubicBezTo>
                    <a:pt x="1293" y="9003"/>
                    <a:pt x="978" y="8657"/>
                    <a:pt x="978" y="8247"/>
                  </a:cubicBezTo>
                  <a:cubicBezTo>
                    <a:pt x="978" y="7869"/>
                    <a:pt x="1324" y="7491"/>
                    <a:pt x="1734" y="7491"/>
                  </a:cubicBezTo>
                  <a:close/>
                  <a:moveTo>
                    <a:pt x="9925" y="7491"/>
                  </a:moveTo>
                  <a:cubicBezTo>
                    <a:pt x="10303" y="7491"/>
                    <a:pt x="10650" y="7806"/>
                    <a:pt x="10650" y="8247"/>
                  </a:cubicBezTo>
                  <a:cubicBezTo>
                    <a:pt x="10650" y="8657"/>
                    <a:pt x="10303" y="9003"/>
                    <a:pt x="9925" y="9003"/>
                  </a:cubicBezTo>
                  <a:lnTo>
                    <a:pt x="9925" y="7491"/>
                  </a:lnTo>
                  <a:close/>
                  <a:moveTo>
                    <a:pt x="6207" y="8215"/>
                  </a:moveTo>
                  <a:cubicBezTo>
                    <a:pt x="6365" y="9066"/>
                    <a:pt x="7153" y="9696"/>
                    <a:pt x="8035" y="9696"/>
                  </a:cubicBezTo>
                  <a:cubicBezTo>
                    <a:pt x="8476" y="9696"/>
                    <a:pt x="8822" y="9539"/>
                    <a:pt x="9137" y="9350"/>
                  </a:cubicBezTo>
                  <a:lnTo>
                    <a:pt x="9137" y="10137"/>
                  </a:lnTo>
                  <a:lnTo>
                    <a:pt x="9169" y="10137"/>
                  </a:lnTo>
                  <a:cubicBezTo>
                    <a:pt x="9169" y="11177"/>
                    <a:pt x="8350" y="11996"/>
                    <a:pt x="7310" y="11996"/>
                  </a:cubicBezTo>
                  <a:lnTo>
                    <a:pt x="4317" y="11996"/>
                  </a:lnTo>
                  <a:cubicBezTo>
                    <a:pt x="3309" y="11996"/>
                    <a:pt x="2458" y="11177"/>
                    <a:pt x="2458" y="10137"/>
                  </a:cubicBezTo>
                  <a:lnTo>
                    <a:pt x="2458" y="9350"/>
                  </a:lnTo>
                  <a:cubicBezTo>
                    <a:pt x="2773" y="9602"/>
                    <a:pt x="3183" y="9696"/>
                    <a:pt x="3561" y="9696"/>
                  </a:cubicBezTo>
                  <a:cubicBezTo>
                    <a:pt x="4475" y="9696"/>
                    <a:pt x="5231" y="9066"/>
                    <a:pt x="5388" y="8215"/>
                  </a:cubicBezTo>
                  <a:close/>
                  <a:moveTo>
                    <a:pt x="5794" y="1"/>
                  </a:moveTo>
                  <a:cubicBezTo>
                    <a:pt x="5310" y="1"/>
                    <a:pt x="4821" y="166"/>
                    <a:pt x="4412" y="497"/>
                  </a:cubicBezTo>
                  <a:cubicBezTo>
                    <a:pt x="4291" y="479"/>
                    <a:pt x="4172" y="470"/>
                    <a:pt x="4054" y="470"/>
                  </a:cubicBezTo>
                  <a:cubicBezTo>
                    <a:pt x="3154" y="470"/>
                    <a:pt x="2355" y="992"/>
                    <a:pt x="2049" y="1883"/>
                  </a:cubicBezTo>
                  <a:cubicBezTo>
                    <a:pt x="1104" y="2230"/>
                    <a:pt x="505" y="3238"/>
                    <a:pt x="663" y="4246"/>
                  </a:cubicBezTo>
                  <a:cubicBezTo>
                    <a:pt x="1" y="5033"/>
                    <a:pt x="1" y="6168"/>
                    <a:pt x="663" y="6987"/>
                  </a:cubicBezTo>
                  <a:cubicBezTo>
                    <a:pt x="663" y="7018"/>
                    <a:pt x="663" y="7113"/>
                    <a:pt x="631" y="7144"/>
                  </a:cubicBezTo>
                  <a:cubicBezTo>
                    <a:pt x="348" y="7428"/>
                    <a:pt x="159" y="7806"/>
                    <a:pt x="159" y="8215"/>
                  </a:cubicBezTo>
                  <a:cubicBezTo>
                    <a:pt x="159" y="9035"/>
                    <a:pt x="820" y="9696"/>
                    <a:pt x="1639" y="9696"/>
                  </a:cubicBezTo>
                  <a:lnTo>
                    <a:pt x="1639" y="10137"/>
                  </a:lnTo>
                  <a:cubicBezTo>
                    <a:pt x="1639" y="11586"/>
                    <a:pt x="2836" y="12752"/>
                    <a:pt x="4254" y="12752"/>
                  </a:cubicBezTo>
                  <a:lnTo>
                    <a:pt x="7247" y="12752"/>
                  </a:lnTo>
                  <a:cubicBezTo>
                    <a:pt x="8696" y="12752"/>
                    <a:pt x="9831" y="11555"/>
                    <a:pt x="9831" y="10137"/>
                  </a:cubicBezTo>
                  <a:lnTo>
                    <a:pt x="9831" y="9696"/>
                  </a:lnTo>
                  <a:cubicBezTo>
                    <a:pt x="10681" y="9696"/>
                    <a:pt x="11343" y="9035"/>
                    <a:pt x="11343" y="8215"/>
                  </a:cubicBezTo>
                  <a:cubicBezTo>
                    <a:pt x="11406" y="7806"/>
                    <a:pt x="11217" y="7428"/>
                    <a:pt x="10933" y="7144"/>
                  </a:cubicBezTo>
                  <a:cubicBezTo>
                    <a:pt x="10933" y="7113"/>
                    <a:pt x="10933" y="7018"/>
                    <a:pt x="10902" y="6987"/>
                  </a:cubicBezTo>
                  <a:cubicBezTo>
                    <a:pt x="11563" y="6199"/>
                    <a:pt x="11563" y="5065"/>
                    <a:pt x="10902" y="4246"/>
                  </a:cubicBezTo>
                  <a:cubicBezTo>
                    <a:pt x="11059" y="3206"/>
                    <a:pt x="10492" y="2230"/>
                    <a:pt x="9515" y="1883"/>
                  </a:cubicBezTo>
                  <a:cubicBezTo>
                    <a:pt x="9206" y="1039"/>
                    <a:pt x="8344" y="472"/>
                    <a:pt x="7468" y="472"/>
                  </a:cubicBezTo>
                  <a:cubicBezTo>
                    <a:pt x="7363" y="472"/>
                    <a:pt x="7257" y="480"/>
                    <a:pt x="7153" y="497"/>
                  </a:cubicBezTo>
                  <a:cubicBezTo>
                    <a:pt x="6759" y="166"/>
                    <a:pt x="6278" y="1"/>
                    <a:pt x="57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66" name="Google Shape;10766;p77"/>
          <p:cNvGrpSpPr/>
          <p:nvPr/>
        </p:nvGrpSpPr>
        <p:grpSpPr>
          <a:xfrm>
            <a:off x="10611246" y="1739282"/>
            <a:ext cx="481453" cy="479071"/>
            <a:chOff x="-55225575" y="1903275"/>
            <a:chExt cx="318225" cy="316650"/>
          </a:xfrm>
          <a:solidFill>
            <a:srgbClr val="009447"/>
          </a:solidFill>
        </p:grpSpPr>
        <p:sp>
          <p:nvSpPr>
            <p:cNvPr id="10767" name="Google Shape;10767;p77"/>
            <p:cNvSpPr/>
            <p:nvPr/>
          </p:nvSpPr>
          <p:spPr>
            <a:xfrm>
              <a:off x="-55104275" y="2116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68" name="Google Shape;10768;p77"/>
            <p:cNvSpPr/>
            <p:nvPr/>
          </p:nvSpPr>
          <p:spPr>
            <a:xfrm>
              <a:off x="-5511375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69" name="Google Shape;10769;p77"/>
            <p:cNvSpPr/>
            <p:nvPr/>
          </p:nvSpPr>
          <p:spPr>
            <a:xfrm>
              <a:off x="-550397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70" name="Google Shape;10770;p77"/>
            <p:cNvSpPr/>
            <p:nvPr/>
          </p:nvSpPr>
          <p:spPr>
            <a:xfrm>
              <a:off x="-55225575" y="190327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71" name="Google Shape;10771;p77"/>
            <p:cNvSpPr/>
            <p:nvPr/>
          </p:nvSpPr>
          <p:spPr>
            <a:xfrm>
              <a:off x="-55170450" y="1959200"/>
              <a:ext cx="204800" cy="225300"/>
            </a:xfrm>
            <a:custGeom>
              <a:avLst/>
              <a:gdLst/>
              <a:ahLst/>
              <a:cxnLst/>
              <a:rect l="l" t="t" r="r" b="b"/>
              <a:pathLst>
                <a:path w="8192" h="9012" extrusionOk="0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72" name="Google Shape;10772;p77"/>
          <p:cNvGrpSpPr/>
          <p:nvPr/>
        </p:nvGrpSpPr>
        <p:grpSpPr>
          <a:xfrm>
            <a:off x="10626148" y="2373891"/>
            <a:ext cx="451648" cy="479071"/>
            <a:chOff x="-55217700" y="2296300"/>
            <a:chExt cx="298525" cy="316650"/>
          </a:xfrm>
          <a:solidFill>
            <a:srgbClr val="009447"/>
          </a:solidFill>
        </p:grpSpPr>
        <p:sp>
          <p:nvSpPr>
            <p:cNvPr id="10773" name="Google Shape;10773;p77"/>
            <p:cNvSpPr/>
            <p:nvPr/>
          </p:nvSpPr>
          <p:spPr>
            <a:xfrm>
              <a:off x="-55105075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74" name="Google Shape;10774;p77"/>
            <p:cNvSpPr/>
            <p:nvPr/>
          </p:nvSpPr>
          <p:spPr>
            <a:xfrm>
              <a:off x="-55030250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75" name="Google Shape;10775;p77"/>
            <p:cNvSpPr/>
            <p:nvPr/>
          </p:nvSpPr>
          <p:spPr>
            <a:xfrm>
              <a:off x="-55095625" y="2488675"/>
              <a:ext cx="73275" cy="29775"/>
            </a:xfrm>
            <a:custGeom>
              <a:avLst/>
              <a:gdLst/>
              <a:ahLst/>
              <a:cxnLst/>
              <a:rect l="l" t="t" r="r" b="b"/>
              <a:pathLst>
                <a:path w="2931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85" y="1190"/>
                    <a:pt x="2458" y="1001"/>
                    <a:pt x="2773" y="655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85" y="66"/>
                    <a:pt x="2577" y="23"/>
                    <a:pt x="2471" y="23"/>
                  </a:cubicBezTo>
                  <a:cubicBezTo>
                    <a:pt x="2388" y="23"/>
                    <a:pt x="2307" y="50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83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76" name="Google Shape;10776;p77"/>
            <p:cNvSpPr/>
            <p:nvPr/>
          </p:nvSpPr>
          <p:spPr>
            <a:xfrm>
              <a:off x="-55217700" y="2296300"/>
              <a:ext cx="298525" cy="316650"/>
            </a:xfrm>
            <a:custGeom>
              <a:avLst/>
              <a:gdLst/>
              <a:ahLst/>
              <a:cxnLst/>
              <a:rect l="l" t="t" r="r" b="b"/>
              <a:pathLst>
                <a:path w="11941" h="12666" extrusionOk="0">
                  <a:moveTo>
                    <a:pt x="8601" y="694"/>
                  </a:moveTo>
                  <a:cubicBezTo>
                    <a:pt x="9105" y="694"/>
                    <a:pt x="9578" y="1040"/>
                    <a:pt x="9704" y="1545"/>
                  </a:cubicBezTo>
                  <a:lnTo>
                    <a:pt x="2993" y="3561"/>
                  </a:lnTo>
                  <a:lnTo>
                    <a:pt x="2993" y="1797"/>
                  </a:lnTo>
                  <a:cubicBezTo>
                    <a:pt x="2993" y="1167"/>
                    <a:pt x="3497" y="694"/>
                    <a:pt x="4096" y="694"/>
                  </a:cubicBezTo>
                  <a:close/>
                  <a:moveTo>
                    <a:pt x="9735" y="2301"/>
                  </a:moveTo>
                  <a:lnTo>
                    <a:pt x="9735" y="3687"/>
                  </a:lnTo>
                  <a:lnTo>
                    <a:pt x="5199" y="3687"/>
                  </a:lnTo>
                  <a:lnTo>
                    <a:pt x="9735" y="2301"/>
                  </a:lnTo>
                  <a:close/>
                  <a:moveTo>
                    <a:pt x="10428" y="4380"/>
                  </a:moveTo>
                  <a:cubicBezTo>
                    <a:pt x="10838" y="4380"/>
                    <a:pt x="11185" y="4727"/>
                    <a:pt x="11185" y="5136"/>
                  </a:cubicBezTo>
                  <a:cubicBezTo>
                    <a:pt x="11185" y="5577"/>
                    <a:pt x="10870" y="5892"/>
                    <a:pt x="10428" y="5892"/>
                  </a:cubicBezTo>
                  <a:lnTo>
                    <a:pt x="10428" y="4380"/>
                  </a:lnTo>
                  <a:close/>
                  <a:moveTo>
                    <a:pt x="9767" y="4443"/>
                  </a:moveTo>
                  <a:cubicBezTo>
                    <a:pt x="9735" y="4664"/>
                    <a:pt x="9735" y="6774"/>
                    <a:pt x="9735" y="7026"/>
                  </a:cubicBezTo>
                  <a:cubicBezTo>
                    <a:pt x="9735" y="8885"/>
                    <a:pt x="8223" y="10397"/>
                    <a:pt x="6396" y="10397"/>
                  </a:cubicBezTo>
                  <a:cubicBezTo>
                    <a:pt x="4537" y="10397"/>
                    <a:pt x="3025" y="8885"/>
                    <a:pt x="3025" y="7026"/>
                  </a:cubicBezTo>
                  <a:lnTo>
                    <a:pt x="3025" y="4443"/>
                  </a:lnTo>
                  <a:close/>
                  <a:moveTo>
                    <a:pt x="2237" y="3309"/>
                  </a:moveTo>
                  <a:lnTo>
                    <a:pt x="2237" y="6995"/>
                  </a:lnTo>
                  <a:lnTo>
                    <a:pt x="2237" y="11910"/>
                  </a:lnTo>
                  <a:lnTo>
                    <a:pt x="756" y="11910"/>
                  </a:lnTo>
                  <a:lnTo>
                    <a:pt x="756" y="6711"/>
                  </a:lnTo>
                  <a:cubicBezTo>
                    <a:pt x="756" y="5420"/>
                    <a:pt x="1292" y="4159"/>
                    <a:pt x="2237" y="3309"/>
                  </a:cubicBezTo>
                  <a:close/>
                  <a:moveTo>
                    <a:pt x="4096" y="1"/>
                  </a:moveTo>
                  <a:cubicBezTo>
                    <a:pt x="3088" y="1"/>
                    <a:pt x="2269" y="820"/>
                    <a:pt x="2269" y="1828"/>
                  </a:cubicBezTo>
                  <a:lnTo>
                    <a:pt x="2269" y="2395"/>
                  </a:lnTo>
                  <a:cubicBezTo>
                    <a:pt x="819" y="3403"/>
                    <a:pt x="0" y="5042"/>
                    <a:pt x="0" y="6774"/>
                  </a:cubicBezTo>
                  <a:lnTo>
                    <a:pt x="0" y="12319"/>
                  </a:lnTo>
                  <a:cubicBezTo>
                    <a:pt x="0" y="12508"/>
                    <a:pt x="158" y="12666"/>
                    <a:pt x="378" y="12666"/>
                  </a:cubicBezTo>
                  <a:lnTo>
                    <a:pt x="2615" y="12666"/>
                  </a:lnTo>
                  <a:cubicBezTo>
                    <a:pt x="2804" y="12666"/>
                    <a:pt x="2962" y="12508"/>
                    <a:pt x="2962" y="12319"/>
                  </a:cubicBezTo>
                  <a:lnTo>
                    <a:pt x="2962" y="9389"/>
                  </a:lnTo>
                  <a:cubicBezTo>
                    <a:pt x="3718" y="10460"/>
                    <a:pt x="4915" y="11122"/>
                    <a:pt x="6301" y="11122"/>
                  </a:cubicBezTo>
                  <a:cubicBezTo>
                    <a:pt x="8538" y="11122"/>
                    <a:pt x="10397" y="9295"/>
                    <a:pt x="10397" y="7026"/>
                  </a:cubicBezTo>
                  <a:lnTo>
                    <a:pt x="10397" y="6680"/>
                  </a:lnTo>
                  <a:cubicBezTo>
                    <a:pt x="11216" y="6680"/>
                    <a:pt x="11909" y="6018"/>
                    <a:pt x="11909" y="5168"/>
                  </a:cubicBezTo>
                  <a:cubicBezTo>
                    <a:pt x="11941" y="4348"/>
                    <a:pt x="11279" y="3687"/>
                    <a:pt x="10428" y="3687"/>
                  </a:cubicBezTo>
                  <a:lnTo>
                    <a:pt x="10428" y="1828"/>
                  </a:lnTo>
                  <a:cubicBezTo>
                    <a:pt x="10428" y="820"/>
                    <a:pt x="9609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77" name="Google Shape;10777;p77"/>
          <p:cNvGrpSpPr/>
          <p:nvPr/>
        </p:nvGrpSpPr>
        <p:grpSpPr>
          <a:xfrm>
            <a:off x="10610055" y="2977337"/>
            <a:ext cx="483836" cy="479071"/>
            <a:chOff x="-55229525" y="2688550"/>
            <a:chExt cx="319800" cy="316650"/>
          </a:xfrm>
          <a:solidFill>
            <a:srgbClr val="009447"/>
          </a:solidFill>
        </p:grpSpPr>
        <p:sp>
          <p:nvSpPr>
            <p:cNvPr id="10778" name="Google Shape;10778;p77"/>
            <p:cNvSpPr/>
            <p:nvPr/>
          </p:nvSpPr>
          <p:spPr>
            <a:xfrm>
              <a:off x="-551042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7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53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94" y="39"/>
                    <a:pt x="2607" y="0"/>
                    <a:pt x="2513" y="0"/>
                  </a:cubicBezTo>
                  <a:cubicBezTo>
                    <a:pt x="2418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79" name="Google Shape;10779;p77"/>
            <p:cNvSpPr/>
            <p:nvPr/>
          </p:nvSpPr>
          <p:spPr>
            <a:xfrm>
              <a:off x="-550397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80" name="Google Shape;10780;p77"/>
            <p:cNvSpPr/>
            <p:nvPr/>
          </p:nvSpPr>
          <p:spPr>
            <a:xfrm>
              <a:off x="-5511375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81" name="Google Shape;10781;p77"/>
            <p:cNvSpPr/>
            <p:nvPr/>
          </p:nvSpPr>
          <p:spPr>
            <a:xfrm>
              <a:off x="-55229525" y="2688550"/>
              <a:ext cx="319800" cy="316650"/>
            </a:xfrm>
            <a:custGeom>
              <a:avLst/>
              <a:gdLst/>
              <a:ahLst/>
              <a:cxnLst/>
              <a:rect l="l" t="t" r="r" b="b"/>
              <a:pathLst>
                <a:path w="12792" h="12666" extrusionOk="0">
                  <a:moveTo>
                    <a:pt x="6648" y="693"/>
                  </a:moveTo>
                  <a:cubicBezTo>
                    <a:pt x="6806" y="693"/>
                    <a:pt x="6963" y="788"/>
                    <a:pt x="7026" y="914"/>
                  </a:cubicBezTo>
                  <a:cubicBezTo>
                    <a:pt x="7089" y="1197"/>
                    <a:pt x="7184" y="1386"/>
                    <a:pt x="7247" y="1670"/>
                  </a:cubicBezTo>
                  <a:cubicBezTo>
                    <a:pt x="7341" y="1891"/>
                    <a:pt x="7121" y="2143"/>
                    <a:pt x="6900" y="2143"/>
                  </a:cubicBezTo>
                  <a:lnTo>
                    <a:pt x="5987" y="2143"/>
                  </a:lnTo>
                  <a:cubicBezTo>
                    <a:pt x="5766" y="2143"/>
                    <a:pt x="5546" y="1891"/>
                    <a:pt x="5640" y="1670"/>
                  </a:cubicBezTo>
                  <a:cubicBezTo>
                    <a:pt x="5703" y="1418"/>
                    <a:pt x="5798" y="1197"/>
                    <a:pt x="5892" y="914"/>
                  </a:cubicBezTo>
                  <a:cubicBezTo>
                    <a:pt x="5955" y="756"/>
                    <a:pt x="6081" y="693"/>
                    <a:pt x="6239" y="693"/>
                  </a:cubicBezTo>
                  <a:close/>
                  <a:moveTo>
                    <a:pt x="7845" y="2332"/>
                  </a:moveTo>
                  <a:cubicBezTo>
                    <a:pt x="10271" y="2962"/>
                    <a:pt x="12004" y="5199"/>
                    <a:pt x="12004" y="7813"/>
                  </a:cubicBezTo>
                  <a:cubicBezTo>
                    <a:pt x="12067" y="8444"/>
                    <a:pt x="11595" y="8916"/>
                    <a:pt x="10964" y="8916"/>
                  </a:cubicBezTo>
                  <a:lnTo>
                    <a:pt x="10523" y="8916"/>
                  </a:lnTo>
                  <a:lnTo>
                    <a:pt x="10523" y="8570"/>
                  </a:lnTo>
                  <a:lnTo>
                    <a:pt x="10523" y="7057"/>
                  </a:lnTo>
                  <a:cubicBezTo>
                    <a:pt x="10523" y="5608"/>
                    <a:pt x="9326" y="4474"/>
                    <a:pt x="7908" y="4474"/>
                  </a:cubicBezTo>
                  <a:lnTo>
                    <a:pt x="4915" y="4474"/>
                  </a:lnTo>
                  <a:cubicBezTo>
                    <a:pt x="3466" y="4474"/>
                    <a:pt x="2332" y="5640"/>
                    <a:pt x="2332" y="7057"/>
                  </a:cubicBezTo>
                  <a:lnTo>
                    <a:pt x="2332" y="8570"/>
                  </a:lnTo>
                  <a:lnTo>
                    <a:pt x="2332" y="8916"/>
                  </a:lnTo>
                  <a:lnTo>
                    <a:pt x="1891" y="8916"/>
                  </a:lnTo>
                  <a:cubicBezTo>
                    <a:pt x="1261" y="8916"/>
                    <a:pt x="788" y="8412"/>
                    <a:pt x="788" y="7813"/>
                  </a:cubicBezTo>
                  <a:cubicBezTo>
                    <a:pt x="788" y="5262"/>
                    <a:pt x="2521" y="2993"/>
                    <a:pt x="4979" y="2332"/>
                  </a:cubicBezTo>
                  <a:cubicBezTo>
                    <a:pt x="5168" y="2678"/>
                    <a:pt x="5514" y="2899"/>
                    <a:pt x="5955" y="2899"/>
                  </a:cubicBezTo>
                  <a:lnTo>
                    <a:pt x="6869" y="2899"/>
                  </a:lnTo>
                  <a:cubicBezTo>
                    <a:pt x="7247" y="2899"/>
                    <a:pt x="7593" y="2678"/>
                    <a:pt x="7845" y="2332"/>
                  </a:cubicBezTo>
                  <a:close/>
                  <a:moveTo>
                    <a:pt x="7971" y="5199"/>
                  </a:moveTo>
                  <a:cubicBezTo>
                    <a:pt x="8980" y="5199"/>
                    <a:pt x="9799" y="6049"/>
                    <a:pt x="9799" y="7057"/>
                  </a:cubicBezTo>
                  <a:lnTo>
                    <a:pt x="9799" y="8570"/>
                  </a:lnTo>
                  <a:cubicBezTo>
                    <a:pt x="9799" y="10397"/>
                    <a:pt x="8318" y="11909"/>
                    <a:pt x="6459" y="11909"/>
                  </a:cubicBezTo>
                  <a:cubicBezTo>
                    <a:pt x="4600" y="11909"/>
                    <a:pt x="3120" y="10397"/>
                    <a:pt x="3120" y="8570"/>
                  </a:cubicBezTo>
                  <a:lnTo>
                    <a:pt x="3120" y="7057"/>
                  </a:lnTo>
                  <a:cubicBezTo>
                    <a:pt x="3120" y="6049"/>
                    <a:pt x="3939" y="5199"/>
                    <a:pt x="4979" y="5199"/>
                  </a:cubicBezTo>
                  <a:close/>
                  <a:moveTo>
                    <a:pt x="6176" y="0"/>
                  </a:moveTo>
                  <a:cubicBezTo>
                    <a:pt x="5703" y="0"/>
                    <a:pt x="5294" y="315"/>
                    <a:pt x="5136" y="756"/>
                  </a:cubicBezTo>
                  <a:lnTo>
                    <a:pt x="3403" y="756"/>
                  </a:lnTo>
                  <a:cubicBezTo>
                    <a:pt x="3183" y="756"/>
                    <a:pt x="3025" y="914"/>
                    <a:pt x="3025" y="1103"/>
                  </a:cubicBezTo>
                  <a:cubicBezTo>
                    <a:pt x="3025" y="1323"/>
                    <a:pt x="3183" y="1481"/>
                    <a:pt x="3403" y="1481"/>
                  </a:cubicBezTo>
                  <a:lnTo>
                    <a:pt x="4852" y="1481"/>
                  </a:lnTo>
                  <a:cubicBezTo>
                    <a:pt x="4852" y="1512"/>
                    <a:pt x="4821" y="1575"/>
                    <a:pt x="4821" y="1638"/>
                  </a:cubicBezTo>
                  <a:cubicBezTo>
                    <a:pt x="3498" y="1954"/>
                    <a:pt x="2332" y="2678"/>
                    <a:pt x="1450" y="3749"/>
                  </a:cubicBezTo>
                  <a:cubicBezTo>
                    <a:pt x="505" y="4883"/>
                    <a:pt x="1" y="6364"/>
                    <a:pt x="1" y="7813"/>
                  </a:cubicBezTo>
                  <a:cubicBezTo>
                    <a:pt x="1" y="8822"/>
                    <a:pt x="820" y="9672"/>
                    <a:pt x="1860" y="9672"/>
                  </a:cubicBezTo>
                  <a:lnTo>
                    <a:pt x="2395" y="9672"/>
                  </a:lnTo>
                  <a:cubicBezTo>
                    <a:pt x="2868" y="11405"/>
                    <a:pt x="4506" y="12665"/>
                    <a:pt x="6333" y="12665"/>
                  </a:cubicBezTo>
                  <a:cubicBezTo>
                    <a:pt x="8224" y="12665"/>
                    <a:pt x="9799" y="11405"/>
                    <a:pt x="10271" y="9672"/>
                  </a:cubicBezTo>
                  <a:lnTo>
                    <a:pt x="10838" y="9672"/>
                  </a:lnTo>
                  <a:cubicBezTo>
                    <a:pt x="11847" y="9672"/>
                    <a:pt x="12697" y="8822"/>
                    <a:pt x="12697" y="7813"/>
                  </a:cubicBezTo>
                  <a:cubicBezTo>
                    <a:pt x="12792" y="6301"/>
                    <a:pt x="12288" y="4883"/>
                    <a:pt x="11343" y="3749"/>
                  </a:cubicBezTo>
                  <a:cubicBezTo>
                    <a:pt x="10492" y="2678"/>
                    <a:pt x="9295" y="1954"/>
                    <a:pt x="8003" y="1638"/>
                  </a:cubicBezTo>
                  <a:cubicBezTo>
                    <a:pt x="8003" y="1575"/>
                    <a:pt x="7971" y="1512"/>
                    <a:pt x="7971" y="1481"/>
                  </a:cubicBezTo>
                  <a:lnTo>
                    <a:pt x="9421" y="1481"/>
                  </a:lnTo>
                  <a:cubicBezTo>
                    <a:pt x="9610" y="1481"/>
                    <a:pt x="9767" y="1323"/>
                    <a:pt x="9767" y="1103"/>
                  </a:cubicBezTo>
                  <a:cubicBezTo>
                    <a:pt x="9767" y="914"/>
                    <a:pt x="9610" y="756"/>
                    <a:pt x="9421" y="756"/>
                  </a:cubicBezTo>
                  <a:lnTo>
                    <a:pt x="7688" y="756"/>
                  </a:lnTo>
                  <a:cubicBezTo>
                    <a:pt x="7530" y="315"/>
                    <a:pt x="7089" y="0"/>
                    <a:pt x="66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82" name="Google Shape;10782;p77"/>
          <p:cNvGrpSpPr/>
          <p:nvPr/>
        </p:nvGrpSpPr>
        <p:grpSpPr>
          <a:xfrm>
            <a:off x="8871681" y="3578832"/>
            <a:ext cx="451687" cy="481453"/>
            <a:chOff x="-53288825" y="1903275"/>
            <a:chExt cx="298550" cy="318225"/>
          </a:xfrm>
          <a:solidFill>
            <a:srgbClr val="009447"/>
          </a:solidFill>
        </p:grpSpPr>
        <p:sp>
          <p:nvSpPr>
            <p:cNvPr id="10783" name="Google Shape;10783;p77"/>
            <p:cNvSpPr/>
            <p:nvPr/>
          </p:nvSpPr>
          <p:spPr>
            <a:xfrm>
              <a:off x="-53214000" y="20529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726" y="536"/>
                    <a:pt x="726" y="347"/>
                  </a:cubicBezTo>
                  <a:cubicBezTo>
                    <a:pt x="726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84" name="Google Shape;10784;p77"/>
            <p:cNvSpPr/>
            <p:nvPr/>
          </p:nvSpPr>
          <p:spPr>
            <a:xfrm>
              <a:off x="-53139175" y="2052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85" name="Google Shape;10785;p77"/>
            <p:cNvSpPr/>
            <p:nvPr/>
          </p:nvSpPr>
          <p:spPr>
            <a:xfrm>
              <a:off x="-53288825" y="1903275"/>
              <a:ext cx="298550" cy="318225"/>
            </a:xfrm>
            <a:custGeom>
              <a:avLst/>
              <a:gdLst/>
              <a:ahLst/>
              <a:cxnLst/>
              <a:rect l="l" t="t" r="r" b="b"/>
              <a:pathLst>
                <a:path w="11942" h="12729" extrusionOk="0">
                  <a:moveTo>
                    <a:pt x="4853" y="757"/>
                  </a:moveTo>
                  <a:cubicBezTo>
                    <a:pt x="6428" y="757"/>
                    <a:pt x="7846" y="1639"/>
                    <a:pt x="8507" y="2994"/>
                  </a:cubicBezTo>
                  <a:lnTo>
                    <a:pt x="1167" y="2994"/>
                  </a:lnTo>
                  <a:cubicBezTo>
                    <a:pt x="1891" y="1639"/>
                    <a:pt x="3277" y="757"/>
                    <a:pt x="4853" y="757"/>
                  </a:cubicBezTo>
                  <a:close/>
                  <a:moveTo>
                    <a:pt x="11185" y="2994"/>
                  </a:moveTo>
                  <a:lnTo>
                    <a:pt x="11185" y="3340"/>
                  </a:lnTo>
                  <a:cubicBezTo>
                    <a:pt x="11185" y="3971"/>
                    <a:pt x="10681" y="4443"/>
                    <a:pt x="10083" y="4443"/>
                  </a:cubicBezTo>
                  <a:lnTo>
                    <a:pt x="9736" y="4443"/>
                  </a:lnTo>
                  <a:lnTo>
                    <a:pt x="9736" y="4097"/>
                  </a:lnTo>
                  <a:cubicBezTo>
                    <a:pt x="9736" y="3466"/>
                    <a:pt x="10240" y="2994"/>
                    <a:pt x="10839" y="2994"/>
                  </a:cubicBezTo>
                  <a:close/>
                  <a:moveTo>
                    <a:pt x="3151" y="3750"/>
                  </a:moveTo>
                  <a:lnTo>
                    <a:pt x="3498" y="4475"/>
                  </a:lnTo>
                  <a:lnTo>
                    <a:pt x="789" y="4475"/>
                  </a:lnTo>
                  <a:cubicBezTo>
                    <a:pt x="820" y="4223"/>
                    <a:pt x="852" y="3971"/>
                    <a:pt x="946" y="3750"/>
                  </a:cubicBezTo>
                  <a:close/>
                  <a:moveTo>
                    <a:pt x="5735" y="3750"/>
                  </a:moveTo>
                  <a:lnTo>
                    <a:pt x="5357" y="4475"/>
                  </a:lnTo>
                  <a:lnTo>
                    <a:pt x="4317" y="4475"/>
                  </a:lnTo>
                  <a:lnTo>
                    <a:pt x="3971" y="3750"/>
                  </a:lnTo>
                  <a:close/>
                  <a:moveTo>
                    <a:pt x="8822" y="3750"/>
                  </a:moveTo>
                  <a:cubicBezTo>
                    <a:pt x="8885" y="3971"/>
                    <a:pt x="8948" y="4223"/>
                    <a:pt x="8980" y="4475"/>
                  </a:cubicBezTo>
                  <a:lnTo>
                    <a:pt x="6270" y="4475"/>
                  </a:lnTo>
                  <a:lnTo>
                    <a:pt x="6617" y="3750"/>
                  </a:lnTo>
                  <a:close/>
                  <a:moveTo>
                    <a:pt x="10083" y="5231"/>
                  </a:moveTo>
                  <a:cubicBezTo>
                    <a:pt x="10713" y="5231"/>
                    <a:pt x="11185" y="5703"/>
                    <a:pt x="11185" y="6333"/>
                  </a:cubicBezTo>
                  <a:lnTo>
                    <a:pt x="11185" y="6680"/>
                  </a:lnTo>
                  <a:lnTo>
                    <a:pt x="10839" y="6680"/>
                  </a:lnTo>
                  <a:cubicBezTo>
                    <a:pt x="10209" y="6680"/>
                    <a:pt x="9736" y="6176"/>
                    <a:pt x="9736" y="5577"/>
                  </a:cubicBezTo>
                  <a:lnTo>
                    <a:pt x="9736" y="5231"/>
                  </a:lnTo>
                  <a:close/>
                  <a:moveTo>
                    <a:pt x="8980" y="5231"/>
                  </a:moveTo>
                  <a:lnTo>
                    <a:pt x="8980" y="7531"/>
                  </a:lnTo>
                  <a:lnTo>
                    <a:pt x="789" y="7531"/>
                  </a:lnTo>
                  <a:lnTo>
                    <a:pt x="789" y="5231"/>
                  </a:lnTo>
                  <a:close/>
                  <a:moveTo>
                    <a:pt x="8948" y="8224"/>
                  </a:moveTo>
                  <a:cubicBezTo>
                    <a:pt x="8728" y="10366"/>
                    <a:pt x="6995" y="11973"/>
                    <a:pt x="4853" y="11973"/>
                  </a:cubicBezTo>
                  <a:cubicBezTo>
                    <a:pt x="2710" y="11973"/>
                    <a:pt x="946" y="10303"/>
                    <a:pt x="757" y="8224"/>
                  </a:cubicBezTo>
                  <a:close/>
                  <a:moveTo>
                    <a:pt x="4853" y="1"/>
                  </a:moveTo>
                  <a:cubicBezTo>
                    <a:pt x="2175" y="1"/>
                    <a:pt x="1" y="2175"/>
                    <a:pt x="1" y="4853"/>
                  </a:cubicBezTo>
                  <a:lnTo>
                    <a:pt x="1" y="7877"/>
                  </a:lnTo>
                  <a:cubicBezTo>
                    <a:pt x="1" y="10555"/>
                    <a:pt x="2175" y="12729"/>
                    <a:pt x="4853" y="12729"/>
                  </a:cubicBezTo>
                  <a:cubicBezTo>
                    <a:pt x="7531" y="12729"/>
                    <a:pt x="9704" y="10555"/>
                    <a:pt x="9704" y="7877"/>
                  </a:cubicBezTo>
                  <a:lnTo>
                    <a:pt x="9704" y="7090"/>
                  </a:lnTo>
                  <a:cubicBezTo>
                    <a:pt x="10020" y="7310"/>
                    <a:pt x="10398" y="7436"/>
                    <a:pt x="10807" y="7436"/>
                  </a:cubicBezTo>
                  <a:lnTo>
                    <a:pt x="11532" y="7436"/>
                  </a:lnTo>
                  <a:cubicBezTo>
                    <a:pt x="11752" y="7436"/>
                    <a:pt x="11878" y="7279"/>
                    <a:pt x="11878" y="7090"/>
                  </a:cubicBezTo>
                  <a:lnTo>
                    <a:pt x="11878" y="6333"/>
                  </a:lnTo>
                  <a:cubicBezTo>
                    <a:pt x="11878" y="5735"/>
                    <a:pt x="11626" y="5199"/>
                    <a:pt x="11154" y="4853"/>
                  </a:cubicBezTo>
                  <a:cubicBezTo>
                    <a:pt x="11658" y="4475"/>
                    <a:pt x="11941" y="3971"/>
                    <a:pt x="11941" y="3340"/>
                  </a:cubicBezTo>
                  <a:lnTo>
                    <a:pt x="11941" y="2584"/>
                  </a:lnTo>
                  <a:cubicBezTo>
                    <a:pt x="11941" y="2395"/>
                    <a:pt x="11784" y="2238"/>
                    <a:pt x="11563" y="2238"/>
                  </a:cubicBezTo>
                  <a:lnTo>
                    <a:pt x="10839" y="2238"/>
                  </a:lnTo>
                  <a:cubicBezTo>
                    <a:pt x="10240" y="2238"/>
                    <a:pt x="9704" y="2521"/>
                    <a:pt x="9326" y="2994"/>
                  </a:cubicBezTo>
                  <a:cubicBezTo>
                    <a:pt x="8602" y="1261"/>
                    <a:pt x="6838" y="1"/>
                    <a:pt x="48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86" name="Google Shape;10786;p77"/>
          <p:cNvGrpSpPr/>
          <p:nvPr/>
        </p:nvGrpSpPr>
        <p:grpSpPr>
          <a:xfrm>
            <a:off x="8856191" y="4181067"/>
            <a:ext cx="482664" cy="481453"/>
            <a:chOff x="-53299850" y="2294725"/>
            <a:chExt cx="319025" cy="318225"/>
          </a:xfrm>
          <a:solidFill>
            <a:srgbClr val="009447"/>
          </a:solidFill>
        </p:grpSpPr>
        <p:sp>
          <p:nvSpPr>
            <p:cNvPr id="10787" name="Google Shape;10787;p77"/>
            <p:cNvSpPr/>
            <p:nvPr/>
          </p:nvSpPr>
          <p:spPr>
            <a:xfrm>
              <a:off x="-53175400" y="25265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7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55"/>
                    <a:pt x="2592" y="24"/>
                    <a:pt x="2501" y="24"/>
                  </a:cubicBezTo>
                  <a:cubicBezTo>
                    <a:pt x="2411" y="24"/>
                    <a:pt x="2316" y="55"/>
                    <a:pt x="2238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66" y="433"/>
                    <a:pt x="851" y="307"/>
                    <a:pt x="662" y="118"/>
                  </a:cubicBezTo>
                  <a:cubicBezTo>
                    <a:pt x="584" y="3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88" name="Google Shape;10788;p77"/>
            <p:cNvSpPr/>
            <p:nvPr/>
          </p:nvSpPr>
          <p:spPr>
            <a:xfrm>
              <a:off x="-53299850" y="22947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428" y="757"/>
                  </a:moveTo>
                  <a:cubicBezTo>
                    <a:pt x="8539" y="757"/>
                    <a:pt x="10335" y="2364"/>
                    <a:pt x="10524" y="4475"/>
                  </a:cubicBezTo>
                  <a:cubicBezTo>
                    <a:pt x="10492" y="4475"/>
                    <a:pt x="10398" y="4411"/>
                    <a:pt x="10366" y="4411"/>
                  </a:cubicBezTo>
                  <a:cubicBezTo>
                    <a:pt x="9090" y="4207"/>
                    <a:pt x="7759" y="4104"/>
                    <a:pt x="6428" y="4104"/>
                  </a:cubicBezTo>
                  <a:cubicBezTo>
                    <a:pt x="5097" y="4104"/>
                    <a:pt x="3766" y="4207"/>
                    <a:pt x="2490" y="4411"/>
                  </a:cubicBezTo>
                  <a:cubicBezTo>
                    <a:pt x="2458" y="4411"/>
                    <a:pt x="2364" y="4475"/>
                    <a:pt x="2332" y="4475"/>
                  </a:cubicBezTo>
                  <a:cubicBezTo>
                    <a:pt x="2521" y="2364"/>
                    <a:pt x="4286" y="757"/>
                    <a:pt x="6428" y="757"/>
                  </a:cubicBezTo>
                  <a:close/>
                  <a:moveTo>
                    <a:pt x="6404" y="4837"/>
                  </a:moveTo>
                  <a:cubicBezTo>
                    <a:pt x="7688" y="4837"/>
                    <a:pt x="8980" y="4947"/>
                    <a:pt x="10240" y="5168"/>
                  </a:cubicBezTo>
                  <a:cubicBezTo>
                    <a:pt x="10429" y="5199"/>
                    <a:pt x="10555" y="5357"/>
                    <a:pt x="10555" y="5514"/>
                  </a:cubicBezTo>
                  <a:lnTo>
                    <a:pt x="10555" y="6396"/>
                  </a:lnTo>
                  <a:cubicBezTo>
                    <a:pt x="10555" y="6995"/>
                    <a:pt x="10051" y="7499"/>
                    <a:pt x="9421" y="7499"/>
                  </a:cubicBezTo>
                  <a:lnTo>
                    <a:pt x="7436" y="7499"/>
                  </a:lnTo>
                  <a:cubicBezTo>
                    <a:pt x="7342" y="7499"/>
                    <a:pt x="7247" y="7467"/>
                    <a:pt x="7184" y="7373"/>
                  </a:cubicBezTo>
                  <a:lnTo>
                    <a:pt x="6648" y="6869"/>
                  </a:lnTo>
                  <a:cubicBezTo>
                    <a:pt x="6570" y="6790"/>
                    <a:pt x="6475" y="6751"/>
                    <a:pt x="6385" y="6751"/>
                  </a:cubicBezTo>
                  <a:cubicBezTo>
                    <a:pt x="6294" y="6751"/>
                    <a:pt x="6207" y="6790"/>
                    <a:pt x="6144" y="6869"/>
                  </a:cubicBezTo>
                  <a:lnTo>
                    <a:pt x="5640" y="7373"/>
                  </a:lnTo>
                  <a:cubicBezTo>
                    <a:pt x="5546" y="7467"/>
                    <a:pt x="5483" y="7499"/>
                    <a:pt x="5357" y="7499"/>
                  </a:cubicBezTo>
                  <a:lnTo>
                    <a:pt x="3403" y="7499"/>
                  </a:lnTo>
                  <a:cubicBezTo>
                    <a:pt x="2773" y="7499"/>
                    <a:pt x="2301" y="6995"/>
                    <a:pt x="2301" y="6396"/>
                  </a:cubicBezTo>
                  <a:lnTo>
                    <a:pt x="2301" y="5514"/>
                  </a:lnTo>
                  <a:cubicBezTo>
                    <a:pt x="2301" y="5325"/>
                    <a:pt x="2395" y="5168"/>
                    <a:pt x="2616" y="5168"/>
                  </a:cubicBezTo>
                  <a:cubicBezTo>
                    <a:pt x="3844" y="4947"/>
                    <a:pt x="5120" y="4837"/>
                    <a:pt x="6404" y="4837"/>
                  </a:cubicBezTo>
                  <a:close/>
                  <a:moveTo>
                    <a:pt x="1545" y="5451"/>
                  </a:moveTo>
                  <a:lnTo>
                    <a:pt x="1545" y="5483"/>
                  </a:lnTo>
                  <a:lnTo>
                    <a:pt x="1545" y="6333"/>
                  </a:lnTo>
                  <a:cubicBezTo>
                    <a:pt x="1545" y="6932"/>
                    <a:pt x="1828" y="7499"/>
                    <a:pt x="2301" y="7846"/>
                  </a:cubicBezTo>
                  <a:lnTo>
                    <a:pt x="2301" y="8192"/>
                  </a:lnTo>
                  <a:cubicBezTo>
                    <a:pt x="1450" y="8192"/>
                    <a:pt x="789" y="7530"/>
                    <a:pt x="789" y="6711"/>
                  </a:cubicBezTo>
                  <a:cubicBezTo>
                    <a:pt x="789" y="6207"/>
                    <a:pt x="1104" y="5735"/>
                    <a:pt x="1545" y="5451"/>
                  </a:cubicBezTo>
                  <a:close/>
                  <a:moveTo>
                    <a:pt x="11311" y="5483"/>
                  </a:moveTo>
                  <a:cubicBezTo>
                    <a:pt x="11752" y="5766"/>
                    <a:pt x="12067" y="6239"/>
                    <a:pt x="12067" y="6774"/>
                  </a:cubicBezTo>
                  <a:cubicBezTo>
                    <a:pt x="12004" y="7562"/>
                    <a:pt x="11343" y="8255"/>
                    <a:pt x="10555" y="8255"/>
                  </a:cubicBezTo>
                  <a:lnTo>
                    <a:pt x="10555" y="7877"/>
                  </a:lnTo>
                  <a:cubicBezTo>
                    <a:pt x="10996" y="7530"/>
                    <a:pt x="11311" y="7026"/>
                    <a:pt x="11311" y="6396"/>
                  </a:cubicBezTo>
                  <a:lnTo>
                    <a:pt x="11311" y="5514"/>
                  </a:lnTo>
                  <a:lnTo>
                    <a:pt x="11311" y="5483"/>
                  </a:lnTo>
                  <a:close/>
                  <a:moveTo>
                    <a:pt x="1545" y="8885"/>
                  </a:moveTo>
                  <a:cubicBezTo>
                    <a:pt x="1765" y="8948"/>
                    <a:pt x="2017" y="8980"/>
                    <a:pt x="2301" y="8980"/>
                  </a:cubicBezTo>
                  <a:cubicBezTo>
                    <a:pt x="2332" y="9515"/>
                    <a:pt x="2490" y="10019"/>
                    <a:pt x="2710" y="10492"/>
                  </a:cubicBezTo>
                  <a:lnTo>
                    <a:pt x="1891" y="10492"/>
                  </a:lnTo>
                  <a:cubicBezTo>
                    <a:pt x="1702" y="10492"/>
                    <a:pt x="1545" y="10334"/>
                    <a:pt x="1545" y="10145"/>
                  </a:cubicBezTo>
                  <a:lnTo>
                    <a:pt x="1545" y="8885"/>
                  </a:lnTo>
                  <a:close/>
                  <a:moveTo>
                    <a:pt x="6428" y="7688"/>
                  </a:moveTo>
                  <a:lnTo>
                    <a:pt x="6711" y="7972"/>
                  </a:lnTo>
                  <a:cubicBezTo>
                    <a:pt x="6900" y="8161"/>
                    <a:pt x="7216" y="8287"/>
                    <a:pt x="7499" y="8287"/>
                  </a:cubicBezTo>
                  <a:lnTo>
                    <a:pt x="9452" y="8287"/>
                  </a:lnTo>
                  <a:cubicBezTo>
                    <a:pt x="9578" y="8287"/>
                    <a:pt x="9704" y="8287"/>
                    <a:pt x="9799" y="8255"/>
                  </a:cubicBezTo>
                  <a:lnTo>
                    <a:pt x="9799" y="8633"/>
                  </a:lnTo>
                  <a:cubicBezTo>
                    <a:pt x="9799" y="10492"/>
                    <a:pt x="8287" y="11973"/>
                    <a:pt x="6428" y="11973"/>
                  </a:cubicBezTo>
                  <a:cubicBezTo>
                    <a:pt x="5609" y="11973"/>
                    <a:pt x="4853" y="11721"/>
                    <a:pt x="4254" y="11185"/>
                  </a:cubicBezTo>
                  <a:lnTo>
                    <a:pt x="4916" y="11185"/>
                  </a:lnTo>
                  <a:cubicBezTo>
                    <a:pt x="5136" y="11185"/>
                    <a:pt x="5294" y="11028"/>
                    <a:pt x="5294" y="10838"/>
                  </a:cubicBezTo>
                  <a:cubicBezTo>
                    <a:pt x="5294" y="10649"/>
                    <a:pt x="5136" y="10492"/>
                    <a:pt x="4916" y="10492"/>
                  </a:cubicBezTo>
                  <a:lnTo>
                    <a:pt x="3592" y="10492"/>
                  </a:lnTo>
                  <a:cubicBezTo>
                    <a:pt x="3246" y="9925"/>
                    <a:pt x="3025" y="9295"/>
                    <a:pt x="3025" y="8633"/>
                  </a:cubicBezTo>
                  <a:lnTo>
                    <a:pt x="3025" y="8255"/>
                  </a:lnTo>
                  <a:cubicBezTo>
                    <a:pt x="3151" y="8287"/>
                    <a:pt x="3277" y="8287"/>
                    <a:pt x="3403" y="8287"/>
                  </a:cubicBezTo>
                  <a:lnTo>
                    <a:pt x="5357" y="8287"/>
                  </a:lnTo>
                  <a:cubicBezTo>
                    <a:pt x="5672" y="8287"/>
                    <a:pt x="5955" y="8161"/>
                    <a:pt x="6144" y="7972"/>
                  </a:cubicBezTo>
                  <a:lnTo>
                    <a:pt x="6428" y="7688"/>
                  </a:lnTo>
                  <a:close/>
                  <a:moveTo>
                    <a:pt x="6396" y="1"/>
                  </a:moveTo>
                  <a:cubicBezTo>
                    <a:pt x="3781" y="1"/>
                    <a:pt x="1671" y="2112"/>
                    <a:pt x="1513" y="4632"/>
                  </a:cubicBezTo>
                  <a:cubicBezTo>
                    <a:pt x="631" y="4947"/>
                    <a:pt x="1" y="5766"/>
                    <a:pt x="1" y="6743"/>
                  </a:cubicBezTo>
                  <a:cubicBezTo>
                    <a:pt x="1" y="7404"/>
                    <a:pt x="284" y="8003"/>
                    <a:pt x="757" y="8413"/>
                  </a:cubicBezTo>
                  <a:lnTo>
                    <a:pt x="757" y="10082"/>
                  </a:lnTo>
                  <a:cubicBezTo>
                    <a:pt x="757" y="10712"/>
                    <a:pt x="1261" y="11185"/>
                    <a:pt x="1860" y="11185"/>
                  </a:cubicBezTo>
                  <a:lnTo>
                    <a:pt x="3151" y="11185"/>
                  </a:lnTo>
                  <a:cubicBezTo>
                    <a:pt x="3939" y="12130"/>
                    <a:pt x="5073" y="12729"/>
                    <a:pt x="6365" y="12729"/>
                  </a:cubicBezTo>
                  <a:cubicBezTo>
                    <a:pt x="8507" y="12729"/>
                    <a:pt x="10303" y="11028"/>
                    <a:pt x="10429" y="8980"/>
                  </a:cubicBezTo>
                  <a:cubicBezTo>
                    <a:pt x="11658" y="8980"/>
                    <a:pt x="12697" y="8003"/>
                    <a:pt x="12697" y="6743"/>
                  </a:cubicBezTo>
                  <a:cubicBezTo>
                    <a:pt x="12760" y="5798"/>
                    <a:pt x="12162" y="4947"/>
                    <a:pt x="11280" y="4632"/>
                  </a:cubicBezTo>
                  <a:cubicBezTo>
                    <a:pt x="11154" y="2049"/>
                    <a:pt x="9011" y="1"/>
                    <a:pt x="6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89" name="Google Shape;10789;p77"/>
          <p:cNvGrpSpPr/>
          <p:nvPr/>
        </p:nvGrpSpPr>
        <p:grpSpPr>
          <a:xfrm>
            <a:off x="8886582" y="4805680"/>
            <a:ext cx="421881" cy="480281"/>
            <a:chOff x="-53278575" y="2687750"/>
            <a:chExt cx="278850" cy="317450"/>
          </a:xfrm>
          <a:solidFill>
            <a:srgbClr val="009447"/>
          </a:solidFill>
        </p:grpSpPr>
        <p:sp>
          <p:nvSpPr>
            <p:cNvPr id="10790" name="Google Shape;10790;p77"/>
            <p:cNvSpPr/>
            <p:nvPr/>
          </p:nvSpPr>
          <p:spPr>
            <a:xfrm>
              <a:off x="-53175400" y="2919525"/>
              <a:ext cx="71700" cy="28950"/>
            </a:xfrm>
            <a:custGeom>
              <a:avLst/>
              <a:gdLst/>
              <a:ahLst/>
              <a:cxnLst/>
              <a:rect l="l" t="t" r="r" b="b"/>
              <a:pathLst>
                <a:path w="2868" h="1158" extrusionOk="0">
                  <a:moveTo>
                    <a:pt x="351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13"/>
                    <a:pt x="1" y="465"/>
                    <a:pt x="95" y="622"/>
                  </a:cubicBezTo>
                  <a:cubicBezTo>
                    <a:pt x="473" y="969"/>
                    <a:pt x="946" y="1158"/>
                    <a:pt x="1418" y="1158"/>
                  </a:cubicBezTo>
                  <a:cubicBezTo>
                    <a:pt x="1891" y="1158"/>
                    <a:pt x="2395" y="969"/>
                    <a:pt x="2710" y="622"/>
                  </a:cubicBezTo>
                  <a:cubicBezTo>
                    <a:pt x="2868" y="465"/>
                    <a:pt x="2868" y="213"/>
                    <a:pt x="2710" y="118"/>
                  </a:cubicBezTo>
                  <a:cubicBezTo>
                    <a:pt x="2631" y="39"/>
                    <a:pt x="2529" y="0"/>
                    <a:pt x="2434" y="0"/>
                  </a:cubicBezTo>
                  <a:cubicBezTo>
                    <a:pt x="2340" y="0"/>
                    <a:pt x="2253" y="39"/>
                    <a:pt x="2206" y="118"/>
                  </a:cubicBezTo>
                  <a:cubicBezTo>
                    <a:pt x="1985" y="307"/>
                    <a:pt x="1670" y="433"/>
                    <a:pt x="1418" y="433"/>
                  </a:cubicBezTo>
                  <a:cubicBezTo>
                    <a:pt x="1135" y="433"/>
                    <a:pt x="820" y="307"/>
                    <a:pt x="631" y="118"/>
                  </a:cubicBezTo>
                  <a:cubicBezTo>
                    <a:pt x="552" y="39"/>
                    <a:pt x="450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91" name="Google Shape;10791;p77"/>
            <p:cNvSpPr/>
            <p:nvPr/>
          </p:nvSpPr>
          <p:spPr>
            <a:xfrm>
              <a:off x="-53185625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92" name="Google Shape;10792;p77"/>
            <p:cNvSpPr/>
            <p:nvPr/>
          </p:nvSpPr>
          <p:spPr>
            <a:xfrm>
              <a:off x="-531108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93" name="Google Shape;10793;p77"/>
            <p:cNvSpPr/>
            <p:nvPr/>
          </p:nvSpPr>
          <p:spPr>
            <a:xfrm>
              <a:off x="-53278575" y="2687750"/>
              <a:ext cx="278850" cy="317450"/>
            </a:xfrm>
            <a:custGeom>
              <a:avLst/>
              <a:gdLst/>
              <a:ahLst/>
              <a:cxnLst/>
              <a:rect l="l" t="t" r="r" b="b"/>
              <a:pathLst>
                <a:path w="11154" h="12698" extrusionOk="0">
                  <a:moveTo>
                    <a:pt x="5577" y="725"/>
                  </a:moveTo>
                  <a:cubicBezTo>
                    <a:pt x="6112" y="725"/>
                    <a:pt x="6554" y="1103"/>
                    <a:pt x="6680" y="1607"/>
                  </a:cubicBezTo>
                  <a:cubicBezTo>
                    <a:pt x="6333" y="1544"/>
                    <a:pt x="5955" y="1450"/>
                    <a:pt x="5577" y="1450"/>
                  </a:cubicBezTo>
                  <a:cubicBezTo>
                    <a:pt x="5167" y="1450"/>
                    <a:pt x="4821" y="1513"/>
                    <a:pt x="4474" y="1607"/>
                  </a:cubicBezTo>
                  <a:cubicBezTo>
                    <a:pt x="4600" y="1072"/>
                    <a:pt x="5010" y="725"/>
                    <a:pt x="5577" y="725"/>
                  </a:cubicBezTo>
                  <a:close/>
                  <a:moveTo>
                    <a:pt x="5577" y="2206"/>
                  </a:moveTo>
                  <a:cubicBezTo>
                    <a:pt x="7373" y="2206"/>
                    <a:pt x="8853" y="3624"/>
                    <a:pt x="8916" y="5451"/>
                  </a:cubicBezTo>
                  <a:lnTo>
                    <a:pt x="8066" y="4569"/>
                  </a:lnTo>
                  <a:cubicBezTo>
                    <a:pt x="7995" y="4498"/>
                    <a:pt x="7904" y="4457"/>
                    <a:pt x="7811" y="4457"/>
                  </a:cubicBezTo>
                  <a:cubicBezTo>
                    <a:pt x="7737" y="4457"/>
                    <a:pt x="7662" y="4482"/>
                    <a:pt x="7593" y="4537"/>
                  </a:cubicBezTo>
                  <a:cubicBezTo>
                    <a:pt x="6979" y="4947"/>
                    <a:pt x="6270" y="5152"/>
                    <a:pt x="5561" y="5152"/>
                  </a:cubicBezTo>
                  <a:cubicBezTo>
                    <a:pt x="4852" y="5152"/>
                    <a:pt x="4143" y="4947"/>
                    <a:pt x="3529" y="4537"/>
                  </a:cubicBezTo>
                  <a:cubicBezTo>
                    <a:pt x="3460" y="4482"/>
                    <a:pt x="3385" y="4457"/>
                    <a:pt x="3312" y="4457"/>
                  </a:cubicBezTo>
                  <a:cubicBezTo>
                    <a:pt x="3218" y="4457"/>
                    <a:pt x="3127" y="4498"/>
                    <a:pt x="3056" y="4569"/>
                  </a:cubicBezTo>
                  <a:lnTo>
                    <a:pt x="2174" y="5451"/>
                  </a:lnTo>
                  <a:cubicBezTo>
                    <a:pt x="2300" y="3624"/>
                    <a:pt x="3750" y="2206"/>
                    <a:pt x="5577" y="2206"/>
                  </a:cubicBezTo>
                  <a:close/>
                  <a:moveTo>
                    <a:pt x="1481" y="6711"/>
                  </a:moveTo>
                  <a:lnTo>
                    <a:pt x="1481" y="8192"/>
                  </a:lnTo>
                  <a:cubicBezTo>
                    <a:pt x="1040" y="8192"/>
                    <a:pt x="725" y="7845"/>
                    <a:pt x="725" y="7436"/>
                  </a:cubicBezTo>
                  <a:cubicBezTo>
                    <a:pt x="725" y="7058"/>
                    <a:pt x="1072" y="6711"/>
                    <a:pt x="1481" y="6711"/>
                  </a:cubicBezTo>
                  <a:close/>
                  <a:moveTo>
                    <a:pt x="9673" y="6711"/>
                  </a:moveTo>
                  <a:cubicBezTo>
                    <a:pt x="10051" y="6711"/>
                    <a:pt x="10429" y="7026"/>
                    <a:pt x="10429" y="7436"/>
                  </a:cubicBezTo>
                  <a:cubicBezTo>
                    <a:pt x="10429" y="7845"/>
                    <a:pt x="10051" y="8192"/>
                    <a:pt x="9673" y="8192"/>
                  </a:cubicBezTo>
                  <a:lnTo>
                    <a:pt x="9673" y="6711"/>
                  </a:lnTo>
                  <a:close/>
                  <a:moveTo>
                    <a:pt x="1576" y="9452"/>
                  </a:moveTo>
                  <a:cubicBezTo>
                    <a:pt x="1796" y="10460"/>
                    <a:pt x="2395" y="11342"/>
                    <a:pt x="3214" y="11941"/>
                  </a:cubicBezTo>
                  <a:lnTo>
                    <a:pt x="725" y="11941"/>
                  </a:lnTo>
                  <a:cubicBezTo>
                    <a:pt x="788" y="11027"/>
                    <a:pt x="1072" y="10208"/>
                    <a:pt x="1576" y="9452"/>
                  </a:cubicBezTo>
                  <a:close/>
                  <a:moveTo>
                    <a:pt x="7751" y="5294"/>
                  </a:moveTo>
                  <a:lnTo>
                    <a:pt x="8916" y="6459"/>
                  </a:lnTo>
                  <a:lnTo>
                    <a:pt x="8916" y="8539"/>
                  </a:lnTo>
                  <a:cubicBezTo>
                    <a:pt x="8916" y="10397"/>
                    <a:pt x="7436" y="11941"/>
                    <a:pt x="5577" y="11941"/>
                  </a:cubicBezTo>
                  <a:cubicBezTo>
                    <a:pt x="3718" y="11941"/>
                    <a:pt x="2237" y="10397"/>
                    <a:pt x="2237" y="8539"/>
                  </a:cubicBezTo>
                  <a:lnTo>
                    <a:pt x="2237" y="6459"/>
                  </a:lnTo>
                  <a:lnTo>
                    <a:pt x="2174" y="6459"/>
                  </a:lnTo>
                  <a:lnTo>
                    <a:pt x="3372" y="5294"/>
                  </a:lnTo>
                  <a:cubicBezTo>
                    <a:pt x="4033" y="5687"/>
                    <a:pt x="4781" y="5884"/>
                    <a:pt x="5538" y="5884"/>
                  </a:cubicBezTo>
                  <a:cubicBezTo>
                    <a:pt x="6294" y="5884"/>
                    <a:pt x="7058" y="5687"/>
                    <a:pt x="7751" y="5294"/>
                  </a:cubicBezTo>
                  <a:close/>
                  <a:moveTo>
                    <a:pt x="9547" y="9452"/>
                  </a:moveTo>
                  <a:cubicBezTo>
                    <a:pt x="10051" y="10177"/>
                    <a:pt x="10334" y="11027"/>
                    <a:pt x="10366" y="11941"/>
                  </a:cubicBezTo>
                  <a:lnTo>
                    <a:pt x="7908" y="11941"/>
                  </a:lnTo>
                  <a:cubicBezTo>
                    <a:pt x="8727" y="11342"/>
                    <a:pt x="9326" y="10492"/>
                    <a:pt x="9547" y="9452"/>
                  </a:cubicBezTo>
                  <a:close/>
                  <a:moveTo>
                    <a:pt x="5577" y="1"/>
                  </a:moveTo>
                  <a:cubicBezTo>
                    <a:pt x="4506" y="1"/>
                    <a:pt x="3687" y="851"/>
                    <a:pt x="3718" y="1923"/>
                  </a:cubicBezTo>
                  <a:cubicBezTo>
                    <a:pt x="2395" y="2584"/>
                    <a:pt x="1481" y="4002"/>
                    <a:pt x="1481" y="5577"/>
                  </a:cubicBezTo>
                  <a:lnTo>
                    <a:pt x="1481" y="5955"/>
                  </a:lnTo>
                  <a:cubicBezTo>
                    <a:pt x="662" y="5955"/>
                    <a:pt x="1" y="6617"/>
                    <a:pt x="1" y="7436"/>
                  </a:cubicBezTo>
                  <a:cubicBezTo>
                    <a:pt x="1" y="8097"/>
                    <a:pt x="442" y="8696"/>
                    <a:pt x="1103" y="8885"/>
                  </a:cubicBezTo>
                  <a:cubicBezTo>
                    <a:pt x="379" y="9862"/>
                    <a:pt x="1" y="11027"/>
                    <a:pt x="1" y="12225"/>
                  </a:cubicBezTo>
                  <a:lnTo>
                    <a:pt x="1" y="12319"/>
                  </a:lnTo>
                  <a:cubicBezTo>
                    <a:pt x="1" y="12540"/>
                    <a:pt x="127" y="12697"/>
                    <a:pt x="347" y="12697"/>
                  </a:cubicBezTo>
                  <a:lnTo>
                    <a:pt x="10775" y="12697"/>
                  </a:lnTo>
                  <a:cubicBezTo>
                    <a:pt x="10964" y="12697"/>
                    <a:pt x="11122" y="12540"/>
                    <a:pt x="11122" y="12319"/>
                  </a:cubicBezTo>
                  <a:lnTo>
                    <a:pt x="11122" y="12225"/>
                  </a:lnTo>
                  <a:cubicBezTo>
                    <a:pt x="11122" y="11027"/>
                    <a:pt x="10744" y="9862"/>
                    <a:pt x="10019" y="8885"/>
                  </a:cubicBezTo>
                  <a:cubicBezTo>
                    <a:pt x="10681" y="8696"/>
                    <a:pt x="11153" y="8129"/>
                    <a:pt x="11153" y="7436"/>
                  </a:cubicBezTo>
                  <a:cubicBezTo>
                    <a:pt x="11153" y="6617"/>
                    <a:pt x="10492" y="5955"/>
                    <a:pt x="9673" y="5955"/>
                  </a:cubicBezTo>
                  <a:lnTo>
                    <a:pt x="9673" y="5577"/>
                  </a:lnTo>
                  <a:cubicBezTo>
                    <a:pt x="9673" y="3970"/>
                    <a:pt x="8759" y="2584"/>
                    <a:pt x="7436" y="1923"/>
                  </a:cubicBezTo>
                  <a:cubicBezTo>
                    <a:pt x="7467" y="851"/>
                    <a:pt x="6585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94" name="Google Shape;10794;p77"/>
          <p:cNvGrpSpPr/>
          <p:nvPr/>
        </p:nvGrpSpPr>
        <p:grpSpPr>
          <a:xfrm>
            <a:off x="10648440" y="4805263"/>
            <a:ext cx="482664" cy="483080"/>
            <a:chOff x="-52101875" y="2687475"/>
            <a:chExt cx="319025" cy="319300"/>
          </a:xfrm>
          <a:solidFill>
            <a:srgbClr val="009447"/>
          </a:solidFill>
        </p:grpSpPr>
        <p:sp>
          <p:nvSpPr>
            <p:cNvPr id="10795" name="Google Shape;10795;p77"/>
            <p:cNvSpPr/>
            <p:nvPr/>
          </p:nvSpPr>
          <p:spPr>
            <a:xfrm>
              <a:off x="-519782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1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96" name="Google Shape;10796;p77"/>
            <p:cNvSpPr/>
            <p:nvPr/>
          </p:nvSpPr>
          <p:spPr>
            <a:xfrm>
              <a:off x="-51988450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97" name="Google Shape;10797;p77"/>
            <p:cNvSpPr/>
            <p:nvPr/>
          </p:nvSpPr>
          <p:spPr>
            <a:xfrm>
              <a:off x="-51913625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98" name="Google Shape;10798;p77"/>
            <p:cNvSpPr/>
            <p:nvPr/>
          </p:nvSpPr>
          <p:spPr>
            <a:xfrm>
              <a:off x="-52101875" y="2687475"/>
              <a:ext cx="319025" cy="319300"/>
            </a:xfrm>
            <a:custGeom>
              <a:avLst/>
              <a:gdLst/>
              <a:ahLst/>
              <a:cxnLst/>
              <a:rect l="l" t="t" r="r" b="b"/>
              <a:pathLst>
                <a:path w="12761" h="12772" extrusionOk="0">
                  <a:moveTo>
                    <a:pt x="788" y="1398"/>
                  </a:moveTo>
                  <a:cubicBezTo>
                    <a:pt x="1324" y="1902"/>
                    <a:pt x="1954" y="2312"/>
                    <a:pt x="2616" y="2564"/>
                  </a:cubicBezTo>
                  <a:cubicBezTo>
                    <a:pt x="2458" y="2942"/>
                    <a:pt x="2364" y="3288"/>
                    <a:pt x="2332" y="3666"/>
                  </a:cubicBezTo>
                  <a:cubicBezTo>
                    <a:pt x="1419" y="3572"/>
                    <a:pt x="788" y="2784"/>
                    <a:pt x="788" y="1871"/>
                  </a:cubicBezTo>
                  <a:lnTo>
                    <a:pt x="788" y="1398"/>
                  </a:lnTo>
                  <a:close/>
                  <a:moveTo>
                    <a:pt x="5294" y="957"/>
                  </a:moveTo>
                  <a:lnTo>
                    <a:pt x="5294" y="3761"/>
                  </a:lnTo>
                  <a:lnTo>
                    <a:pt x="3088" y="3761"/>
                  </a:lnTo>
                  <a:cubicBezTo>
                    <a:pt x="3214" y="2469"/>
                    <a:pt x="4097" y="1366"/>
                    <a:pt x="5294" y="957"/>
                  </a:cubicBezTo>
                  <a:close/>
                  <a:moveTo>
                    <a:pt x="7531" y="957"/>
                  </a:moveTo>
                  <a:cubicBezTo>
                    <a:pt x="8728" y="1366"/>
                    <a:pt x="9578" y="2469"/>
                    <a:pt x="9736" y="3761"/>
                  </a:cubicBezTo>
                  <a:lnTo>
                    <a:pt x="7531" y="3761"/>
                  </a:lnTo>
                  <a:lnTo>
                    <a:pt x="7531" y="957"/>
                  </a:lnTo>
                  <a:close/>
                  <a:moveTo>
                    <a:pt x="12036" y="1429"/>
                  </a:moveTo>
                  <a:lnTo>
                    <a:pt x="12036" y="1902"/>
                  </a:lnTo>
                  <a:cubicBezTo>
                    <a:pt x="12036" y="2816"/>
                    <a:pt x="11343" y="3572"/>
                    <a:pt x="10492" y="3761"/>
                  </a:cubicBezTo>
                  <a:cubicBezTo>
                    <a:pt x="10461" y="3351"/>
                    <a:pt x="10366" y="3005"/>
                    <a:pt x="10208" y="2658"/>
                  </a:cubicBezTo>
                  <a:cubicBezTo>
                    <a:pt x="10870" y="2343"/>
                    <a:pt x="11500" y="1902"/>
                    <a:pt x="12036" y="1429"/>
                  </a:cubicBezTo>
                  <a:close/>
                  <a:moveTo>
                    <a:pt x="6302" y="736"/>
                  </a:moveTo>
                  <a:cubicBezTo>
                    <a:pt x="6428" y="736"/>
                    <a:pt x="6680" y="768"/>
                    <a:pt x="6774" y="768"/>
                  </a:cubicBezTo>
                  <a:lnTo>
                    <a:pt x="6774" y="4107"/>
                  </a:lnTo>
                  <a:cubicBezTo>
                    <a:pt x="6774" y="4296"/>
                    <a:pt x="6932" y="4454"/>
                    <a:pt x="7152" y="4454"/>
                  </a:cubicBezTo>
                  <a:lnTo>
                    <a:pt x="9736" y="4454"/>
                  </a:lnTo>
                  <a:lnTo>
                    <a:pt x="9736" y="5242"/>
                  </a:lnTo>
                  <a:lnTo>
                    <a:pt x="2994" y="5242"/>
                  </a:lnTo>
                  <a:lnTo>
                    <a:pt x="2994" y="4454"/>
                  </a:lnTo>
                  <a:lnTo>
                    <a:pt x="5609" y="4454"/>
                  </a:lnTo>
                  <a:cubicBezTo>
                    <a:pt x="5798" y="4454"/>
                    <a:pt x="5955" y="4296"/>
                    <a:pt x="5955" y="4107"/>
                  </a:cubicBezTo>
                  <a:lnTo>
                    <a:pt x="5955" y="768"/>
                  </a:lnTo>
                  <a:cubicBezTo>
                    <a:pt x="6081" y="768"/>
                    <a:pt x="6207" y="736"/>
                    <a:pt x="6302" y="736"/>
                  </a:cubicBezTo>
                  <a:close/>
                  <a:moveTo>
                    <a:pt x="2301" y="6785"/>
                  </a:moveTo>
                  <a:lnTo>
                    <a:pt x="2301" y="8297"/>
                  </a:lnTo>
                  <a:cubicBezTo>
                    <a:pt x="1891" y="8297"/>
                    <a:pt x="1545" y="7919"/>
                    <a:pt x="1545" y="7541"/>
                  </a:cubicBezTo>
                  <a:cubicBezTo>
                    <a:pt x="1545" y="7132"/>
                    <a:pt x="1891" y="6785"/>
                    <a:pt x="2301" y="6785"/>
                  </a:cubicBezTo>
                  <a:close/>
                  <a:moveTo>
                    <a:pt x="9767" y="6029"/>
                  </a:moveTo>
                  <a:lnTo>
                    <a:pt x="9767" y="8297"/>
                  </a:lnTo>
                  <a:lnTo>
                    <a:pt x="8759" y="8297"/>
                  </a:lnTo>
                  <a:cubicBezTo>
                    <a:pt x="8035" y="7841"/>
                    <a:pt x="7215" y="7612"/>
                    <a:pt x="6400" y="7612"/>
                  </a:cubicBezTo>
                  <a:cubicBezTo>
                    <a:pt x="5585" y="7612"/>
                    <a:pt x="4774" y="7841"/>
                    <a:pt x="4065" y="8297"/>
                  </a:cubicBezTo>
                  <a:lnTo>
                    <a:pt x="3057" y="8297"/>
                  </a:lnTo>
                  <a:lnTo>
                    <a:pt x="3057" y="6029"/>
                  </a:lnTo>
                  <a:close/>
                  <a:moveTo>
                    <a:pt x="10524" y="6785"/>
                  </a:moveTo>
                  <a:cubicBezTo>
                    <a:pt x="10933" y="6785"/>
                    <a:pt x="11280" y="7100"/>
                    <a:pt x="11280" y="7541"/>
                  </a:cubicBezTo>
                  <a:cubicBezTo>
                    <a:pt x="11280" y="7919"/>
                    <a:pt x="10933" y="8297"/>
                    <a:pt x="10524" y="8297"/>
                  </a:cubicBezTo>
                  <a:lnTo>
                    <a:pt x="10524" y="6785"/>
                  </a:lnTo>
                  <a:close/>
                  <a:moveTo>
                    <a:pt x="6381" y="8290"/>
                  </a:moveTo>
                  <a:cubicBezTo>
                    <a:pt x="7089" y="8290"/>
                    <a:pt x="7798" y="8502"/>
                    <a:pt x="8413" y="8928"/>
                  </a:cubicBezTo>
                  <a:cubicBezTo>
                    <a:pt x="8476" y="8959"/>
                    <a:pt x="8507" y="8991"/>
                    <a:pt x="8602" y="8991"/>
                  </a:cubicBezTo>
                  <a:lnTo>
                    <a:pt x="9704" y="8991"/>
                  </a:lnTo>
                  <a:cubicBezTo>
                    <a:pt x="9547" y="10692"/>
                    <a:pt x="8129" y="11984"/>
                    <a:pt x="6396" y="11984"/>
                  </a:cubicBezTo>
                  <a:cubicBezTo>
                    <a:pt x="4664" y="11984"/>
                    <a:pt x="3246" y="10692"/>
                    <a:pt x="3057" y="8991"/>
                  </a:cubicBezTo>
                  <a:lnTo>
                    <a:pt x="4160" y="8991"/>
                  </a:lnTo>
                  <a:cubicBezTo>
                    <a:pt x="4223" y="8991"/>
                    <a:pt x="4317" y="8959"/>
                    <a:pt x="4349" y="8928"/>
                  </a:cubicBezTo>
                  <a:cubicBezTo>
                    <a:pt x="4963" y="8502"/>
                    <a:pt x="5672" y="8290"/>
                    <a:pt x="6381" y="8290"/>
                  </a:cubicBezTo>
                  <a:close/>
                  <a:moveTo>
                    <a:pt x="12402" y="1"/>
                  </a:moveTo>
                  <a:cubicBezTo>
                    <a:pt x="12282" y="1"/>
                    <a:pt x="12165" y="47"/>
                    <a:pt x="12067" y="169"/>
                  </a:cubicBezTo>
                  <a:cubicBezTo>
                    <a:pt x="11563" y="957"/>
                    <a:pt x="10776" y="1587"/>
                    <a:pt x="9862" y="1934"/>
                  </a:cubicBezTo>
                  <a:cubicBezTo>
                    <a:pt x="9106" y="768"/>
                    <a:pt x="7814" y="12"/>
                    <a:pt x="6396" y="12"/>
                  </a:cubicBezTo>
                  <a:cubicBezTo>
                    <a:pt x="4979" y="12"/>
                    <a:pt x="3687" y="768"/>
                    <a:pt x="2931" y="1934"/>
                  </a:cubicBezTo>
                  <a:cubicBezTo>
                    <a:pt x="2017" y="1587"/>
                    <a:pt x="1230" y="957"/>
                    <a:pt x="725" y="169"/>
                  </a:cubicBezTo>
                  <a:cubicBezTo>
                    <a:pt x="647" y="65"/>
                    <a:pt x="504" y="4"/>
                    <a:pt x="368" y="4"/>
                  </a:cubicBezTo>
                  <a:cubicBezTo>
                    <a:pt x="339" y="4"/>
                    <a:pt x="311" y="6"/>
                    <a:pt x="284" y="12"/>
                  </a:cubicBezTo>
                  <a:cubicBezTo>
                    <a:pt x="127" y="43"/>
                    <a:pt x="1" y="201"/>
                    <a:pt x="1" y="358"/>
                  </a:cubicBezTo>
                  <a:lnTo>
                    <a:pt x="1" y="1871"/>
                  </a:lnTo>
                  <a:cubicBezTo>
                    <a:pt x="1" y="3162"/>
                    <a:pt x="1009" y="4265"/>
                    <a:pt x="2269" y="4454"/>
                  </a:cubicBezTo>
                  <a:lnTo>
                    <a:pt x="2269" y="6029"/>
                  </a:lnTo>
                  <a:cubicBezTo>
                    <a:pt x="1419" y="6029"/>
                    <a:pt x="757" y="6722"/>
                    <a:pt x="757" y="7541"/>
                  </a:cubicBezTo>
                  <a:cubicBezTo>
                    <a:pt x="757" y="8360"/>
                    <a:pt x="1419" y="9022"/>
                    <a:pt x="2269" y="9022"/>
                  </a:cubicBezTo>
                  <a:cubicBezTo>
                    <a:pt x="2458" y="11133"/>
                    <a:pt x="4223" y="12771"/>
                    <a:pt x="6365" y="12771"/>
                  </a:cubicBezTo>
                  <a:cubicBezTo>
                    <a:pt x="8476" y="12771"/>
                    <a:pt x="10240" y="11133"/>
                    <a:pt x="10461" y="9022"/>
                  </a:cubicBezTo>
                  <a:cubicBezTo>
                    <a:pt x="11280" y="9022"/>
                    <a:pt x="11941" y="8360"/>
                    <a:pt x="11941" y="7541"/>
                  </a:cubicBezTo>
                  <a:cubicBezTo>
                    <a:pt x="11941" y="6722"/>
                    <a:pt x="11280" y="6029"/>
                    <a:pt x="10461" y="6029"/>
                  </a:cubicBezTo>
                  <a:cubicBezTo>
                    <a:pt x="10524" y="5840"/>
                    <a:pt x="10524" y="4611"/>
                    <a:pt x="10524" y="4454"/>
                  </a:cubicBezTo>
                  <a:cubicBezTo>
                    <a:pt x="11784" y="4265"/>
                    <a:pt x="12760" y="3194"/>
                    <a:pt x="12760" y="1871"/>
                  </a:cubicBezTo>
                  <a:lnTo>
                    <a:pt x="12760" y="358"/>
                  </a:lnTo>
                  <a:cubicBezTo>
                    <a:pt x="12760" y="201"/>
                    <a:pt x="12666" y="43"/>
                    <a:pt x="12508" y="12"/>
                  </a:cubicBezTo>
                  <a:cubicBezTo>
                    <a:pt x="12473" y="5"/>
                    <a:pt x="12438" y="1"/>
                    <a:pt x="12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799" name="Google Shape;10799;p77"/>
          <p:cNvGrpSpPr/>
          <p:nvPr/>
        </p:nvGrpSpPr>
        <p:grpSpPr>
          <a:xfrm>
            <a:off x="8268106" y="1740492"/>
            <a:ext cx="423053" cy="481453"/>
            <a:chOff x="-56774050" y="1904075"/>
            <a:chExt cx="279625" cy="318225"/>
          </a:xfrm>
          <a:solidFill>
            <a:srgbClr val="009447"/>
          </a:solidFill>
        </p:grpSpPr>
        <p:sp>
          <p:nvSpPr>
            <p:cNvPr id="10800" name="Google Shape;10800;p77"/>
            <p:cNvSpPr/>
            <p:nvPr/>
          </p:nvSpPr>
          <p:spPr>
            <a:xfrm>
              <a:off x="-5667165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01" name="Google Shape;10801;p77"/>
            <p:cNvSpPr/>
            <p:nvPr/>
          </p:nvSpPr>
          <p:spPr>
            <a:xfrm>
              <a:off x="-56774050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02" name="Google Shape;10802;p77"/>
          <p:cNvGrpSpPr/>
          <p:nvPr/>
        </p:nvGrpSpPr>
        <p:grpSpPr>
          <a:xfrm>
            <a:off x="8268106" y="2371508"/>
            <a:ext cx="423053" cy="481453"/>
            <a:chOff x="-56774850" y="2294725"/>
            <a:chExt cx="279625" cy="318225"/>
          </a:xfrm>
          <a:solidFill>
            <a:srgbClr val="009447"/>
          </a:solidFill>
        </p:grpSpPr>
        <p:sp>
          <p:nvSpPr>
            <p:cNvPr id="10803" name="Google Shape;10803;p77"/>
            <p:cNvSpPr/>
            <p:nvPr/>
          </p:nvSpPr>
          <p:spPr>
            <a:xfrm>
              <a:off x="-56681100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04" name="Google Shape;10804;p77"/>
            <p:cNvSpPr/>
            <p:nvPr/>
          </p:nvSpPr>
          <p:spPr>
            <a:xfrm>
              <a:off x="-56606275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05" name="Google Shape;10805;p77"/>
            <p:cNvSpPr/>
            <p:nvPr/>
          </p:nvSpPr>
          <p:spPr>
            <a:xfrm>
              <a:off x="-56774850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6775" y="788"/>
                    <a:pt x="7783" y="1198"/>
                    <a:pt x="8665" y="1891"/>
                  </a:cubicBezTo>
                  <a:cubicBezTo>
                    <a:pt x="8098" y="2553"/>
                    <a:pt x="6932" y="3057"/>
                    <a:pt x="5577" y="3057"/>
                  </a:cubicBezTo>
                  <a:cubicBezTo>
                    <a:pt x="4254" y="3057"/>
                    <a:pt x="3057" y="2584"/>
                    <a:pt x="2521" y="1891"/>
                  </a:cubicBezTo>
                  <a:cubicBezTo>
                    <a:pt x="3341" y="1198"/>
                    <a:pt x="4412" y="788"/>
                    <a:pt x="5577" y="788"/>
                  </a:cubicBezTo>
                  <a:close/>
                  <a:moveTo>
                    <a:pt x="5577" y="5325"/>
                  </a:moveTo>
                  <a:lnTo>
                    <a:pt x="8917" y="7341"/>
                  </a:lnTo>
                  <a:lnTo>
                    <a:pt x="8917" y="8633"/>
                  </a:lnTo>
                  <a:cubicBezTo>
                    <a:pt x="8917" y="9830"/>
                    <a:pt x="8350" y="10838"/>
                    <a:pt x="7436" y="11437"/>
                  </a:cubicBezTo>
                  <a:lnTo>
                    <a:pt x="7436" y="9673"/>
                  </a:lnTo>
                  <a:cubicBezTo>
                    <a:pt x="7436" y="9547"/>
                    <a:pt x="7342" y="9421"/>
                    <a:pt x="7247" y="9358"/>
                  </a:cubicBezTo>
                  <a:cubicBezTo>
                    <a:pt x="6727" y="9090"/>
                    <a:pt x="6152" y="8956"/>
                    <a:pt x="5581" y="8956"/>
                  </a:cubicBezTo>
                  <a:cubicBezTo>
                    <a:pt x="5010" y="8956"/>
                    <a:pt x="4443" y="9090"/>
                    <a:pt x="3939" y="9358"/>
                  </a:cubicBezTo>
                  <a:cubicBezTo>
                    <a:pt x="3813" y="9421"/>
                    <a:pt x="3719" y="9547"/>
                    <a:pt x="3719" y="9673"/>
                  </a:cubicBezTo>
                  <a:lnTo>
                    <a:pt x="3719" y="11437"/>
                  </a:lnTo>
                  <a:cubicBezTo>
                    <a:pt x="2836" y="10838"/>
                    <a:pt x="2238" y="9767"/>
                    <a:pt x="2238" y="8633"/>
                  </a:cubicBezTo>
                  <a:lnTo>
                    <a:pt x="2238" y="7341"/>
                  </a:lnTo>
                  <a:lnTo>
                    <a:pt x="5577" y="5325"/>
                  </a:lnTo>
                  <a:close/>
                  <a:moveTo>
                    <a:pt x="5562" y="9736"/>
                  </a:moveTo>
                  <a:cubicBezTo>
                    <a:pt x="5948" y="9736"/>
                    <a:pt x="6333" y="9799"/>
                    <a:pt x="6680" y="9925"/>
                  </a:cubicBezTo>
                  <a:lnTo>
                    <a:pt x="6680" y="11815"/>
                  </a:lnTo>
                  <a:cubicBezTo>
                    <a:pt x="6333" y="11941"/>
                    <a:pt x="5987" y="12036"/>
                    <a:pt x="5577" y="12036"/>
                  </a:cubicBezTo>
                  <a:cubicBezTo>
                    <a:pt x="5199" y="12036"/>
                    <a:pt x="4790" y="11941"/>
                    <a:pt x="4443" y="11815"/>
                  </a:cubicBezTo>
                  <a:lnTo>
                    <a:pt x="4443" y="9925"/>
                  </a:lnTo>
                  <a:cubicBezTo>
                    <a:pt x="4790" y="9799"/>
                    <a:pt x="5176" y="9736"/>
                    <a:pt x="5562" y="9736"/>
                  </a:cubicBezTo>
                  <a:close/>
                  <a:moveTo>
                    <a:pt x="9200" y="2427"/>
                  </a:moveTo>
                  <a:cubicBezTo>
                    <a:pt x="9988" y="3277"/>
                    <a:pt x="10429" y="4411"/>
                    <a:pt x="10429" y="5640"/>
                  </a:cubicBezTo>
                  <a:lnTo>
                    <a:pt x="10429" y="12036"/>
                  </a:lnTo>
                  <a:lnTo>
                    <a:pt x="7940" y="12036"/>
                  </a:lnTo>
                  <a:cubicBezTo>
                    <a:pt x="9011" y="11280"/>
                    <a:pt x="9705" y="10051"/>
                    <a:pt x="9705" y="8633"/>
                  </a:cubicBezTo>
                  <a:lnTo>
                    <a:pt x="9705" y="7152"/>
                  </a:lnTo>
                  <a:cubicBezTo>
                    <a:pt x="9705" y="7026"/>
                    <a:pt x="9642" y="6900"/>
                    <a:pt x="9515" y="6837"/>
                  </a:cubicBezTo>
                  <a:lnTo>
                    <a:pt x="5766" y="4569"/>
                  </a:lnTo>
                  <a:cubicBezTo>
                    <a:pt x="5719" y="4538"/>
                    <a:pt x="5656" y="4522"/>
                    <a:pt x="5589" y="4522"/>
                  </a:cubicBezTo>
                  <a:cubicBezTo>
                    <a:pt x="5522" y="4522"/>
                    <a:pt x="5451" y="4538"/>
                    <a:pt x="5388" y="4569"/>
                  </a:cubicBezTo>
                  <a:lnTo>
                    <a:pt x="1639" y="6837"/>
                  </a:lnTo>
                  <a:cubicBezTo>
                    <a:pt x="1513" y="6900"/>
                    <a:pt x="1450" y="7026"/>
                    <a:pt x="1450" y="7152"/>
                  </a:cubicBezTo>
                  <a:lnTo>
                    <a:pt x="1450" y="8633"/>
                  </a:lnTo>
                  <a:cubicBezTo>
                    <a:pt x="1450" y="10019"/>
                    <a:pt x="2143" y="11280"/>
                    <a:pt x="3214" y="12036"/>
                  </a:cubicBezTo>
                  <a:lnTo>
                    <a:pt x="726" y="12036"/>
                  </a:lnTo>
                  <a:lnTo>
                    <a:pt x="726" y="5640"/>
                  </a:lnTo>
                  <a:cubicBezTo>
                    <a:pt x="726" y="4380"/>
                    <a:pt x="1198" y="3246"/>
                    <a:pt x="1954" y="2427"/>
                  </a:cubicBezTo>
                  <a:cubicBezTo>
                    <a:pt x="2679" y="3246"/>
                    <a:pt x="4034" y="3750"/>
                    <a:pt x="5577" y="3750"/>
                  </a:cubicBezTo>
                  <a:cubicBezTo>
                    <a:pt x="7121" y="3750"/>
                    <a:pt x="8507" y="3246"/>
                    <a:pt x="9200" y="2427"/>
                  </a:cubicBezTo>
                  <a:close/>
                  <a:moveTo>
                    <a:pt x="5577" y="1"/>
                  </a:moveTo>
                  <a:cubicBezTo>
                    <a:pt x="2521" y="1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9" y="12729"/>
                    <a:pt x="348" y="12729"/>
                  </a:cubicBezTo>
                  <a:lnTo>
                    <a:pt x="10776" y="12729"/>
                  </a:lnTo>
                  <a:cubicBezTo>
                    <a:pt x="10965" y="12729"/>
                    <a:pt x="11122" y="12571"/>
                    <a:pt x="11122" y="12382"/>
                  </a:cubicBezTo>
                  <a:lnTo>
                    <a:pt x="11122" y="5640"/>
                  </a:lnTo>
                  <a:cubicBezTo>
                    <a:pt x="11185" y="2584"/>
                    <a:pt x="8665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06" name="Google Shape;10806;p77"/>
          <p:cNvGrpSpPr/>
          <p:nvPr/>
        </p:nvGrpSpPr>
        <p:grpSpPr>
          <a:xfrm>
            <a:off x="8296115" y="2974953"/>
            <a:ext cx="367037" cy="480243"/>
            <a:chOff x="-56756725" y="2686975"/>
            <a:chExt cx="242600" cy="317425"/>
          </a:xfrm>
          <a:solidFill>
            <a:srgbClr val="009447"/>
          </a:solidFill>
        </p:grpSpPr>
        <p:sp>
          <p:nvSpPr>
            <p:cNvPr id="10807" name="Google Shape;10807;p77"/>
            <p:cNvSpPr/>
            <p:nvPr/>
          </p:nvSpPr>
          <p:spPr>
            <a:xfrm>
              <a:off x="-5668110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08" name="Google Shape;10808;p77"/>
            <p:cNvSpPr/>
            <p:nvPr/>
          </p:nvSpPr>
          <p:spPr>
            <a:xfrm>
              <a:off x="-566062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09" name="Google Shape;10809;p77"/>
            <p:cNvSpPr/>
            <p:nvPr/>
          </p:nvSpPr>
          <p:spPr>
            <a:xfrm>
              <a:off x="-56756725" y="2686975"/>
              <a:ext cx="242600" cy="317425"/>
            </a:xfrm>
            <a:custGeom>
              <a:avLst/>
              <a:gdLst/>
              <a:ahLst/>
              <a:cxnLst/>
              <a:rect l="l" t="t" r="r" b="b"/>
              <a:pathLst>
                <a:path w="9704" h="12697" extrusionOk="0">
                  <a:moveTo>
                    <a:pt x="5955" y="4442"/>
                  </a:moveTo>
                  <a:lnTo>
                    <a:pt x="7058" y="5199"/>
                  </a:lnTo>
                  <a:lnTo>
                    <a:pt x="5798" y="5199"/>
                  </a:lnTo>
                  <a:cubicBezTo>
                    <a:pt x="5924" y="5009"/>
                    <a:pt x="5955" y="4757"/>
                    <a:pt x="5955" y="4442"/>
                  </a:cubicBezTo>
                  <a:close/>
                  <a:moveTo>
                    <a:pt x="3750" y="4127"/>
                  </a:moveTo>
                  <a:lnTo>
                    <a:pt x="3750" y="4127"/>
                  </a:lnTo>
                  <a:cubicBezTo>
                    <a:pt x="3718" y="4253"/>
                    <a:pt x="3718" y="4379"/>
                    <a:pt x="3718" y="4474"/>
                  </a:cubicBezTo>
                  <a:cubicBezTo>
                    <a:pt x="3718" y="4757"/>
                    <a:pt x="3781" y="5009"/>
                    <a:pt x="3876" y="5230"/>
                  </a:cubicBezTo>
                  <a:lnTo>
                    <a:pt x="2363" y="5230"/>
                  </a:lnTo>
                  <a:lnTo>
                    <a:pt x="3750" y="4127"/>
                  </a:lnTo>
                  <a:close/>
                  <a:moveTo>
                    <a:pt x="4821" y="3749"/>
                  </a:moveTo>
                  <a:cubicBezTo>
                    <a:pt x="4947" y="3749"/>
                    <a:pt x="5167" y="4001"/>
                    <a:pt x="5167" y="4474"/>
                  </a:cubicBezTo>
                  <a:cubicBezTo>
                    <a:pt x="5167" y="4946"/>
                    <a:pt x="4947" y="5230"/>
                    <a:pt x="4821" y="5230"/>
                  </a:cubicBezTo>
                  <a:cubicBezTo>
                    <a:pt x="4695" y="5230"/>
                    <a:pt x="4474" y="4946"/>
                    <a:pt x="4474" y="4474"/>
                  </a:cubicBezTo>
                  <a:cubicBezTo>
                    <a:pt x="4474" y="4001"/>
                    <a:pt x="4695" y="3749"/>
                    <a:pt x="4821" y="3749"/>
                  </a:cubicBezTo>
                  <a:close/>
                  <a:moveTo>
                    <a:pt x="6806" y="756"/>
                  </a:moveTo>
                  <a:lnTo>
                    <a:pt x="757" y="5545"/>
                  </a:lnTo>
                  <a:lnTo>
                    <a:pt x="757" y="2584"/>
                  </a:lnTo>
                  <a:cubicBezTo>
                    <a:pt x="725" y="1607"/>
                    <a:pt x="1576" y="756"/>
                    <a:pt x="2616" y="756"/>
                  </a:cubicBezTo>
                  <a:close/>
                  <a:moveTo>
                    <a:pt x="7814" y="914"/>
                  </a:moveTo>
                  <a:cubicBezTo>
                    <a:pt x="8475" y="1166"/>
                    <a:pt x="8948" y="1859"/>
                    <a:pt x="8948" y="2647"/>
                  </a:cubicBezTo>
                  <a:lnTo>
                    <a:pt x="8948" y="5640"/>
                  </a:lnTo>
                  <a:lnTo>
                    <a:pt x="5167" y="2993"/>
                  </a:lnTo>
                  <a:lnTo>
                    <a:pt x="7814" y="914"/>
                  </a:lnTo>
                  <a:close/>
                  <a:moveTo>
                    <a:pt x="8160" y="5955"/>
                  </a:moveTo>
                  <a:lnTo>
                    <a:pt x="8255" y="5986"/>
                  </a:lnTo>
                  <a:lnTo>
                    <a:pt x="8255" y="8633"/>
                  </a:lnTo>
                  <a:lnTo>
                    <a:pt x="8192" y="8633"/>
                  </a:lnTo>
                  <a:cubicBezTo>
                    <a:pt x="8192" y="9767"/>
                    <a:pt x="7625" y="10838"/>
                    <a:pt x="6711" y="11405"/>
                  </a:cubicBezTo>
                  <a:lnTo>
                    <a:pt x="6711" y="9357"/>
                  </a:lnTo>
                  <a:cubicBezTo>
                    <a:pt x="6711" y="9200"/>
                    <a:pt x="6617" y="9105"/>
                    <a:pt x="6522" y="9042"/>
                  </a:cubicBezTo>
                  <a:cubicBezTo>
                    <a:pt x="6002" y="8790"/>
                    <a:pt x="5427" y="8664"/>
                    <a:pt x="4856" y="8664"/>
                  </a:cubicBezTo>
                  <a:cubicBezTo>
                    <a:pt x="4285" y="8664"/>
                    <a:pt x="3718" y="8790"/>
                    <a:pt x="3214" y="9042"/>
                  </a:cubicBezTo>
                  <a:cubicBezTo>
                    <a:pt x="3088" y="9137"/>
                    <a:pt x="2994" y="9263"/>
                    <a:pt x="2994" y="9357"/>
                  </a:cubicBezTo>
                  <a:lnTo>
                    <a:pt x="2994" y="11405"/>
                  </a:lnTo>
                  <a:cubicBezTo>
                    <a:pt x="2111" y="10838"/>
                    <a:pt x="1513" y="9798"/>
                    <a:pt x="1513" y="8633"/>
                  </a:cubicBezTo>
                  <a:lnTo>
                    <a:pt x="1513" y="5955"/>
                  </a:lnTo>
                  <a:close/>
                  <a:moveTo>
                    <a:pt x="4837" y="9428"/>
                  </a:moveTo>
                  <a:cubicBezTo>
                    <a:pt x="5223" y="9428"/>
                    <a:pt x="5608" y="9499"/>
                    <a:pt x="5955" y="9641"/>
                  </a:cubicBezTo>
                  <a:lnTo>
                    <a:pt x="5955" y="11815"/>
                  </a:lnTo>
                  <a:cubicBezTo>
                    <a:pt x="5608" y="11941"/>
                    <a:pt x="5262" y="12004"/>
                    <a:pt x="4852" y="12004"/>
                  </a:cubicBezTo>
                  <a:cubicBezTo>
                    <a:pt x="4474" y="12004"/>
                    <a:pt x="4065" y="11941"/>
                    <a:pt x="3718" y="11815"/>
                  </a:cubicBezTo>
                  <a:lnTo>
                    <a:pt x="3718" y="9641"/>
                  </a:lnTo>
                  <a:cubicBezTo>
                    <a:pt x="4065" y="9499"/>
                    <a:pt x="4451" y="9428"/>
                    <a:pt x="4837" y="9428"/>
                  </a:cubicBezTo>
                  <a:close/>
                  <a:moveTo>
                    <a:pt x="2616" y="0"/>
                  </a:moveTo>
                  <a:cubicBezTo>
                    <a:pt x="1166" y="0"/>
                    <a:pt x="1" y="1166"/>
                    <a:pt x="1" y="2584"/>
                  </a:cubicBezTo>
                  <a:lnTo>
                    <a:pt x="1" y="6333"/>
                  </a:lnTo>
                  <a:cubicBezTo>
                    <a:pt x="1" y="6554"/>
                    <a:pt x="188" y="6698"/>
                    <a:pt x="375" y="6698"/>
                  </a:cubicBezTo>
                  <a:cubicBezTo>
                    <a:pt x="454" y="6698"/>
                    <a:pt x="534" y="6672"/>
                    <a:pt x="599" y="6616"/>
                  </a:cubicBezTo>
                  <a:lnTo>
                    <a:pt x="757" y="6490"/>
                  </a:lnTo>
                  <a:lnTo>
                    <a:pt x="757" y="8601"/>
                  </a:lnTo>
                  <a:cubicBezTo>
                    <a:pt x="757" y="10869"/>
                    <a:pt x="2616" y="12697"/>
                    <a:pt x="4852" y="12697"/>
                  </a:cubicBezTo>
                  <a:cubicBezTo>
                    <a:pt x="7089" y="12697"/>
                    <a:pt x="8948" y="10869"/>
                    <a:pt x="8948" y="8601"/>
                  </a:cubicBezTo>
                  <a:lnTo>
                    <a:pt x="8948" y="6522"/>
                  </a:lnTo>
                  <a:lnTo>
                    <a:pt x="9106" y="6648"/>
                  </a:lnTo>
                  <a:cubicBezTo>
                    <a:pt x="9173" y="6690"/>
                    <a:pt x="9247" y="6710"/>
                    <a:pt x="9320" y="6710"/>
                  </a:cubicBezTo>
                  <a:cubicBezTo>
                    <a:pt x="9518" y="6710"/>
                    <a:pt x="9704" y="6563"/>
                    <a:pt x="9704" y="6333"/>
                  </a:cubicBezTo>
                  <a:lnTo>
                    <a:pt x="9704" y="2584"/>
                  </a:lnTo>
                  <a:cubicBezTo>
                    <a:pt x="9704" y="1166"/>
                    <a:pt x="8507" y="0"/>
                    <a:pt x="70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10" name="Google Shape;10810;p77"/>
          <p:cNvGrpSpPr/>
          <p:nvPr/>
        </p:nvGrpSpPr>
        <p:grpSpPr>
          <a:xfrm>
            <a:off x="6494024" y="3578832"/>
            <a:ext cx="449795" cy="482664"/>
            <a:chOff x="-54826975" y="1903275"/>
            <a:chExt cx="297300" cy="319025"/>
          </a:xfrm>
          <a:solidFill>
            <a:srgbClr val="009447"/>
          </a:solidFill>
        </p:grpSpPr>
        <p:sp>
          <p:nvSpPr>
            <p:cNvPr id="10811" name="Google Shape;10811;p77"/>
            <p:cNvSpPr/>
            <p:nvPr/>
          </p:nvSpPr>
          <p:spPr>
            <a:xfrm>
              <a:off x="-547128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2" y="40"/>
                    <a:pt x="159" y="119"/>
                  </a:cubicBezTo>
                  <a:cubicBezTo>
                    <a:pt x="1" y="276"/>
                    <a:pt x="1" y="497"/>
                    <a:pt x="159" y="623"/>
                  </a:cubicBezTo>
                  <a:cubicBezTo>
                    <a:pt x="537" y="970"/>
                    <a:pt x="1009" y="1159"/>
                    <a:pt x="1482" y="1159"/>
                  </a:cubicBezTo>
                  <a:cubicBezTo>
                    <a:pt x="1986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5" y="40"/>
                    <a:pt x="2592" y="1"/>
                    <a:pt x="2498" y="1"/>
                  </a:cubicBezTo>
                  <a:cubicBezTo>
                    <a:pt x="2403" y="1"/>
                    <a:pt x="2317" y="40"/>
                    <a:pt x="2269" y="119"/>
                  </a:cubicBezTo>
                  <a:cubicBezTo>
                    <a:pt x="2049" y="308"/>
                    <a:pt x="1734" y="434"/>
                    <a:pt x="1482" y="434"/>
                  </a:cubicBezTo>
                  <a:cubicBezTo>
                    <a:pt x="1167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12" name="Google Shape;10812;p77"/>
            <p:cNvSpPr/>
            <p:nvPr/>
          </p:nvSpPr>
          <p:spPr>
            <a:xfrm>
              <a:off x="-54826975" y="1903275"/>
              <a:ext cx="297300" cy="319025"/>
            </a:xfrm>
            <a:custGeom>
              <a:avLst/>
              <a:gdLst/>
              <a:ahLst/>
              <a:cxnLst/>
              <a:rect l="l" t="t" r="r" b="b"/>
              <a:pathLst>
                <a:path w="11892" h="12761" extrusionOk="0">
                  <a:moveTo>
                    <a:pt x="3400" y="694"/>
                  </a:moveTo>
                  <a:cubicBezTo>
                    <a:pt x="3715" y="694"/>
                    <a:pt x="3999" y="915"/>
                    <a:pt x="4093" y="1167"/>
                  </a:cubicBezTo>
                  <a:cubicBezTo>
                    <a:pt x="2928" y="1797"/>
                    <a:pt x="2046" y="3025"/>
                    <a:pt x="1951" y="4443"/>
                  </a:cubicBezTo>
                  <a:cubicBezTo>
                    <a:pt x="1932" y="4444"/>
                    <a:pt x="1914" y="4445"/>
                    <a:pt x="1895" y="4445"/>
                  </a:cubicBezTo>
                  <a:cubicBezTo>
                    <a:pt x="1481" y="4445"/>
                    <a:pt x="1163" y="4112"/>
                    <a:pt x="1163" y="3750"/>
                  </a:cubicBezTo>
                  <a:cubicBezTo>
                    <a:pt x="1163" y="3498"/>
                    <a:pt x="1258" y="3340"/>
                    <a:pt x="1352" y="3214"/>
                  </a:cubicBezTo>
                  <a:cubicBezTo>
                    <a:pt x="1478" y="3057"/>
                    <a:pt x="1478" y="2868"/>
                    <a:pt x="1352" y="2710"/>
                  </a:cubicBezTo>
                  <a:cubicBezTo>
                    <a:pt x="1258" y="2584"/>
                    <a:pt x="1163" y="2427"/>
                    <a:pt x="1163" y="2206"/>
                  </a:cubicBezTo>
                  <a:cubicBezTo>
                    <a:pt x="1163" y="1797"/>
                    <a:pt x="1478" y="1450"/>
                    <a:pt x="1888" y="1450"/>
                  </a:cubicBezTo>
                  <a:cubicBezTo>
                    <a:pt x="1983" y="1450"/>
                    <a:pt x="2109" y="1450"/>
                    <a:pt x="2172" y="1482"/>
                  </a:cubicBezTo>
                  <a:cubicBezTo>
                    <a:pt x="2216" y="1504"/>
                    <a:pt x="2263" y="1514"/>
                    <a:pt x="2311" y="1514"/>
                  </a:cubicBezTo>
                  <a:cubicBezTo>
                    <a:pt x="2468" y="1514"/>
                    <a:pt x="2627" y="1406"/>
                    <a:pt x="2676" y="1261"/>
                  </a:cubicBezTo>
                  <a:cubicBezTo>
                    <a:pt x="2770" y="946"/>
                    <a:pt x="3085" y="694"/>
                    <a:pt x="3400" y="694"/>
                  </a:cubicBezTo>
                  <a:close/>
                  <a:moveTo>
                    <a:pt x="8504" y="757"/>
                  </a:moveTo>
                  <a:cubicBezTo>
                    <a:pt x="8819" y="757"/>
                    <a:pt x="9166" y="978"/>
                    <a:pt x="9229" y="1293"/>
                  </a:cubicBezTo>
                  <a:cubicBezTo>
                    <a:pt x="9255" y="1448"/>
                    <a:pt x="9430" y="1561"/>
                    <a:pt x="9614" y="1561"/>
                  </a:cubicBezTo>
                  <a:cubicBezTo>
                    <a:pt x="9654" y="1561"/>
                    <a:pt x="9694" y="1556"/>
                    <a:pt x="9733" y="1545"/>
                  </a:cubicBezTo>
                  <a:cubicBezTo>
                    <a:pt x="9827" y="1482"/>
                    <a:pt x="9953" y="1482"/>
                    <a:pt x="10016" y="1482"/>
                  </a:cubicBezTo>
                  <a:cubicBezTo>
                    <a:pt x="10394" y="1482"/>
                    <a:pt x="10772" y="1797"/>
                    <a:pt x="10772" y="2238"/>
                  </a:cubicBezTo>
                  <a:cubicBezTo>
                    <a:pt x="10772" y="2490"/>
                    <a:pt x="10646" y="2647"/>
                    <a:pt x="10552" y="2742"/>
                  </a:cubicBezTo>
                  <a:cubicBezTo>
                    <a:pt x="10457" y="2899"/>
                    <a:pt x="10457" y="3120"/>
                    <a:pt x="10552" y="3277"/>
                  </a:cubicBezTo>
                  <a:cubicBezTo>
                    <a:pt x="10646" y="3372"/>
                    <a:pt x="10772" y="3529"/>
                    <a:pt x="10772" y="3782"/>
                  </a:cubicBezTo>
                  <a:cubicBezTo>
                    <a:pt x="10772" y="4160"/>
                    <a:pt x="10489" y="4475"/>
                    <a:pt x="10079" y="4538"/>
                  </a:cubicBezTo>
                  <a:cubicBezTo>
                    <a:pt x="9985" y="3057"/>
                    <a:pt x="9071" y="1860"/>
                    <a:pt x="7842" y="1230"/>
                  </a:cubicBezTo>
                  <a:cubicBezTo>
                    <a:pt x="7969" y="915"/>
                    <a:pt x="8252" y="757"/>
                    <a:pt x="8504" y="757"/>
                  </a:cubicBezTo>
                  <a:close/>
                  <a:moveTo>
                    <a:pt x="6078" y="1482"/>
                  </a:moveTo>
                  <a:cubicBezTo>
                    <a:pt x="7874" y="1482"/>
                    <a:pt x="9386" y="2994"/>
                    <a:pt x="9386" y="4853"/>
                  </a:cubicBezTo>
                  <a:lnTo>
                    <a:pt x="9386" y="5640"/>
                  </a:lnTo>
                  <a:cubicBezTo>
                    <a:pt x="9071" y="5388"/>
                    <a:pt x="8662" y="5262"/>
                    <a:pt x="8284" y="5262"/>
                  </a:cubicBezTo>
                  <a:cubicBezTo>
                    <a:pt x="7370" y="5262"/>
                    <a:pt x="6614" y="5892"/>
                    <a:pt x="6456" y="6774"/>
                  </a:cubicBezTo>
                  <a:lnTo>
                    <a:pt x="5637" y="6774"/>
                  </a:lnTo>
                  <a:cubicBezTo>
                    <a:pt x="5480" y="5892"/>
                    <a:pt x="4692" y="5262"/>
                    <a:pt x="3841" y="5262"/>
                  </a:cubicBezTo>
                  <a:cubicBezTo>
                    <a:pt x="3400" y="5262"/>
                    <a:pt x="3054" y="5420"/>
                    <a:pt x="2739" y="5640"/>
                  </a:cubicBezTo>
                  <a:lnTo>
                    <a:pt x="2739" y="4853"/>
                  </a:lnTo>
                  <a:cubicBezTo>
                    <a:pt x="2739" y="2994"/>
                    <a:pt x="4219" y="1482"/>
                    <a:pt x="6078" y="1482"/>
                  </a:cubicBezTo>
                  <a:close/>
                  <a:moveTo>
                    <a:pt x="1888" y="6743"/>
                  </a:moveTo>
                  <a:lnTo>
                    <a:pt x="1888" y="7058"/>
                  </a:lnTo>
                  <a:lnTo>
                    <a:pt x="1857" y="7216"/>
                  </a:lnTo>
                  <a:cubicBezTo>
                    <a:pt x="1794" y="7531"/>
                    <a:pt x="1731" y="7877"/>
                    <a:pt x="1699" y="8192"/>
                  </a:cubicBezTo>
                  <a:cubicBezTo>
                    <a:pt x="1384" y="8098"/>
                    <a:pt x="1163" y="7783"/>
                    <a:pt x="1163" y="7468"/>
                  </a:cubicBezTo>
                  <a:cubicBezTo>
                    <a:pt x="1163" y="7090"/>
                    <a:pt x="1478" y="6743"/>
                    <a:pt x="1888" y="6743"/>
                  </a:cubicBezTo>
                  <a:close/>
                  <a:moveTo>
                    <a:pt x="3778" y="5987"/>
                  </a:moveTo>
                  <a:cubicBezTo>
                    <a:pt x="4440" y="5987"/>
                    <a:pt x="4881" y="6491"/>
                    <a:pt x="4881" y="7090"/>
                  </a:cubicBezTo>
                  <a:cubicBezTo>
                    <a:pt x="4881" y="7688"/>
                    <a:pt x="4377" y="8192"/>
                    <a:pt x="3778" y="8192"/>
                  </a:cubicBezTo>
                  <a:cubicBezTo>
                    <a:pt x="3211" y="8192"/>
                    <a:pt x="2676" y="7688"/>
                    <a:pt x="2676" y="7090"/>
                  </a:cubicBezTo>
                  <a:cubicBezTo>
                    <a:pt x="2676" y="6491"/>
                    <a:pt x="3148" y="5987"/>
                    <a:pt x="3778" y="5987"/>
                  </a:cubicBezTo>
                  <a:close/>
                  <a:moveTo>
                    <a:pt x="10142" y="6743"/>
                  </a:moveTo>
                  <a:cubicBezTo>
                    <a:pt x="10520" y="6743"/>
                    <a:pt x="10867" y="7058"/>
                    <a:pt x="10867" y="7468"/>
                  </a:cubicBezTo>
                  <a:cubicBezTo>
                    <a:pt x="10867" y="7846"/>
                    <a:pt x="10646" y="8098"/>
                    <a:pt x="10331" y="8192"/>
                  </a:cubicBezTo>
                  <a:cubicBezTo>
                    <a:pt x="10331" y="7877"/>
                    <a:pt x="10237" y="7531"/>
                    <a:pt x="10174" y="7216"/>
                  </a:cubicBezTo>
                  <a:lnTo>
                    <a:pt x="10142" y="7058"/>
                  </a:lnTo>
                  <a:lnTo>
                    <a:pt x="10142" y="6743"/>
                  </a:lnTo>
                  <a:close/>
                  <a:moveTo>
                    <a:pt x="8337" y="6017"/>
                  </a:moveTo>
                  <a:cubicBezTo>
                    <a:pt x="8912" y="6017"/>
                    <a:pt x="9386" y="6510"/>
                    <a:pt x="9386" y="7121"/>
                  </a:cubicBezTo>
                  <a:cubicBezTo>
                    <a:pt x="9386" y="7751"/>
                    <a:pt x="8882" y="8224"/>
                    <a:pt x="8284" y="8224"/>
                  </a:cubicBezTo>
                  <a:cubicBezTo>
                    <a:pt x="7653" y="8224"/>
                    <a:pt x="7181" y="7720"/>
                    <a:pt x="7181" y="7121"/>
                  </a:cubicBezTo>
                  <a:cubicBezTo>
                    <a:pt x="7181" y="6522"/>
                    <a:pt x="7685" y="6018"/>
                    <a:pt x="8284" y="6018"/>
                  </a:cubicBezTo>
                  <a:cubicBezTo>
                    <a:pt x="8301" y="6017"/>
                    <a:pt x="8319" y="6017"/>
                    <a:pt x="8337" y="6017"/>
                  </a:cubicBezTo>
                  <a:close/>
                  <a:moveTo>
                    <a:pt x="6456" y="7436"/>
                  </a:moveTo>
                  <a:cubicBezTo>
                    <a:pt x="6614" y="8318"/>
                    <a:pt x="7401" y="8948"/>
                    <a:pt x="8284" y="8948"/>
                  </a:cubicBezTo>
                  <a:cubicBezTo>
                    <a:pt x="8788" y="8948"/>
                    <a:pt x="9260" y="8728"/>
                    <a:pt x="9607" y="8381"/>
                  </a:cubicBezTo>
                  <a:lnTo>
                    <a:pt x="9607" y="8381"/>
                  </a:lnTo>
                  <a:cubicBezTo>
                    <a:pt x="9575" y="8476"/>
                    <a:pt x="9575" y="8507"/>
                    <a:pt x="9575" y="8539"/>
                  </a:cubicBezTo>
                  <a:lnTo>
                    <a:pt x="9575" y="8570"/>
                  </a:lnTo>
                  <a:cubicBezTo>
                    <a:pt x="9449" y="10398"/>
                    <a:pt x="7969" y="11973"/>
                    <a:pt x="6047" y="11973"/>
                  </a:cubicBezTo>
                  <a:cubicBezTo>
                    <a:pt x="4062" y="11973"/>
                    <a:pt x="2581" y="10398"/>
                    <a:pt x="2487" y="8570"/>
                  </a:cubicBezTo>
                  <a:lnTo>
                    <a:pt x="2487" y="8539"/>
                  </a:lnTo>
                  <a:lnTo>
                    <a:pt x="2487" y="8381"/>
                  </a:lnTo>
                  <a:cubicBezTo>
                    <a:pt x="2833" y="8728"/>
                    <a:pt x="3306" y="8948"/>
                    <a:pt x="3841" y="8948"/>
                  </a:cubicBezTo>
                  <a:cubicBezTo>
                    <a:pt x="4724" y="8948"/>
                    <a:pt x="5480" y="8318"/>
                    <a:pt x="5637" y="7436"/>
                  </a:cubicBezTo>
                  <a:close/>
                  <a:moveTo>
                    <a:pt x="3400" y="1"/>
                  </a:moveTo>
                  <a:cubicBezTo>
                    <a:pt x="2833" y="1"/>
                    <a:pt x="2361" y="316"/>
                    <a:pt x="2109" y="726"/>
                  </a:cubicBezTo>
                  <a:cubicBezTo>
                    <a:pt x="2041" y="717"/>
                    <a:pt x="1974" y="713"/>
                    <a:pt x="1909" y="713"/>
                  </a:cubicBezTo>
                  <a:cubicBezTo>
                    <a:pt x="784" y="713"/>
                    <a:pt x="1" y="1948"/>
                    <a:pt x="596" y="2931"/>
                  </a:cubicBezTo>
                  <a:cubicBezTo>
                    <a:pt x="470" y="3183"/>
                    <a:pt x="407" y="3403"/>
                    <a:pt x="407" y="3687"/>
                  </a:cubicBezTo>
                  <a:cubicBezTo>
                    <a:pt x="407" y="4506"/>
                    <a:pt x="1069" y="5199"/>
                    <a:pt x="1888" y="5199"/>
                  </a:cubicBezTo>
                  <a:lnTo>
                    <a:pt x="1888" y="5987"/>
                  </a:lnTo>
                  <a:cubicBezTo>
                    <a:pt x="1069" y="5987"/>
                    <a:pt x="407" y="6648"/>
                    <a:pt x="407" y="7468"/>
                  </a:cubicBezTo>
                  <a:cubicBezTo>
                    <a:pt x="407" y="8224"/>
                    <a:pt x="1006" y="8854"/>
                    <a:pt x="1699" y="8980"/>
                  </a:cubicBezTo>
                  <a:cubicBezTo>
                    <a:pt x="1983" y="11028"/>
                    <a:pt x="3715" y="12760"/>
                    <a:pt x="5984" y="12760"/>
                  </a:cubicBezTo>
                  <a:cubicBezTo>
                    <a:pt x="8252" y="12760"/>
                    <a:pt x="10016" y="11028"/>
                    <a:pt x="10300" y="8980"/>
                  </a:cubicBezTo>
                  <a:cubicBezTo>
                    <a:pt x="11024" y="8885"/>
                    <a:pt x="11592" y="8255"/>
                    <a:pt x="11592" y="7468"/>
                  </a:cubicBezTo>
                  <a:cubicBezTo>
                    <a:pt x="11623" y="6648"/>
                    <a:pt x="10961" y="5987"/>
                    <a:pt x="10142" y="5987"/>
                  </a:cubicBezTo>
                  <a:lnTo>
                    <a:pt x="10142" y="5199"/>
                  </a:lnTo>
                  <a:cubicBezTo>
                    <a:pt x="10930" y="5168"/>
                    <a:pt x="11497" y="4475"/>
                    <a:pt x="11497" y="3687"/>
                  </a:cubicBezTo>
                  <a:cubicBezTo>
                    <a:pt x="11497" y="3435"/>
                    <a:pt x="11434" y="3183"/>
                    <a:pt x="11308" y="2962"/>
                  </a:cubicBezTo>
                  <a:cubicBezTo>
                    <a:pt x="11892" y="1970"/>
                    <a:pt x="11150" y="733"/>
                    <a:pt x="10085" y="733"/>
                  </a:cubicBezTo>
                  <a:cubicBezTo>
                    <a:pt x="10001" y="733"/>
                    <a:pt x="9915" y="741"/>
                    <a:pt x="9827" y="757"/>
                  </a:cubicBezTo>
                  <a:cubicBezTo>
                    <a:pt x="9544" y="284"/>
                    <a:pt x="9071" y="1"/>
                    <a:pt x="8504" y="1"/>
                  </a:cubicBezTo>
                  <a:cubicBezTo>
                    <a:pt x="8126" y="1"/>
                    <a:pt x="7779" y="158"/>
                    <a:pt x="7496" y="379"/>
                  </a:cubicBezTo>
                  <a:cubicBezTo>
                    <a:pt x="7338" y="537"/>
                    <a:pt x="7212" y="694"/>
                    <a:pt x="7149" y="915"/>
                  </a:cubicBezTo>
                  <a:cubicBezTo>
                    <a:pt x="6771" y="789"/>
                    <a:pt x="6393" y="726"/>
                    <a:pt x="5984" y="726"/>
                  </a:cubicBezTo>
                  <a:cubicBezTo>
                    <a:pt x="5574" y="726"/>
                    <a:pt x="5165" y="820"/>
                    <a:pt x="4787" y="946"/>
                  </a:cubicBezTo>
                  <a:cubicBezTo>
                    <a:pt x="4534" y="379"/>
                    <a:pt x="4030" y="1"/>
                    <a:pt x="3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13" name="Google Shape;10813;p77"/>
            <p:cNvSpPr/>
            <p:nvPr/>
          </p:nvSpPr>
          <p:spPr>
            <a:xfrm>
              <a:off x="-54722300" y="1997800"/>
              <a:ext cx="92175" cy="17350"/>
            </a:xfrm>
            <a:custGeom>
              <a:avLst/>
              <a:gdLst/>
              <a:ahLst/>
              <a:cxnLst/>
              <a:rect l="l" t="t" r="r" b="b"/>
              <a:pathLst>
                <a:path w="36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340" y="694"/>
                  </a:lnTo>
                  <a:cubicBezTo>
                    <a:pt x="3529" y="694"/>
                    <a:pt x="3687" y="536"/>
                    <a:pt x="3687" y="347"/>
                  </a:cubicBezTo>
                  <a:cubicBezTo>
                    <a:pt x="3687" y="158"/>
                    <a:pt x="3529" y="1"/>
                    <a:pt x="3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14" name="Google Shape;10814;p77"/>
          <p:cNvGrpSpPr/>
          <p:nvPr/>
        </p:nvGrpSpPr>
        <p:grpSpPr>
          <a:xfrm>
            <a:off x="6477609" y="4183449"/>
            <a:ext cx="482625" cy="479032"/>
            <a:chOff x="-54836500" y="2296300"/>
            <a:chExt cx="319000" cy="316625"/>
          </a:xfrm>
          <a:solidFill>
            <a:srgbClr val="009447"/>
          </a:solidFill>
        </p:grpSpPr>
        <p:sp>
          <p:nvSpPr>
            <p:cNvPr id="10815" name="Google Shape;10815;p77"/>
            <p:cNvSpPr/>
            <p:nvPr/>
          </p:nvSpPr>
          <p:spPr>
            <a:xfrm>
              <a:off x="-54722300" y="2445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16" name="Google Shape;10816;p77"/>
            <p:cNvSpPr/>
            <p:nvPr/>
          </p:nvSpPr>
          <p:spPr>
            <a:xfrm>
              <a:off x="-54647475" y="24459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17" name="Google Shape;10817;p77"/>
            <p:cNvSpPr/>
            <p:nvPr/>
          </p:nvSpPr>
          <p:spPr>
            <a:xfrm>
              <a:off x="-5471285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2" y="40"/>
                    <a:pt x="159" y="119"/>
                  </a:cubicBezTo>
                  <a:cubicBezTo>
                    <a:pt x="1" y="276"/>
                    <a:pt x="1" y="528"/>
                    <a:pt x="159" y="654"/>
                  </a:cubicBezTo>
                  <a:cubicBezTo>
                    <a:pt x="537" y="1001"/>
                    <a:pt x="1009" y="1190"/>
                    <a:pt x="1482" y="1190"/>
                  </a:cubicBezTo>
                  <a:cubicBezTo>
                    <a:pt x="1986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95" y="40"/>
                    <a:pt x="2592" y="0"/>
                    <a:pt x="2498" y="0"/>
                  </a:cubicBezTo>
                  <a:cubicBezTo>
                    <a:pt x="2403" y="0"/>
                    <a:pt x="2317" y="40"/>
                    <a:pt x="2269" y="119"/>
                  </a:cubicBezTo>
                  <a:cubicBezTo>
                    <a:pt x="2049" y="339"/>
                    <a:pt x="1734" y="434"/>
                    <a:pt x="1482" y="434"/>
                  </a:cubicBezTo>
                  <a:cubicBezTo>
                    <a:pt x="1167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18" name="Google Shape;10818;p77"/>
            <p:cNvSpPr/>
            <p:nvPr/>
          </p:nvSpPr>
          <p:spPr>
            <a:xfrm>
              <a:off x="-54836500" y="2296300"/>
              <a:ext cx="319000" cy="316625"/>
            </a:xfrm>
            <a:custGeom>
              <a:avLst/>
              <a:gdLst/>
              <a:ahLst/>
              <a:cxnLst/>
              <a:rect l="l" t="t" r="r" b="b"/>
              <a:pathLst>
                <a:path w="12760" h="12665" extrusionOk="0">
                  <a:moveTo>
                    <a:pt x="5672" y="694"/>
                  </a:moveTo>
                  <a:cubicBezTo>
                    <a:pt x="5577" y="883"/>
                    <a:pt x="5483" y="1167"/>
                    <a:pt x="5388" y="1450"/>
                  </a:cubicBezTo>
                  <a:lnTo>
                    <a:pt x="2742" y="1450"/>
                  </a:lnTo>
                  <a:lnTo>
                    <a:pt x="2427" y="694"/>
                  </a:lnTo>
                  <a:close/>
                  <a:moveTo>
                    <a:pt x="10303" y="694"/>
                  </a:moveTo>
                  <a:lnTo>
                    <a:pt x="10051" y="1450"/>
                  </a:lnTo>
                  <a:lnTo>
                    <a:pt x="7404" y="1450"/>
                  </a:lnTo>
                  <a:cubicBezTo>
                    <a:pt x="7310" y="1167"/>
                    <a:pt x="7215" y="883"/>
                    <a:pt x="7089" y="694"/>
                  </a:cubicBezTo>
                  <a:close/>
                  <a:moveTo>
                    <a:pt x="6428" y="977"/>
                  </a:moveTo>
                  <a:cubicBezTo>
                    <a:pt x="6585" y="1293"/>
                    <a:pt x="6774" y="1734"/>
                    <a:pt x="6774" y="2206"/>
                  </a:cubicBezTo>
                  <a:cubicBezTo>
                    <a:pt x="6774" y="2647"/>
                    <a:pt x="6585" y="3088"/>
                    <a:pt x="6428" y="3403"/>
                  </a:cubicBezTo>
                  <a:cubicBezTo>
                    <a:pt x="6270" y="3088"/>
                    <a:pt x="6050" y="2647"/>
                    <a:pt x="6050" y="2206"/>
                  </a:cubicBezTo>
                  <a:cubicBezTo>
                    <a:pt x="6018" y="1671"/>
                    <a:pt x="6207" y="1230"/>
                    <a:pt x="6428" y="977"/>
                  </a:cubicBezTo>
                  <a:close/>
                  <a:moveTo>
                    <a:pt x="5325" y="2206"/>
                  </a:moveTo>
                  <a:cubicBezTo>
                    <a:pt x="5325" y="2773"/>
                    <a:pt x="5514" y="3309"/>
                    <a:pt x="5735" y="3687"/>
                  </a:cubicBezTo>
                  <a:lnTo>
                    <a:pt x="3655" y="3687"/>
                  </a:lnTo>
                  <a:lnTo>
                    <a:pt x="3057" y="2206"/>
                  </a:lnTo>
                  <a:close/>
                  <a:moveTo>
                    <a:pt x="9799" y="2206"/>
                  </a:moveTo>
                  <a:lnTo>
                    <a:pt x="9169" y="3687"/>
                  </a:lnTo>
                  <a:lnTo>
                    <a:pt x="7121" y="3687"/>
                  </a:lnTo>
                  <a:cubicBezTo>
                    <a:pt x="7310" y="3309"/>
                    <a:pt x="7562" y="2773"/>
                    <a:pt x="7562" y="2206"/>
                  </a:cubicBezTo>
                  <a:close/>
                  <a:moveTo>
                    <a:pt x="9043" y="4380"/>
                  </a:moveTo>
                  <a:lnTo>
                    <a:pt x="9043" y="5136"/>
                  </a:lnTo>
                  <a:cubicBezTo>
                    <a:pt x="9043" y="6837"/>
                    <a:pt x="9515" y="7436"/>
                    <a:pt x="9736" y="8602"/>
                  </a:cubicBezTo>
                  <a:cubicBezTo>
                    <a:pt x="9326" y="10114"/>
                    <a:pt x="7940" y="11185"/>
                    <a:pt x="6428" y="11185"/>
                  </a:cubicBezTo>
                  <a:cubicBezTo>
                    <a:pt x="4852" y="11185"/>
                    <a:pt x="3498" y="10114"/>
                    <a:pt x="3120" y="8602"/>
                  </a:cubicBezTo>
                  <a:cubicBezTo>
                    <a:pt x="3309" y="7436"/>
                    <a:pt x="3781" y="6837"/>
                    <a:pt x="3781" y="5136"/>
                  </a:cubicBezTo>
                  <a:lnTo>
                    <a:pt x="3781" y="4380"/>
                  </a:lnTo>
                  <a:close/>
                  <a:moveTo>
                    <a:pt x="2301" y="2238"/>
                  </a:moveTo>
                  <a:lnTo>
                    <a:pt x="3025" y="4096"/>
                  </a:lnTo>
                  <a:lnTo>
                    <a:pt x="3025" y="5105"/>
                  </a:lnTo>
                  <a:cubicBezTo>
                    <a:pt x="3025" y="6711"/>
                    <a:pt x="2584" y="7184"/>
                    <a:pt x="2364" y="8539"/>
                  </a:cubicBezTo>
                  <a:cubicBezTo>
                    <a:pt x="2301" y="8917"/>
                    <a:pt x="2301" y="9326"/>
                    <a:pt x="2301" y="9704"/>
                  </a:cubicBezTo>
                  <a:lnTo>
                    <a:pt x="2301" y="11595"/>
                  </a:lnTo>
                  <a:lnTo>
                    <a:pt x="2269" y="11595"/>
                  </a:lnTo>
                  <a:lnTo>
                    <a:pt x="1733" y="11217"/>
                  </a:lnTo>
                  <a:cubicBezTo>
                    <a:pt x="1135" y="10807"/>
                    <a:pt x="788" y="10177"/>
                    <a:pt x="788" y="9484"/>
                  </a:cubicBezTo>
                  <a:cubicBezTo>
                    <a:pt x="788" y="8444"/>
                    <a:pt x="1040" y="7404"/>
                    <a:pt x="1513" y="6491"/>
                  </a:cubicBezTo>
                  <a:cubicBezTo>
                    <a:pt x="2017" y="5451"/>
                    <a:pt x="2301" y="4285"/>
                    <a:pt x="2301" y="3088"/>
                  </a:cubicBezTo>
                  <a:lnTo>
                    <a:pt x="2301" y="2238"/>
                  </a:lnTo>
                  <a:close/>
                  <a:moveTo>
                    <a:pt x="10555" y="2269"/>
                  </a:moveTo>
                  <a:lnTo>
                    <a:pt x="10555" y="3151"/>
                  </a:lnTo>
                  <a:cubicBezTo>
                    <a:pt x="10555" y="4317"/>
                    <a:pt x="10838" y="5514"/>
                    <a:pt x="11342" y="6522"/>
                  </a:cubicBezTo>
                  <a:cubicBezTo>
                    <a:pt x="11815" y="7436"/>
                    <a:pt x="12036" y="8507"/>
                    <a:pt x="12036" y="9515"/>
                  </a:cubicBezTo>
                  <a:cubicBezTo>
                    <a:pt x="12004" y="10177"/>
                    <a:pt x="11689" y="10870"/>
                    <a:pt x="11090" y="11217"/>
                  </a:cubicBezTo>
                  <a:lnTo>
                    <a:pt x="10555" y="11595"/>
                  </a:lnTo>
                  <a:lnTo>
                    <a:pt x="10555" y="9767"/>
                  </a:lnTo>
                  <a:cubicBezTo>
                    <a:pt x="10555" y="9358"/>
                    <a:pt x="10523" y="8980"/>
                    <a:pt x="10460" y="8570"/>
                  </a:cubicBezTo>
                  <a:cubicBezTo>
                    <a:pt x="10271" y="7247"/>
                    <a:pt x="9799" y="6774"/>
                    <a:pt x="9799" y="5136"/>
                  </a:cubicBezTo>
                  <a:lnTo>
                    <a:pt x="9799" y="4128"/>
                  </a:lnTo>
                  <a:lnTo>
                    <a:pt x="10555" y="2269"/>
                  </a:lnTo>
                  <a:close/>
                  <a:moveTo>
                    <a:pt x="1859" y="1"/>
                  </a:moveTo>
                  <a:cubicBezTo>
                    <a:pt x="1639" y="1"/>
                    <a:pt x="1481" y="158"/>
                    <a:pt x="1481" y="347"/>
                  </a:cubicBezTo>
                  <a:lnTo>
                    <a:pt x="1481" y="3151"/>
                  </a:lnTo>
                  <a:cubicBezTo>
                    <a:pt x="1481" y="4191"/>
                    <a:pt x="1261" y="5262"/>
                    <a:pt x="788" y="6176"/>
                  </a:cubicBezTo>
                  <a:cubicBezTo>
                    <a:pt x="284" y="7184"/>
                    <a:pt x="1" y="8350"/>
                    <a:pt x="1" y="9484"/>
                  </a:cubicBezTo>
                  <a:cubicBezTo>
                    <a:pt x="1" y="10429"/>
                    <a:pt x="473" y="11280"/>
                    <a:pt x="1261" y="11847"/>
                  </a:cubicBezTo>
                  <a:lnTo>
                    <a:pt x="2395" y="12603"/>
                  </a:lnTo>
                  <a:cubicBezTo>
                    <a:pt x="2463" y="12645"/>
                    <a:pt x="2537" y="12665"/>
                    <a:pt x="2610" y="12665"/>
                  </a:cubicBezTo>
                  <a:cubicBezTo>
                    <a:pt x="2808" y="12665"/>
                    <a:pt x="2994" y="12518"/>
                    <a:pt x="2994" y="12288"/>
                  </a:cubicBezTo>
                  <a:lnTo>
                    <a:pt x="2994" y="10145"/>
                  </a:lnTo>
                  <a:cubicBezTo>
                    <a:pt x="3781" y="11248"/>
                    <a:pt x="5041" y="11878"/>
                    <a:pt x="6365" y="11878"/>
                  </a:cubicBezTo>
                  <a:cubicBezTo>
                    <a:pt x="7719" y="11878"/>
                    <a:pt x="8980" y="11248"/>
                    <a:pt x="9767" y="10145"/>
                  </a:cubicBezTo>
                  <a:lnTo>
                    <a:pt x="9767" y="12288"/>
                  </a:lnTo>
                  <a:cubicBezTo>
                    <a:pt x="9767" y="12521"/>
                    <a:pt x="9941" y="12651"/>
                    <a:pt x="10146" y="12651"/>
                  </a:cubicBezTo>
                  <a:cubicBezTo>
                    <a:pt x="10217" y="12651"/>
                    <a:pt x="10293" y="12635"/>
                    <a:pt x="10366" y="12603"/>
                  </a:cubicBezTo>
                  <a:lnTo>
                    <a:pt x="11500" y="11847"/>
                  </a:lnTo>
                  <a:cubicBezTo>
                    <a:pt x="12288" y="11343"/>
                    <a:pt x="12760" y="10429"/>
                    <a:pt x="12760" y="9484"/>
                  </a:cubicBezTo>
                  <a:cubicBezTo>
                    <a:pt x="12760" y="8350"/>
                    <a:pt x="12477" y="7184"/>
                    <a:pt x="11973" y="6176"/>
                  </a:cubicBezTo>
                  <a:cubicBezTo>
                    <a:pt x="11500" y="5262"/>
                    <a:pt x="11248" y="4159"/>
                    <a:pt x="11248" y="3151"/>
                  </a:cubicBezTo>
                  <a:lnTo>
                    <a:pt x="11248" y="347"/>
                  </a:lnTo>
                  <a:cubicBezTo>
                    <a:pt x="11248" y="158"/>
                    <a:pt x="11090" y="1"/>
                    <a:pt x="10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19" name="Google Shape;10819;p77"/>
          <p:cNvGrpSpPr/>
          <p:nvPr/>
        </p:nvGrpSpPr>
        <p:grpSpPr>
          <a:xfrm>
            <a:off x="6506203" y="4805679"/>
            <a:ext cx="425437" cy="481453"/>
            <a:chOff x="-54817600" y="2687750"/>
            <a:chExt cx="281200" cy="318225"/>
          </a:xfrm>
          <a:solidFill>
            <a:srgbClr val="009447"/>
          </a:solidFill>
        </p:grpSpPr>
        <p:sp>
          <p:nvSpPr>
            <p:cNvPr id="10820" name="Google Shape;10820;p77"/>
            <p:cNvSpPr/>
            <p:nvPr/>
          </p:nvSpPr>
          <p:spPr>
            <a:xfrm>
              <a:off x="-547128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414" y="0"/>
                  </a:moveTo>
                  <a:cubicBezTo>
                    <a:pt x="316" y="0"/>
                    <a:pt x="222" y="39"/>
                    <a:pt x="159" y="118"/>
                  </a:cubicBezTo>
                  <a:cubicBezTo>
                    <a:pt x="1" y="276"/>
                    <a:pt x="1" y="496"/>
                    <a:pt x="159" y="622"/>
                  </a:cubicBezTo>
                  <a:cubicBezTo>
                    <a:pt x="537" y="969"/>
                    <a:pt x="1009" y="1158"/>
                    <a:pt x="1482" y="1158"/>
                  </a:cubicBezTo>
                  <a:cubicBezTo>
                    <a:pt x="1986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5" y="39"/>
                    <a:pt x="2592" y="0"/>
                    <a:pt x="2498" y="0"/>
                  </a:cubicBezTo>
                  <a:cubicBezTo>
                    <a:pt x="2403" y="0"/>
                    <a:pt x="2317" y="39"/>
                    <a:pt x="2269" y="118"/>
                  </a:cubicBezTo>
                  <a:cubicBezTo>
                    <a:pt x="2049" y="307"/>
                    <a:pt x="1734" y="433"/>
                    <a:pt x="1482" y="433"/>
                  </a:cubicBezTo>
                  <a:cubicBezTo>
                    <a:pt x="1167" y="433"/>
                    <a:pt x="883" y="307"/>
                    <a:pt x="694" y="118"/>
                  </a:cubicBezTo>
                  <a:cubicBezTo>
                    <a:pt x="615" y="39"/>
                    <a:pt x="513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21" name="Google Shape;10821;p77"/>
            <p:cNvSpPr/>
            <p:nvPr/>
          </p:nvSpPr>
          <p:spPr>
            <a:xfrm>
              <a:off x="-5472230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22" name="Google Shape;10822;p77"/>
            <p:cNvSpPr/>
            <p:nvPr/>
          </p:nvSpPr>
          <p:spPr>
            <a:xfrm>
              <a:off x="-54647475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23" name="Google Shape;10823;p77"/>
            <p:cNvSpPr/>
            <p:nvPr/>
          </p:nvSpPr>
          <p:spPr>
            <a:xfrm>
              <a:off x="-54817600" y="2687750"/>
              <a:ext cx="281200" cy="318225"/>
            </a:xfrm>
            <a:custGeom>
              <a:avLst/>
              <a:gdLst/>
              <a:ahLst/>
              <a:cxnLst/>
              <a:rect l="l" t="t" r="r" b="b"/>
              <a:pathLst>
                <a:path w="11248" h="12729" extrusionOk="0">
                  <a:moveTo>
                    <a:pt x="5231" y="757"/>
                  </a:moveTo>
                  <a:lnTo>
                    <a:pt x="5231" y="4380"/>
                  </a:lnTo>
                  <a:lnTo>
                    <a:pt x="3782" y="4380"/>
                  </a:lnTo>
                  <a:cubicBezTo>
                    <a:pt x="3817" y="3414"/>
                    <a:pt x="4006" y="2482"/>
                    <a:pt x="4349" y="1765"/>
                  </a:cubicBezTo>
                  <a:cubicBezTo>
                    <a:pt x="4601" y="1261"/>
                    <a:pt x="4916" y="914"/>
                    <a:pt x="5231" y="757"/>
                  </a:cubicBezTo>
                  <a:close/>
                  <a:moveTo>
                    <a:pt x="3970" y="1072"/>
                  </a:moveTo>
                  <a:lnTo>
                    <a:pt x="3970" y="1072"/>
                  </a:lnTo>
                  <a:cubicBezTo>
                    <a:pt x="3876" y="1198"/>
                    <a:pt x="3813" y="1355"/>
                    <a:pt x="3718" y="1450"/>
                  </a:cubicBezTo>
                  <a:cubicBezTo>
                    <a:pt x="3340" y="2238"/>
                    <a:pt x="3088" y="3309"/>
                    <a:pt x="3057" y="4411"/>
                  </a:cubicBezTo>
                  <a:lnTo>
                    <a:pt x="1576" y="4411"/>
                  </a:lnTo>
                  <a:cubicBezTo>
                    <a:pt x="1671" y="2931"/>
                    <a:pt x="2616" y="1670"/>
                    <a:pt x="3970" y="1072"/>
                  </a:cubicBezTo>
                  <a:close/>
                  <a:moveTo>
                    <a:pt x="7310" y="1072"/>
                  </a:moveTo>
                  <a:cubicBezTo>
                    <a:pt x="8665" y="1670"/>
                    <a:pt x="9610" y="2931"/>
                    <a:pt x="9704" y="4411"/>
                  </a:cubicBezTo>
                  <a:lnTo>
                    <a:pt x="8224" y="4411"/>
                  </a:lnTo>
                  <a:cubicBezTo>
                    <a:pt x="8192" y="3309"/>
                    <a:pt x="7940" y="2238"/>
                    <a:pt x="7562" y="1450"/>
                  </a:cubicBezTo>
                  <a:cubicBezTo>
                    <a:pt x="7467" y="1292"/>
                    <a:pt x="7404" y="1198"/>
                    <a:pt x="7310" y="1072"/>
                  </a:cubicBezTo>
                  <a:close/>
                  <a:moveTo>
                    <a:pt x="6018" y="788"/>
                  </a:moveTo>
                  <a:cubicBezTo>
                    <a:pt x="6333" y="946"/>
                    <a:pt x="6648" y="1292"/>
                    <a:pt x="6869" y="1828"/>
                  </a:cubicBezTo>
                  <a:cubicBezTo>
                    <a:pt x="7247" y="2521"/>
                    <a:pt x="7436" y="3435"/>
                    <a:pt x="7467" y="4443"/>
                  </a:cubicBezTo>
                  <a:lnTo>
                    <a:pt x="5987" y="4443"/>
                  </a:lnTo>
                  <a:lnTo>
                    <a:pt x="5987" y="788"/>
                  </a:lnTo>
                  <a:close/>
                  <a:moveTo>
                    <a:pt x="1513" y="6711"/>
                  </a:moveTo>
                  <a:lnTo>
                    <a:pt x="1513" y="8192"/>
                  </a:lnTo>
                  <a:cubicBezTo>
                    <a:pt x="1135" y="8192"/>
                    <a:pt x="788" y="7877"/>
                    <a:pt x="788" y="7436"/>
                  </a:cubicBezTo>
                  <a:cubicBezTo>
                    <a:pt x="788" y="7058"/>
                    <a:pt x="1103" y="6711"/>
                    <a:pt x="1513" y="6711"/>
                  </a:cubicBezTo>
                  <a:close/>
                  <a:moveTo>
                    <a:pt x="9767" y="6711"/>
                  </a:moveTo>
                  <a:cubicBezTo>
                    <a:pt x="10145" y="6711"/>
                    <a:pt x="10492" y="7058"/>
                    <a:pt x="10492" y="7436"/>
                  </a:cubicBezTo>
                  <a:cubicBezTo>
                    <a:pt x="10492" y="7877"/>
                    <a:pt x="10145" y="8192"/>
                    <a:pt x="9767" y="8192"/>
                  </a:cubicBezTo>
                  <a:lnTo>
                    <a:pt x="9767" y="6711"/>
                  </a:lnTo>
                  <a:close/>
                  <a:moveTo>
                    <a:pt x="9043" y="5168"/>
                  </a:moveTo>
                  <a:lnTo>
                    <a:pt x="9043" y="8602"/>
                  </a:lnTo>
                  <a:cubicBezTo>
                    <a:pt x="9011" y="10429"/>
                    <a:pt x="7499" y="11941"/>
                    <a:pt x="5672" y="11941"/>
                  </a:cubicBezTo>
                  <a:cubicBezTo>
                    <a:pt x="3813" y="11941"/>
                    <a:pt x="2301" y="10429"/>
                    <a:pt x="2301" y="8602"/>
                  </a:cubicBezTo>
                  <a:lnTo>
                    <a:pt x="2301" y="5168"/>
                  </a:lnTo>
                  <a:close/>
                  <a:moveTo>
                    <a:pt x="5609" y="1"/>
                  </a:moveTo>
                  <a:cubicBezTo>
                    <a:pt x="2931" y="1"/>
                    <a:pt x="788" y="2175"/>
                    <a:pt x="788" y="4852"/>
                  </a:cubicBezTo>
                  <a:cubicBezTo>
                    <a:pt x="788" y="5041"/>
                    <a:pt x="946" y="5199"/>
                    <a:pt x="1135" y="5199"/>
                  </a:cubicBezTo>
                  <a:lnTo>
                    <a:pt x="1482" y="5199"/>
                  </a:lnTo>
                  <a:lnTo>
                    <a:pt x="1482" y="5987"/>
                  </a:lnTo>
                  <a:cubicBezTo>
                    <a:pt x="662" y="5987"/>
                    <a:pt x="1" y="6648"/>
                    <a:pt x="1" y="7499"/>
                  </a:cubicBezTo>
                  <a:cubicBezTo>
                    <a:pt x="1" y="8318"/>
                    <a:pt x="662" y="8980"/>
                    <a:pt x="1482" y="8980"/>
                  </a:cubicBezTo>
                  <a:cubicBezTo>
                    <a:pt x="1671" y="11059"/>
                    <a:pt x="3466" y="12729"/>
                    <a:pt x="5577" y="12729"/>
                  </a:cubicBezTo>
                  <a:cubicBezTo>
                    <a:pt x="7720" y="12729"/>
                    <a:pt x="9484" y="11059"/>
                    <a:pt x="9673" y="8980"/>
                  </a:cubicBezTo>
                  <a:cubicBezTo>
                    <a:pt x="10492" y="8980"/>
                    <a:pt x="11185" y="8318"/>
                    <a:pt x="11185" y="7499"/>
                  </a:cubicBezTo>
                  <a:cubicBezTo>
                    <a:pt x="11248" y="6648"/>
                    <a:pt x="10586" y="5987"/>
                    <a:pt x="9767" y="5987"/>
                  </a:cubicBezTo>
                  <a:lnTo>
                    <a:pt x="9767" y="5199"/>
                  </a:lnTo>
                  <a:lnTo>
                    <a:pt x="10114" y="5199"/>
                  </a:lnTo>
                  <a:cubicBezTo>
                    <a:pt x="10303" y="5199"/>
                    <a:pt x="10460" y="5041"/>
                    <a:pt x="10460" y="4852"/>
                  </a:cubicBezTo>
                  <a:cubicBezTo>
                    <a:pt x="10460" y="2175"/>
                    <a:pt x="8287" y="1"/>
                    <a:pt x="5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24" name="Google Shape;10824;p77"/>
          <p:cNvGrpSpPr/>
          <p:nvPr/>
        </p:nvGrpSpPr>
        <p:grpSpPr>
          <a:xfrm>
            <a:off x="9480635" y="3578833"/>
            <a:ext cx="423053" cy="479071"/>
            <a:chOff x="-52887125" y="1903275"/>
            <a:chExt cx="279625" cy="316650"/>
          </a:xfrm>
          <a:solidFill>
            <a:srgbClr val="009447"/>
          </a:solidFill>
        </p:grpSpPr>
        <p:sp>
          <p:nvSpPr>
            <p:cNvPr id="10825" name="Google Shape;10825;p77"/>
            <p:cNvSpPr/>
            <p:nvPr/>
          </p:nvSpPr>
          <p:spPr>
            <a:xfrm>
              <a:off x="-527839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98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26" name="Google Shape;10826;p77"/>
            <p:cNvSpPr/>
            <p:nvPr/>
          </p:nvSpPr>
          <p:spPr>
            <a:xfrm>
              <a:off x="-52887125" y="1903275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545" y="2238"/>
                  </a:moveTo>
                  <a:cubicBezTo>
                    <a:pt x="5986" y="2238"/>
                    <a:pt x="6427" y="2332"/>
                    <a:pt x="6806" y="2490"/>
                  </a:cubicBezTo>
                  <a:cubicBezTo>
                    <a:pt x="6049" y="3687"/>
                    <a:pt x="4726" y="4443"/>
                    <a:pt x="3308" y="4443"/>
                  </a:cubicBezTo>
                  <a:lnTo>
                    <a:pt x="2407" y="4443"/>
                  </a:lnTo>
                  <a:cubicBezTo>
                    <a:pt x="2887" y="3168"/>
                    <a:pt x="4108" y="2238"/>
                    <a:pt x="5545" y="2238"/>
                  </a:cubicBezTo>
                  <a:close/>
                  <a:moveTo>
                    <a:pt x="5577" y="757"/>
                  </a:moveTo>
                  <a:cubicBezTo>
                    <a:pt x="7877" y="757"/>
                    <a:pt x="9799" y="2364"/>
                    <a:pt x="10303" y="4475"/>
                  </a:cubicBezTo>
                  <a:cubicBezTo>
                    <a:pt x="10240" y="4475"/>
                    <a:pt x="10145" y="4443"/>
                    <a:pt x="10082" y="4443"/>
                  </a:cubicBezTo>
                  <a:cubicBezTo>
                    <a:pt x="9893" y="4443"/>
                    <a:pt x="9736" y="4475"/>
                    <a:pt x="9578" y="4569"/>
                  </a:cubicBezTo>
                  <a:cubicBezTo>
                    <a:pt x="9137" y="2742"/>
                    <a:pt x="7467" y="1450"/>
                    <a:pt x="5577" y="1450"/>
                  </a:cubicBezTo>
                  <a:cubicBezTo>
                    <a:pt x="3655" y="1450"/>
                    <a:pt x="2048" y="2805"/>
                    <a:pt x="1607" y="4569"/>
                  </a:cubicBezTo>
                  <a:cubicBezTo>
                    <a:pt x="1450" y="4475"/>
                    <a:pt x="1292" y="4443"/>
                    <a:pt x="1103" y="4443"/>
                  </a:cubicBezTo>
                  <a:cubicBezTo>
                    <a:pt x="1009" y="4443"/>
                    <a:pt x="946" y="4443"/>
                    <a:pt x="851" y="4475"/>
                  </a:cubicBezTo>
                  <a:cubicBezTo>
                    <a:pt x="1324" y="2364"/>
                    <a:pt x="3277" y="757"/>
                    <a:pt x="5577" y="757"/>
                  </a:cubicBezTo>
                  <a:close/>
                  <a:moveTo>
                    <a:pt x="7530" y="2868"/>
                  </a:moveTo>
                  <a:cubicBezTo>
                    <a:pt x="8381" y="3466"/>
                    <a:pt x="8948" y="4475"/>
                    <a:pt x="8948" y="5640"/>
                  </a:cubicBezTo>
                  <a:lnTo>
                    <a:pt x="8948" y="6050"/>
                  </a:lnTo>
                  <a:lnTo>
                    <a:pt x="2206" y="6050"/>
                  </a:lnTo>
                  <a:lnTo>
                    <a:pt x="2206" y="6018"/>
                  </a:lnTo>
                  <a:lnTo>
                    <a:pt x="2206" y="5577"/>
                  </a:lnTo>
                  <a:cubicBezTo>
                    <a:pt x="2206" y="5483"/>
                    <a:pt x="2206" y="5357"/>
                    <a:pt x="2237" y="5231"/>
                  </a:cubicBezTo>
                  <a:lnTo>
                    <a:pt x="3340" y="5231"/>
                  </a:lnTo>
                  <a:cubicBezTo>
                    <a:pt x="4285" y="5231"/>
                    <a:pt x="5167" y="4947"/>
                    <a:pt x="5955" y="4475"/>
                  </a:cubicBezTo>
                  <a:cubicBezTo>
                    <a:pt x="6585" y="4097"/>
                    <a:pt x="7121" y="3529"/>
                    <a:pt x="7530" y="2868"/>
                  </a:cubicBezTo>
                  <a:close/>
                  <a:moveTo>
                    <a:pt x="10082" y="5231"/>
                  </a:moveTo>
                  <a:cubicBezTo>
                    <a:pt x="10271" y="5231"/>
                    <a:pt x="10429" y="5388"/>
                    <a:pt x="10429" y="5577"/>
                  </a:cubicBezTo>
                  <a:lnTo>
                    <a:pt x="10429" y="7877"/>
                  </a:lnTo>
                  <a:cubicBezTo>
                    <a:pt x="10429" y="8066"/>
                    <a:pt x="10271" y="8224"/>
                    <a:pt x="10082" y="8224"/>
                  </a:cubicBezTo>
                  <a:cubicBezTo>
                    <a:pt x="9893" y="8224"/>
                    <a:pt x="9736" y="8066"/>
                    <a:pt x="9736" y="7877"/>
                  </a:cubicBezTo>
                  <a:lnTo>
                    <a:pt x="9736" y="5577"/>
                  </a:lnTo>
                  <a:cubicBezTo>
                    <a:pt x="9736" y="5388"/>
                    <a:pt x="9893" y="5231"/>
                    <a:pt x="10082" y="5231"/>
                  </a:cubicBezTo>
                  <a:close/>
                  <a:moveTo>
                    <a:pt x="1103" y="5262"/>
                  </a:moveTo>
                  <a:cubicBezTo>
                    <a:pt x="1292" y="5262"/>
                    <a:pt x="1450" y="5420"/>
                    <a:pt x="1450" y="5640"/>
                  </a:cubicBezTo>
                  <a:lnTo>
                    <a:pt x="1450" y="7909"/>
                  </a:lnTo>
                  <a:cubicBezTo>
                    <a:pt x="1450" y="8066"/>
                    <a:pt x="1292" y="8255"/>
                    <a:pt x="1103" y="8255"/>
                  </a:cubicBezTo>
                  <a:cubicBezTo>
                    <a:pt x="914" y="8255"/>
                    <a:pt x="757" y="8098"/>
                    <a:pt x="757" y="7909"/>
                  </a:cubicBezTo>
                  <a:lnTo>
                    <a:pt x="757" y="5640"/>
                  </a:lnTo>
                  <a:cubicBezTo>
                    <a:pt x="757" y="5420"/>
                    <a:pt x="914" y="5262"/>
                    <a:pt x="1103" y="5262"/>
                  </a:cubicBezTo>
                  <a:close/>
                  <a:moveTo>
                    <a:pt x="5199" y="6774"/>
                  </a:moveTo>
                  <a:cubicBezTo>
                    <a:pt x="5199" y="7594"/>
                    <a:pt x="4537" y="8255"/>
                    <a:pt x="3687" y="8255"/>
                  </a:cubicBezTo>
                  <a:cubicBezTo>
                    <a:pt x="2867" y="8255"/>
                    <a:pt x="2206" y="7594"/>
                    <a:pt x="2206" y="6774"/>
                  </a:cubicBezTo>
                  <a:close/>
                  <a:moveTo>
                    <a:pt x="8948" y="6774"/>
                  </a:moveTo>
                  <a:cubicBezTo>
                    <a:pt x="8948" y="7594"/>
                    <a:pt x="8255" y="8255"/>
                    <a:pt x="7436" y="8255"/>
                  </a:cubicBezTo>
                  <a:cubicBezTo>
                    <a:pt x="6617" y="8255"/>
                    <a:pt x="5955" y="7594"/>
                    <a:pt x="5955" y="6774"/>
                  </a:cubicBezTo>
                  <a:close/>
                  <a:moveTo>
                    <a:pt x="5545" y="8035"/>
                  </a:moveTo>
                  <a:cubicBezTo>
                    <a:pt x="5955" y="8633"/>
                    <a:pt x="6648" y="9011"/>
                    <a:pt x="7404" y="9011"/>
                  </a:cubicBezTo>
                  <a:cubicBezTo>
                    <a:pt x="8003" y="9011"/>
                    <a:pt x="8507" y="8822"/>
                    <a:pt x="8885" y="8413"/>
                  </a:cubicBezTo>
                  <a:lnTo>
                    <a:pt x="8885" y="8476"/>
                  </a:lnTo>
                  <a:cubicBezTo>
                    <a:pt x="8948" y="10272"/>
                    <a:pt x="7593" y="11815"/>
                    <a:pt x="5892" y="11973"/>
                  </a:cubicBezTo>
                  <a:cubicBezTo>
                    <a:pt x="5782" y="11983"/>
                    <a:pt x="5673" y="11988"/>
                    <a:pt x="5565" y="11988"/>
                  </a:cubicBezTo>
                  <a:cubicBezTo>
                    <a:pt x="3672" y="11988"/>
                    <a:pt x="2206" y="10452"/>
                    <a:pt x="2206" y="8633"/>
                  </a:cubicBezTo>
                  <a:lnTo>
                    <a:pt x="2206" y="8413"/>
                  </a:lnTo>
                  <a:cubicBezTo>
                    <a:pt x="2584" y="8791"/>
                    <a:pt x="3119" y="9011"/>
                    <a:pt x="3687" y="9011"/>
                  </a:cubicBezTo>
                  <a:cubicBezTo>
                    <a:pt x="4474" y="9011"/>
                    <a:pt x="5167" y="8633"/>
                    <a:pt x="5545" y="8035"/>
                  </a:cubicBezTo>
                  <a:close/>
                  <a:moveTo>
                    <a:pt x="5577" y="1"/>
                  </a:moveTo>
                  <a:cubicBezTo>
                    <a:pt x="2489" y="1"/>
                    <a:pt x="0" y="2521"/>
                    <a:pt x="0" y="5577"/>
                  </a:cubicBezTo>
                  <a:lnTo>
                    <a:pt x="0" y="7877"/>
                  </a:lnTo>
                  <a:cubicBezTo>
                    <a:pt x="0" y="8507"/>
                    <a:pt x="505" y="8980"/>
                    <a:pt x="1103" y="8980"/>
                  </a:cubicBezTo>
                  <a:cubicBezTo>
                    <a:pt x="1229" y="8980"/>
                    <a:pt x="1387" y="8948"/>
                    <a:pt x="1481" y="8885"/>
                  </a:cubicBezTo>
                  <a:cubicBezTo>
                    <a:pt x="1639" y="10996"/>
                    <a:pt x="3372" y="12666"/>
                    <a:pt x="5577" y="12666"/>
                  </a:cubicBezTo>
                  <a:lnTo>
                    <a:pt x="5986" y="12666"/>
                  </a:lnTo>
                  <a:cubicBezTo>
                    <a:pt x="7940" y="12477"/>
                    <a:pt x="9452" y="10870"/>
                    <a:pt x="9641" y="8885"/>
                  </a:cubicBezTo>
                  <a:cubicBezTo>
                    <a:pt x="9767" y="8948"/>
                    <a:pt x="9925" y="8980"/>
                    <a:pt x="10051" y="8980"/>
                  </a:cubicBezTo>
                  <a:cubicBezTo>
                    <a:pt x="10681" y="8980"/>
                    <a:pt x="11153" y="8476"/>
                    <a:pt x="11153" y="7877"/>
                  </a:cubicBezTo>
                  <a:lnTo>
                    <a:pt x="11153" y="5577"/>
                  </a:lnTo>
                  <a:cubicBezTo>
                    <a:pt x="11185" y="2521"/>
                    <a:pt x="8664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27" name="Google Shape;10827;p77"/>
          <p:cNvGrpSpPr/>
          <p:nvPr/>
        </p:nvGrpSpPr>
        <p:grpSpPr>
          <a:xfrm>
            <a:off x="9452040" y="4179894"/>
            <a:ext cx="480243" cy="482625"/>
            <a:chOff x="-52906025" y="2293950"/>
            <a:chExt cx="317425" cy="319000"/>
          </a:xfrm>
          <a:solidFill>
            <a:srgbClr val="009447"/>
          </a:solidFill>
        </p:grpSpPr>
        <p:sp>
          <p:nvSpPr>
            <p:cNvPr id="10828" name="Google Shape;10828;p77"/>
            <p:cNvSpPr/>
            <p:nvPr/>
          </p:nvSpPr>
          <p:spPr>
            <a:xfrm>
              <a:off x="-52783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1" y="465"/>
                    <a:pt x="2931" y="244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29" name="Google Shape;10829;p77"/>
            <p:cNvSpPr/>
            <p:nvPr/>
          </p:nvSpPr>
          <p:spPr>
            <a:xfrm>
              <a:off x="-52718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30" name="Google Shape;10830;p77"/>
            <p:cNvSpPr/>
            <p:nvPr/>
          </p:nvSpPr>
          <p:spPr>
            <a:xfrm>
              <a:off x="-52906025" y="2293950"/>
              <a:ext cx="317425" cy="319000"/>
            </a:xfrm>
            <a:custGeom>
              <a:avLst/>
              <a:gdLst/>
              <a:ahLst/>
              <a:cxnLst/>
              <a:rect l="l" t="t" r="r" b="b"/>
              <a:pathLst>
                <a:path w="12697" h="12760" extrusionOk="0">
                  <a:moveTo>
                    <a:pt x="6333" y="788"/>
                  </a:moveTo>
                  <a:cubicBezTo>
                    <a:pt x="7877" y="788"/>
                    <a:pt x="9231" y="1607"/>
                    <a:pt x="9609" y="2773"/>
                  </a:cubicBezTo>
                  <a:cubicBezTo>
                    <a:pt x="8633" y="2458"/>
                    <a:pt x="7530" y="2300"/>
                    <a:pt x="6333" y="2300"/>
                  </a:cubicBezTo>
                  <a:cubicBezTo>
                    <a:pt x="5167" y="2300"/>
                    <a:pt x="4064" y="2458"/>
                    <a:pt x="3088" y="2773"/>
                  </a:cubicBezTo>
                  <a:cubicBezTo>
                    <a:pt x="3434" y="1607"/>
                    <a:pt x="4758" y="788"/>
                    <a:pt x="6333" y="788"/>
                  </a:cubicBezTo>
                  <a:close/>
                  <a:moveTo>
                    <a:pt x="6301" y="3025"/>
                  </a:moveTo>
                  <a:cubicBezTo>
                    <a:pt x="9515" y="3025"/>
                    <a:pt x="11941" y="4285"/>
                    <a:pt x="11941" y="5640"/>
                  </a:cubicBezTo>
                  <a:cubicBezTo>
                    <a:pt x="11941" y="5986"/>
                    <a:pt x="11783" y="6270"/>
                    <a:pt x="11594" y="6553"/>
                  </a:cubicBezTo>
                  <a:cubicBezTo>
                    <a:pt x="11311" y="6238"/>
                    <a:pt x="10901" y="6018"/>
                    <a:pt x="10429" y="6018"/>
                  </a:cubicBezTo>
                  <a:lnTo>
                    <a:pt x="10429" y="5671"/>
                  </a:lnTo>
                  <a:cubicBezTo>
                    <a:pt x="10429" y="5514"/>
                    <a:pt x="10365" y="5388"/>
                    <a:pt x="10208" y="5325"/>
                  </a:cubicBezTo>
                  <a:cubicBezTo>
                    <a:pt x="10113" y="5262"/>
                    <a:pt x="8444" y="4537"/>
                    <a:pt x="6301" y="4537"/>
                  </a:cubicBezTo>
                  <a:cubicBezTo>
                    <a:pt x="4254" y="4537"/>
                    <a:pt x="2552" y="5230"/>
                    <a:pt x="2426" y="5325"/>
                  </a:cubicBezTo>
                  <a:cubicBezTo>
                    <a:pt x="2269" y="5356"/>
                    <a:pt x="2174" y="5514"/>
                    <a:pt x="2174" y="5671"/>
                  </a:cubicBezTo>
                  <a:lnTo>
                    <a:pt x="2174" y="6018"/>
                  </a:lnTo>
                  <a:cubicBezTo>
                    <a:pt x="1733" y="6018"/>
                    <a:pt x="1292" y="6238"/>
                    <a:pt x="1040" y="6553"/>
                  </a:cubicBezTo>
                  <a:cubicBezTo>
                    <a:pt x="851" y="6301"/>
                    <a:pt x="693" y="5986"/>
                    <a:pt x="693" y="5640"/>
                  </a:cubicBezTo>
                  <a:cubicBezTo>
                    <a:pt x="693" y="4285"/>
                    <a:pt x="3119" y="3025"/>
                    <a:pt x="6301" y="3025"/>
                  </a:cubicBezTo>
                  <a:close/>
                  <a:moveTo>
                    <a:pt x="6364" y="5230"/>
                  </a:moveTo>
                  <a:cubicBezTo>
                    <a:pt x="6585" y="5230"/>
                    <a:pt x="6805" y="5230"/>
                    <a:pt x="7026" y="5262"/>
                  </a:cubicBezTo>
                  <a:cubicBezTo>
                    <a:pt x="6270" y="6616"/>
                    <a:pt x="4821" y="7498"/>
                    <a:pt x="3245" y="7498"/>
                  </a:cubicBezTo>
                  <a:lnTo>
                    <a:pt x="2930" y="7498"/>
                  </a:lnTo>
                  <a:cubicBezTo>
                    <a:pt x="2962" y="7341"/>
                    <a:pt x="2962" y="6049"/>
                    <a:pt x="2962" y="5860"/>
                  </a:cubicBezTo>
                  <a:cubicBezTo>
                    <a:pt x="3466" y="5671"/>
                    <a:pt x="4821" y="5230"/>
                    <a:pt x="6364" y="5230"/>
                  </a:cubicBezTo>
                  <a:close/>
                  <a:moveTo>
                    <a:pt x="2206" y="6742"/>
                  </a:moveTo>
                  <a:lnTo>
                    <a:pt x="2206" y="8223"/>
                  </a:lnTo>
                  <a:cubicBezTo>
                    <a:pt x="1765" y="8223"/>
                    <a:pt x="1450" y="7908"/>
                    <a:pt x="1450" y="7498"/>
                  </a:cubicBezTo>
                  <a:cubicBezTo>
                    <a:pt x="1450" y="7089"/>
                    <a:pt x="1765" y="6742"/>
                    <a:pt x="2206" y="6742"/>
                  </a:cubicBezTo>
                  <a:close/>
                  <a:moveTo>
                    <a:pt x="10429" y="6742"/>
                  </a:moveTo>
                  <a:cubicBezTo>
                    <a:pt x="10838" y="6742"/>
                    <a:pt x="11185" y="7057"/>
                    <a:pt x="11185" y="7498"/>
                  </a:cubicBezTo>
                  <a:cubicBezTo>
                    <a:pt x="11185" y="7908"/>
                    <a:pt x="10870" y="8223"/>
                    <a:pt x="10429" y="8223"/>
                  </a:cubicBezTo>
                  <a:lnTo>
                    <a:pt x="10429" y="6742"/>
                  </a:lnTo>
                  <a:close/>
                  <a:moveTo>
                    <a:pt x="7845" y="5356"/>
                  </a:moveTo>
                  <a:cubicBezTo>
                    <a:pt x="8696" y="5514"/>
                    <a:pt x="9420" y="5766"/>
                    <a:pt x="9767" y="5860"/>
                  </a:cubicBezTo>
                  <a:lnTo>
                    <a:pt x="9767" y="8601"/>
                  </a:lnTo>
                  <a:cubicBezTo>
                    <a:pt x="9735" y="10491"/>
                    <a:pt x="8160" y="12004"/>
                    <a:pt x="6333" y="12004"/>
                  </a:cubicBezTo>
                  <a:cubicBezTo>
                    <a:pt x="4506" y="12004"/>
                    <a:pt x="2962" y="10428"/>
                    <a:pt x="2962" y="8601"/>
                  </a:cubicBezTo>
                  <a:lnTo>
                    <a:pt x="2962" y="8223"/>
                  </a:lnTo>
                  <a:lnTo>
                    <a:pt x="3277" y="8223"/>
                  </a:lnTo>
                  <a:cubicBezTo>
                    <a:pt x="5293" y="8223"/>
                    <a:pt x="7026" y="7057"/>
                    <a:pt x="7845" y="5356"/>
                  </a:cubicBezTo>
                  <a:close/>
                  <a:moveTo>
                    <a:pt x="6364" y="0"/>
                  </a:moveTo>
                  <a:cubicBezTo>
                    <a:pt x="4254" y="0"/>
                    <a:pt x="2458" y="1292"/>
                    <a:pt x="2269" y="3025"/>
                  </a:cubicBezTo>
                  <a:cubicBezTo>
                    <a:pt x="1103" y="3560"/>
                    <a:pt x="0" y="4379"/>
                    <a:pt x="0" y="5640"/>
                  </a:cubicBezTo>
                  <a:cubicBezTo>
                    <a:pt x="0" y="6238"/>
                    <a:pt x="284" y="6774"/>
                    <a:pt x="756" y="7246"/>
                  </a:cubicBezTo>
                  <a:cubicBezTo>
                    <a:pt x="599" y="8160"/>
                    <a:pt x="1292" y="8979"/>
                    <a:pt x="2206" y="8979"/>
                  </a:cubicBezTo>
                  <a:cubicBezTo>
                    <a:pt x="2426" y="11059"/>
                    <a:pt x="4191" y="12760"/>
                    <a:pt x="6301" y="12760"/>
                  </a:cubicBezTo>
                  <a:cubicBezTo>
                    <a:pt x="8475" y="12760"/>
                    <a:pt x="10239" y="11059"/>
                    <a:pt x="10397" y="8979"/>
                  </a:cubicBezTo>
                  <a:cubicBezTo>
                    <a:pt x="11216" y="8979"/>
                    <a:pt x="11909" y="8318"/>
                    <a:pt x="11909" y="7498"/>
                  </a:cubicBezTo>
                  <a:lnTo>
                    <a:pt x="11909" y="7246"/>
                  </a:lnTo>
                  <a:cubicBezTo>
                    <a:pt x="12445" y="6774"/>
                    <a:pt x="12697" y="6238"/>
                    <a:pt x="12697" y="5640"/>
                  </a:cubicBezTo>
                  <a:cubicBezTo>
                    <a:pt x="12697" y="4411"/>
                    <a:pt x="11531" y="3529"/>
                    <a:pt x="10429" y="3025"/>
                  </a:cubicBezTo>
                  <a:cubicBezTo>
                    <a:pt x="10239" y="1292"/>
                    <a:pt x="8444" y="0"/>
                    <a:pt x="6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31" name="Google Shape;10831;p77"/>
          <p:cNvGrpSpPr/>
          <p:nvPr/>
        </p:nvGrpSpPr>
        <p:grpSpPr>
          <a:xfrm>
            <a:off x="9480635" y="4804506"/>
            <a:ext cx="423053" cy="481453"/>
            <a:chOff x="-52887125" y="2686975"/>
            <a:chExt cx="279625" cy="318225"/>
          </a:xfrm>
          <a:solidFill>
            <a:srgbClr val="009447"/>
          </a:solidFill>
        </p:grpSpPr>
        <p:sp>
          <p:nvSpPr>
            <p:cNvPr id="10832" name="Google Shape;10832;p77"/>
            <p:cNvSpPr/>
            <p:nvPr/>
          </p:nvSpPr>
          <p:spPr>
            <a:xfrm>
              <a:off x="-527839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33" name="Google Shape;10833;p77"/>
            <p:cNvSpPr/>
            <p:nvPr/>
          </p:nvSpPr>
          <p:spPr>
            <a:xfrm>
              <a:off x="-527934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34" name="Google Shape;10834;p77"/>
            <p:cNvSpPr/>
            <p:nvPr/>
          </p:nvSpPr>
          <p:spPr>
            <a:xfrm>
              <a:off x="-5271857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35" name="Google Shape;10835;p77"/>
            <p:cNvSpPr/>
            <p:nvPr/>
          </p:nvSpPr>
          <p:spPr>
            <a:xfrm>
              <a:off x="-52887125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56"/>
                  </a:moveTo>
                  <a:cubicBezTo>
                    <a:pt x="7404" y="756"/>
                    <a:pt x="8885" y="2206"/>
                    <a:pt x="8948" y="3970"/>
                  </a:cubicBezTo>
                  <a:cubicBezTo>
                    <a:pt x="8192" y="2899"/>
                    <a:pt x="6963" y="2206"/>
                    <a:pt x="5577" y="2206"/>
                  </a:cubicBezTo>
                  <a:cubicBezTo>
                    <a:pt x="4222" y="2206"/>
                    <a:pt x="2993" y="2899"/>
                    <a:pt x="2237" y="3970"/>
                  </a:cubicBezTo>
                  <a:cubicBezTo>
                    <a:pt x="2269" y="2174"/>
                    <a:pt x="3781" y="756"/>
                    <a:pt x="5577" y="756"/>
                  </a:cubicBezTo>
                  <a:close/>
                  <a:moveTo>
                    <a:pt x="5604" y="2993"/>
                  </a:moveTo>
                  <a:cubicBezTo>
                    <a:pt x="7435" y="2993"/>
                    <a:pt x="8886" y="4462"/>
                    <a:pt x="8948" y="6270"/>
                  </a:cubicBezTo>
                  <a:cubicBezTo>
                    <a:pt x="8696" y="5860"/>
                    <a:pt x="8412" y="5514"/>
                    <a:pt x="8066" y="5199"/>
                  </a:cubicBezTo>
                  <a:cubicBezTo>
                    <a:pt x="7089" y="4253"/>
                    <a:pt x="5797" y="3749"/>
                    <a:pt x="4443" y="3749"/>
                  </a:cubicBezTo>
                  <a:cubicBezTo>
                    <a:pt x="4065" y="3749"/>
                    <a:pt x="3687" y="3781"/>
                    <a:pt x="3308" y="3844"/>
                  </a:cubicBezTo>
                  <a:cubicBezTo>
                    <a:pt x="3907" y="3308"/>
                    <a:pt x="4695" y="2993"/>
                    <a:pt x="5545" y="2993"/>
                  </a:cubicBezTo>
                  <a:cubicBezTo>
                    <a:pt x="5565" y="2993"/>
                    <a:pt x="5584" y="2993"/>
                    <a:pt x="5604" y="2993"/>
                  </a:cubicBezTo>
                  <a:close/>
                  <a:moveTo>
                    <a:pt x="1450" y="6742"/>
                  </a:moveTo>
                  <a:lnTo>
                    <a:pt x="1450" y="8223"/>
                  </a:lnTo>
                  <a:cubicBezTo>
                    <a:pt x="1072" y="8223"/>
                    <a:pt x="694" y="7876"/>
                    <a:pt x="694" y="7467"/>
                  </a:cubicBezTo>
                  <a:cubicBezTo>
                    <a:pt x="694" y="7089"/>
                    <a:pt x="1072" y="6742"/>
                    <a:pt x="1450" y="6742"/>
                  </a:cubicBezTo>
                  <a:close/>
                  <a:moveTo>
                    <a:pt x="9673" y="6742"/>
                  </a:moveTo>
                  <a:cubicBezTo>
                    <a:pt x="10082" y="6742"/>
                    <a:pt x="10429" y="7057"/>
                    <a:pt x="10429" y="7467"/>
                  </a:cubicBezTo>
                  <a:cubicBezTo>
                    <a:pt x="10429" y="7876"/>
                    <a:pt x="10082" y="8223"/>
                    <a:pt x="9673" y="8223"/>
                  </a:cubicBezTo>
                  <a:lnTo>
                    <a:pt x="9673" y="6742"/>
                  </a:lnTo>
                  <a:close/>
                  <a:moveTo>
                    <a:pt x="4443" y="4442"/>
                  </a:moveTo>
                  <a:cubicBezTo>
                    <a:pt x="6837" y="4442"/>
                    <a:pt x="8822" y="6333"/>
                    <a:pt x="8948" y="8727"/>
                  </a:cubicBezTo>
                  <a:cubicBezTo>
                    <a:pt x="8822" y="10554"/>
                    <a:pt x="7373" y="11972"/>
                    <a:pt x="5577" y="11972"/>
                  </a:cubicBezTo>
                  <a:cubicBezTo>
                    <a:pt x="3750" y="11972"/>
                    <a:pt x="2237" y="10428"/>
                    <a:pt x="2237" y="8570"/>
                  </a:cubicBezTo>
                  <a:lnTo>
                    <a:pt x="2237" y="6333"/>
                  </a:lnTo>
                  <a:cubicBezTo>
                    <a:pt x="2237" y="5829"/>
                    <a:pt x="2363" y="5325"/>
                    <a:pt x="2552" y="4883"/>
                  </a:cubicBezTo>
                  <a:cubicBezTo>
                    <a:pt x="3151" y="4600"/>
                    <a:pt x="3781" y="4442"/>
                    <a:pt x="4443" y="4442"/>
                  </a:cubicBezTo>
                  <a:close/>
                  <a:moveTo>
                    <a:pt x="5608" y="0"/>
                  </a:moveTo>
                  <a:cubicBezTo>
                    <a:pt x="3340" y="0"/>
                    <a:pt x="1513" y="1827"/>
                    <a:pt x="1513" y="4096"/>
                  </a:cubicBezTo>
                  <a:lnTo>
                    <a:pt x="1513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513" y="8979"/>
                  </a:cubicBezTo>
                  <a:cubicBezTo>
                    <a:pt x="1702" y="11058"/>
                    <a:pt x="3435" y="12728"/>
                    <a:pt x="5608" y="12728"/>
                  </a:cubicBezTo>
                  <a:cubicBezTo>
                    <a:pt x="7751" y="12728"/>
                    <a:pt x="9483" y="11058"/>
                    <a:pt x="9673" y="8979"/>
                  </a:cubicBezTo>
                  <a:cubicBezTo>
                    <a:pt x="10523" y="8979"/>
                    <a:pt x="11185" y="8317"/>
                    <a:pt x="11185" y="7467"/>
                  </a:cubicBezTo>
                  <a:cubicBezTo>
                    <a:pt x="11185" y="6648"/>
                    <a:pt x="10523" y="5986"/>
                    <a:pt x="9673" y="5986"/>
                  </a:cubicBezTo>
                  <a:lnTo>
                    <a:pt x="9673" y="4096"/>
                  </a:lnTo>
                  <a:cubicBezTo>
                    <a:pt x="9673" y="1859"/>
                    <a:pt x="7845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36" name="Google Shape;10836;p77"/>
          <p:cNvGrpSpPr/>
          <p:nvPr/>
        </p:nvGrpSpPr>
        <p:grpSpPr>
          <a:xfrm>
            <a:off x="8294464" y="5417331"/>
            <a:ext cx="424227" cy="479071"/>
            <a:chOff x="-51722225" y="1915100"/>
            <a:chExt cx="280400" cy="316650"/>
          </a:xfrm>
          <a:solidFill>
            <a:srgbClr val="009447"/>
          </a:solidFill>
        </p:grpSpPr>
        <p:sp>
          <p:nvSpPr>
            <p:cNvPr id="10837" name="Google Shape;10837;p77"/>
            <p:cNvSpPr/>
            <p:nvPr/>
          </p:nvSpPr>
          <p:spPr>
            <a:xfrm>
              <a:off x="-51618275" y="21460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0" y="0"/>
                  </a:moveTo>
                  <a:cubicBezTo>
                    <a:pt x="316" y="0"/>
                    <a:pt x="221" y="40"/>
                    <a:pt x="158" y="118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23" y="1190"/>
                    <a:pt x="2458" y="1001"/>
                    <a:pt x="2773" y="654"/>
                  </a:cubicBezTo>
                  <a:cubicBezTo>
                    <a:pt x="2931" y="496"/>
                    <a:pt x="2931" y="244"/>
                    <a:pt x="2773" y="118"/>
                  </a:cubicBezTo>
                  <a:cubicBezTo>
                    <a:pt x="2710" y="40"/>
                    <a:pt x="2616" y="0"/>
                    <a:pt x="2517" y="0"/>
                  </a:cubicBezTo>
                  <a:cubicBezTo>
                    <a:pt x="2419" y="0"/>
                    <a:pt x="2317" y="40"/>
                    <a:pt x="2238" y="118"/>
                  </a:cubicBezTo>
                  <a:cubicBezTo>
                    <a:pt x="2049" y="339"/>
                    <a:pt x="1734" y="433"/>
                    <a:pt x="1450" y="433"/>
                  </a:cubicBezTo>
                  <a:cubicBezTo>
                    <a:pt x="1198" y="433"/>
                    <a:pt x="883" y="339"/>
                    <a:pt x="663" y="118"/>
                  </a:cubicBezTo>
                  <a:cubicBezTo>
                    <a:pt x="600" y="40"/>
                    <a:pt x="505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38" name="Google Shape;10838;p77"/>
            <p:cNvSpPr/>
            <p:nvPr/>
          </p:nvSpPr>
          <p:spPr>
            <a:xfrm>
              <a:off x="-51627725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39" name="Google Shape;10839;p77"/>
            <p:cNvSpPr/>
            <p:nvPr/>
          </p:nvSpPr>
          <p:spPr>
            <a:xfrm>
              <a:off x="-51552900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40" name="Google Shape;10840;p77"/>
            <p:cNvSpPr/>
            <p:nvPr/>
          </p:nvSpPr>
          <p:spPr>
            <a:xfrm>
              <a:off x="-51722225" y="1915100"/>
              <a:ext cx="280400" cy="316650"/>
            </a:xfrm>
            <a:custGeom>
              <a:avLst/>
              <a:gdLst/>
              <a:ahLst/>
              <a:cxnLst/>
              <a:rect l="l" t="t" r="r" b="b"/>
              <a:pathLst>
                <a:path w="11216" h="12666" extrusionOk="0">
                  <a:moveTo>
                    <a:pt x="5608" y="662"/>
                  </a:moveTo>
                  <a:cubicBezTo>
                    <a:pt x="5766" y="662"/>
                    <a:pt x="6081" y="914"/>
                    <a:pt x="6333" y="1544"/>
                  </a:cubicBezTo>
                  <a:cubicBezTo>
                    <a:pt x="6585" y="2111"/>
                    <a:pt x="6679" y="2867"/>
                    <a:pt x="6711" y="3655"/>
                  </a:cubicBezTo>
                  <a:lnTo>
                    <a:pt x="4505" y="3655"/>
                  </a:lnTo>
                  <a:cubicBezTo>
                    <a:pt x="4568" y="2836"/>
                    <a:pt x="4663" y="2080"/>
                    <a:pt x="4915" y="1544"/>
                  </a:cubicBezTo>
                  <a:cubicBezTo>
                    <a:pt x="5199" y="914"/>
                    <a:pt x="5451" y="662"/>
                    <a:pt x="5608" y="662"/>
                  </a:cubicBezTo>
                  <a:close/>
                  <a:moveTo>
                    <a:pt x="4411" y="946"/>
                  </a:moveTo>
                  <a:lnTo>
                    <a:pt x="4411" y="946"/>
                  </a:lnTo>
                  <a:cubicBezTo>
                    <a:pt x="4348" y="1072"/>
                    <a:pt x="4285" y="1166"/>
                    <a:pt x="4253" y="1292"/>
                  </a:cubicBezTo>
                  <a:cubicBezTo>
                    <a:pt x="3970" y="1954"/>
                    <a:pt x="3812" y="2804"/>
                    <a:pt x="3781" y="3687"/>
                  </a:cubicBezTo>
                  <a:lnTo>
                    <a:pt x="2269" y="3687"/>
                  </a:lnTo>
                  <a:cubicBezTo>
                    <a:pt x="2426" y="2426"/>
                    <a:pt x="3245" y="1387"/>
                    <a:pt x="4411" y="946"/>
                  </a:cubicBezTo>
                  <a:close/>
                  <a:moveTo>
                    <a:pt x="6837" y="946"/>
                  </a:moveTo>
                  <a:cubicBezTo>
                    <a:pt x="8034" y="1387"/>
                    <a:pt x="8853" y="2426"/>
                    <a:pt x="8979" y="3687"/>
                  </a:cubicBezTo>
                  <a:lnTo>
                    <a:pt x="7467" y="3687"/>
                  </a:lnTo>
                  <a:cubicBezTo>
                    <a:pt x="7435" y="2804"/>
                    <a:pt x="7278" y="1954"/>
                    <a:pt x="6994" y="1292"/>
                  </a:cubicBezTo>
                  <a:cubicBezTo>
                    <a:pt x="6963" y="1166"/>
                    <a:pt x="6868" y="1072"/>
                    <a:pt x="6837" y="946"/>
                  </a:cubicBezTo>
                  <a:close/>
                  <a:moveTo>
                    <a:pt x="9357" y="4443"/>
                  </a:moveTo>
                  <a:cubicBezTo>
                    <a:pt x="9830" y="4443"/>
                    <a:pt x="10271" y="4758"/>
                    <a:pt x="10428" y="5199"/>
                  </a:cubicBezTo>
                  <a:lnTo>
                    <a:pt x="851" y="5199"/>
                  </a:lnTo>
                  <a:cubicBezTo>
                    <a:pt x="1008" y="4758"/>
                    <a:pt x="1418" y="4443"/>
                    <a:pt x="1922" y="4443"/>
                  </a:cubicBezTo>
                  <a:close/>
                  <a:moveTo>
                    <a:pt x="1512" y="6680"/>
                  </a:moveTo>
                  <a:lnTo>
                    <a:pt x="1512" y="8192"/>
                  </a:lnTo>
                  <a:cubicBezTo>
                    <a:pt x="1134" y="8192"/>
                    <a:pt x="788" y="7814"/>
                    <a:pt x="788" y="7436"/>
                  </a:cubicBezTo>
                  <a:cubicBezTo>
                    <a:pt x="788" y="7058"/>
                    <a:pt x="1134" y="6680"/>
                    <a:pt x="1512" y="6680"/>
                  </a:cubicBezTo>
                  <a:close/>
                  <a:moveTo>
                    <a:pt x="9767" y="6680"/>
                  </a:moveTo>
                  <a:cubicBezTo>
                    <a:pt x="10145" y="6680"/>
                    <a:pt x="10491" y="6995"/>
                    <a:pt x="10491" y="7436"/>
                  </a:cubicBezTo>
                  <a:cubicBezTo>
                    <a:pt x="10460" y="7814"/>
                    <a:pt x="10145" y="8192"/>
                    <a:pt x="9767" y="8192"/>
                  </a:cubicBezTo>
                  <a:lnTo>
                    <a:pt x="9767" y="6680"/>
                  </a:lnTo>
                  <a:close/>
                  <a:moveTo>
                    <a:pt x="9011" y="5955"/>
                  </a:moveTo>
                  <a:lnTo>
                    <a:pt x="9011" y="8538"/>
                  </a:lnTo>
                  <a:cubicBezTo>
                    <a:pt x="9011" y="10397"/>
                    <a:pt x="7467" y="11941"/>
                    <a:pt x="5608" y="11941"/>
                  </a:cubicBezTo>
                  <a:cubicBezTo>
                    <a:pt x="3781" y="11941"/>
                    <a:pt x="2269" y="10397"/>
                    <a:pt x="2269" y="8538"/>
                  </a:cubicBezTo>
                  <a:lnTo>
                    <a:pt x="2269" y="5955"/>
                  </a:lnTo>
                  <a:close/>
                  <a:moveTo>
                    <a:pt x="5608" y="1"/>
                  </a:moveTo>
                  <a:cubicBezTo>
                    <a:pt x="3466" y="1"/>
                    <a:pt x="1733" y="1639"/>
                    <a:pt x="1544" y="3781"/>
                  </a:cubicBezTo>
                  <a:cubicBezTo>
                    <a:pt x="662" y="3939"/>
                    <a:pt x="32" y="4695"/>
                    <a:pt x="32" y="5577"/>
                  </a:cubicBezTo>
                  <a:cubicBezTo>
                    <a:pt x="32" y="5797"/>
                    <a:pt x="189" y="5955"/>
                    <a:pt x="378" y="5955"/>
                  </a:cubicBezTo>
                  <a:lnTo>
                    <a:pt x="1481" y="5955"/>
                  </a:lnTo>
                  <a:cubicBezTo>
                    <a:pt x="662" y="5955"/>
                    <a:pt x="0" y="6617"/>
                    <a:pt x="0" y="7436"/>
                  </a:cubicBezTo>
                  <a:cubicBezTo>
                    <a:pt x="0" y="8255"/>
                    <a:pt x="662" y="8948"/>
                    <a:pt x="1481" y="8948"/>
                  </a:cubicBezTo>
                  <a:cubicBezTo>
                    <a:pt x="1670" y="11027"/>
                    <a:pt x="3403" y="12665"/>
                    <a:pt x="5577" y="12665"/>
                  </a:cubicBezTo>
                  <a:cubicBezTo>
                    <a:pt x="7750" y="12665"/>
                    <a:pt x="9483" y="11027"/>
                    <a:pt x="9672" y="8948"/>
                  </a:cubicBezTo>
                  <a:cubicBezTo>
                    <a:pt x="10491" y="8948"/>
                    <a:pt x="11185" y="8255"/>
                    <a:pt x="11185" y="7436"/>
                  </a:cubicBezTo>
                  <a:cubicBezTo>
                    <a:pt x="11216" y="6617"/>
                    <a:pt x="10554" y="5955"/>
                    <a:pt x="9767" y="5955"/>
                  </a:cubicBezTo>
                  <a:lnTo>
                    <a:pt x="10869" y="5955"/>
                  </a:lnTo>
                  <a:cubicBezTo>
                    <a:pt x="11058" y="5955"/>
                    <a:pt x="11216" y="5797"/>
                    <a:pt x="11216" y="5577"/>
                  </a:cubicBezTo>
                  <a:cubicBezTo>
                    <a:pt x="11216" y="4695"/>
                    <a:pt x="10586" y="3939"/>
                    <a:pt x="9704" y="3781"/>
                  </a:cubicBezTo>
                  <a:cubicBezTo>
                    <a:pt x="9546" y="1639"/>
                    <a:pt x="7782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41" name="Google Shape;10841;p77"/>
          <p:cNvGrpSpPr/>
          <p:nvPr/>
        </p:nvGrpSpPr>
        <p:grpSpPr>
          <a:xfrm>
            <a:off x="8822238" y="1738260"/>
            <a:ext cx="494540" cy="481301"/>
            <a:chOff x="-56407800" y="1902600"/>
            <a:chExt cx="326875" cy="318125"/>
          </a:xfrm>
          <a:solidFill>
            <a:srgbClr val="009447"/>
          </a:solidFill>
        </p:grpSpPr>
        <p:sp>
          <p:nvSpPr>
            <p:cNvPr id="10842" name="Google Shape;10842;p77"/>
            <p:cNvSpPr/>
            <p:nvPr/>
          </p:nvSpPr>
          <p:spPr>
            <a:xfrm>
              <a:off x="-562896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43" name="Google Shape;10843;p77"/>
            <p:cNvSpPr/>
            <p:nvPr/>
          </p:nvSpPr>
          <p:spPr>
            <a:xfrm>
              <a:off x="-562156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44" name="Google Shape;10844;p77"/>
            <p:cNvSpPr/>
            <p:nvPr/>
          </p:nvSpPr>
          <p:spPr>
            <a:xfrm>
              <a:off x="-56407800" y="1902600"/>
              <a:ext cx="326875" cy="318125"/>
            </a:xfrm>
            <a:custGeom>
              <a:avLst/>
              <a:gdLst/>
              <a:ahLst/>
              <a:cxnLst/>
              <a:rect l="l" t="t" r="r" b="b"/>
              <a:pathLst>
                <a:path w="13075" h="12725" extrusionOk="0">
                  <a:moveTo>
                    <a:pt x="8371" y="824"/>
                  </a:moveTo>
                  <a:cubicBezTo>
                    <a:pt x="8854" y="824"/>
                    <a:pt x="9303" y="1142"/>
                    <a:pt x="9420" y="1635"/>
                  </a:cubicBezTo>
                  <a:lnTo>
                    <a:pt x="9924" y="3714"/>
                  </a:lnTo>
                  <a:cubicBezTo>
                    <a:pt x="9641" y="3777"/>
                    <a:pt x="9420" y="3809"/>
                    <a:pt x="9137" y="3809"/>
                  </a:cubicBezTo>
                  <a:lnTo>
                    <a:pt x="3907" y="3809"/>
                  </a:lnTo>
                  <a:cubicBezTo>
                    <a:pt x="3623" y="3809"/>
                    <a:pt x="3340" y="3777"/>
                    <a:pt x="3119" y="3714"/>
                  </a:cubicBezTo>
                  <a:lnTo>
                    <a:pt x="3655" y="1635"/>
                  </a:lnTo>
                  <a:cubicBezTo>
                    <a:pt x="3772" y="1142"/>
                    <a:pt x="4239" y="824"/>
                    <a:pt x="4717" y="824"/>
                  </a:cubicBezTo>
                  <a:cubicBezTo>
                    <a:pt x="4881" y="824"/>
                    <a:pt x="5046" y="861"/>
                    <a:pt x="5199" y="942"/>
                  </a:cubicBezTo>
                  <a:lnTo>
                    <a:pt x="6364" y="1509"/>
                  </a:lnTo>
                  <a:cubicBezTo>
                    <a:pt x="6427" y="1540"/>
                    <a:pt x="6490" y="1556"/>
                    <a:pt x="6545" y="1556"/>
                  </a:cubicBezTo>
                  <a:cubicBezTo>
                    <a:pt x="6601" y="1556"/>
                    <a:pt x="6648" y="1540"/>
                    <a:pt x="6679" y="1509"/>
                  </a:cubicBezTo>
                  <a:lnTo>
                    <a:pt x="7877" y="942"/>
                  </a:lnTo>
                  <a:cubicBezTo>
                    <a:pt x="8037" y="861"/>
                    <a:pt x="8206" y="824"/>
                    <a:pt x="8371" y="824"/>
                  </a:cubicBezTo>
                  <a:close/>
                  <a:moveTo>
                    <a:pt x="1299" y="3783"/>
                  </a:moveTo>
                  <a:cubicBezTo>
                    <a:pt x="1359" y="3783"/>
                    <a:pt x="1422" y="3800"/>
                    <a:pt x="1481" y="3840"/>
                  </a:cubicBezTo>
                  <a:lnTo>
                    <a:pt x="2017" y="4092"/>
                  </a:lnTo>
                  <a:cubicBezTo>
                    <a:pt x="2584" y="4344"/>
                    <a:pt x="3308" y="4565"/>
                    <a:pt x="3970" y="4565"/>
                  </a:cubicBezTo>
                  <a:lnTo>
                    <a:pt x="9200" y="4565"/>
                  </a:lnTo>
                  <a:cubicBezTo>
                    <a:pt x="9893" y="4565"/>
                    <a:pt x="10586" y="4376"/>
                    <a:pt x="11185" y="4092"/>
                  </a:cubicBezTo>
                  <a:lnTo>
                    <a:pt x="11689" y="3840"/>
                  </a:lnTo>
                  <a:cubicBezTo>
                    <a:pt x="11737" y="3824"/>
                    <a:pt x="11788" y="3816"/>
                    <a:pt x="11839" y="3816"/>
                  </a:cubicBezTo>
                  <a:cubicBezTo>
                    <a:pt x="11983" y="3816"/>
                    <a:pt x="12123" y="3881"/>
                    <a:pt x="12193" y="3998"/>
                  </a:cubicBezTo>
                  <a:cubicBezTo>
                    <a:pt x="12256" y="4187"/>
                    <a:pt x="12161" y="4439"/>
                    <a:pt x="11972" y="4502"/>
                  </a:cubicBezTo>
                  <a:lnTo>
                    <a:pt x="11468" y="4754"/>
                  </a:lnTo>
                  <a:cubicBezTo>
                    <a:pt x="10743" y="5100"/>
                    <a:pt x="9924" y="5289"/>
                    <a:pt x="9168" y="5289"/>
                  </a:cubicBezTo>
                  <a:lnTo>
                    <a:pt x="3938" y="5289"/>
                  </a:lnTo>
                  <a:cubicBezTo>
                    <a:pt x="3182" y="5289"/>
                    <a:pt x="2363" y="5100"/>
                    <a:pt x="1639" y="4754"/>
                  </a:cubicBezTo>
                  <a:lnTo>
                    <a:pt x="1134" y="4502"/>
                  </a:lnTo>
                  <a:cubicBezTo>
                    <a:pt x="945" y="4439"/>
                    <a:pt x="851" y="4187"/>
                    <a:pt x="977" y="3998"/>
                  </a:cubicBezTo>
                  <a:cubicBezTo>
                    <a:pt x="1042" y="3868"/>
                    <a:pt x="1166" y="3783"/>
                    <a:pt x="1299" y="3783"/>
                  </a:cubicBezTo>
                  <a:close/>
                  <a:moveTo>
                    <a:pt x="2426" y="6801"/>
                  </a:moveTo>
                  <a:lnTo>
                    <a:pt x="2426" y="8282"/>
                  </a:lnTo>
                  <a:cubicBezTo>
                    <a:pt x="2048" y="8282"/>
                    <a:pt x="1702" y="7936"/>
                    <a:pt x="1702" y="7558"/>
                  </a:cubicBezTo>
                  <a:cubicBezTo>
                    <a:pt x="1702" y="7148"/>
                    <a:pt x="2017" y="6801"/>
                    <a:pt x="2426" y="6801"/>
                  </a:cubicBezTo>
                  <a:close/>
                  <a:moveTo>
                    <a:pt x="10680" y="6801"/>
                  </a:moveTo>
                  <a:cubicBezTo>
                    <a:pt x="11059" y="6801"/>
                    <a:pt x="11405" y="7117"/>
                    <a:pt x="11405" y="7558"/>
                  </a:cubicBezTo>
                  <a:cubicBezTo>
                    <a:pt x="11405" y="7936"/>
                    <a:pt x="11059" y="8282"/>
                    <a:pt x="10680" y="8282"/>
                  </a:cubicBezTo>
                  <a:lnTo>
                    <a:pt x="10680" y="6801"/>
                  </a:lnTo>
                  <a:close/>
                  <a:moveTo>
                    <a:pt x="3214" y="5982"/>
                  </a:moveTo>
                  <a:cubicBezTo>
                    <a:pt x="3466" y="6014"/>
                    <a:pt x="3686" y="6014"/>
                    <a:pt x="3970" y="6014"/>
                  </a:cubicBezTo>
                  <a:lnTo>
                    <a:pt x="9200" y="6014"/>
                  </a:lnTo>
                  <a:cubicBezTo>
                    <a:pt x="9452" y="6014"/>
                    <a:pt x="9672" y="6014"/>
                    <a:pt x="9956" y="5982"/>
                  </a:cubicBezTo>
                  <a:lnTo>
                    <a:pt x="9956" y="5982"/>
                  </a:lnTo>
                  <a:cubicBezTo>
                    <a:pt x="9924" y="6297"/>
                    <a:pt x="9924" y="8219"/>
                    <a:pt x="9924" y="8503"/>
                  </a:cubicBezTo>
                  <a:lnTo>
                    <a:pt x="9924" y="8849"/>
                  </a:lnTo>
                  <a:lnTo>
                    <a:pt x="6742" y="7558"/>
                  </a:lnTo>
                  <a:cubicBezTo>
                    <a:pt x="6695" y="7526"/>
                    <a:pt x="6640" y="7510"/>
                    <a:pt x="6589" y="7510"/>
                  </a:cubicBezTo>
                  <a:cubicBezTo>
                    <a:pt x="6538" y="7510"/>
                    <a:pt x="6490" y="7526"/>
                    <a:pt x="6459" y="7558"/>
                  </a:cubicBezTo>
                  <a:lnTo>
                    <a:pt x="3214" y="8849"/>
                  </a:lnTo>
                  <a:lnTo>
                    <a:pt x="3214" y="8660"/>
                  </a:lnTo>
                  <a:lnTo>
                    <a:pt x="3214" y="5982"/>
                  </a:lnTo>
                  <a:close/>
                  <a:moveTo>
                    <a:pt x="6585" y="8282"/>
                  </a:moveTo>
                  <a:lnTo>
                    <a:pt x="9767" y="9542"/>
                  </a:lnTo>
                  <a:cubicBezTo>
                    <a:pt x="9262" y="11157"/>
                    <a:pt x="7905" y="12034"/>
                    <a:pt x="6522" y="12034"/>
                  </a:cubicBezTo>
                  <a:cubicBezTo>
                    <a:pt x="5746" y="12034"/>
                    <a:pt x="4962" y="11758"/>
                    <a:pt x="4316" y="11181"/>
                  </a:cubicBezTo>
                  <a:cubicBezTo>
                    <a:pt x="3844" y="10740"/>
                    <a:pt x="3529" y="10172"/>
                    <a:pt x="3340" y="9605"/>
                  </a:cubicBezTo>
                  <a:lnTo>
                    <a:pt x="6585" y="8282"/>
                  </a:lnTo>
                  <a:close/>
                  <a:moveTo>
                    <a:pt x="8390" y="1"/>
                  </a:moveTo>
                  <a:cubicBezTo>
                    <a:pt x="8109" y="1"/>
                    <a:pt x="7824" y="69"/>
                    <a:pt x="7561" y="217"/>
                  </a:cubicBezTo>
                  <a:lnTo>
                    <a:pt x="6522" y="721"/>
                  </a:lnTo>
                  <a:lnTo>
                    <a:pt x="5514" y="217"/>
                  </a:lnTo>
                  <a:cubicBezTo>
                    <a:pt x="5240" y="88"/>
                    <a:pt x="4955" y="27"/>
                    <a:pt x="4676" y="27"/>
                  </a:cubicBezTo>
                  <a:cubicBezTo>
                    <a:pt x="3863" y="27"/>
                    <a:pt x="3110" y="546"/>
                    <a:pt x="2899" y="1414"/>
                  </a:cubicBezTo>
                  <a:lnTo>
                    <a:pt x="2395" y="3462"/>
                  </a:lnTo>
                  <a:lnTo>
                    <a:pt x="1765" y="3147"/>
                  </a:lnTo>
                  <a:cubicBezTo>
                    <a:pt x="1607" y="3063"/>
                    <a:pt x="1435" y="3024"/>
                    <a:pt x="1265" y="3024"/>
                  </a:cubicBezTo>
                  <a:cubicBezTo>
                    <a:pt x="859" y="3024"/>
                    <a:pt x="462" y="3251"/>
                    <a:pt x="284" y="3651"/>
                  </a:cubicBezTo>
                  <a:cubicBezTo>
                    <a:pt x="0" y="4187"/>
                    <a:pt x="221" y="4880"/>
                    <a:pt x="788" y="5132"/>
                  </a:cubicBezTo>
                  <a:lnTo>
                    <a:pt x="1292" y="5384"/>
                  </a:lnTo>
                  <a:cubicBezTo>
                    <a:pt x="1639" y="5573"/>
                    <a:pt x="2048" y="5699"/>
                    <a:pt x="2426" y="5793"/>
                  </a:cubicBezTo>
                  <a:lnTo>
                    <a:pt x="2426" y="6014"/>
                  </a:lnTo>
                  <a:cubicBezTo>
                    <a:pt x="1607" y="6014"/>
                    <a:pt x="945" y="6675"/>
                    <a:pt x="945" y="7495"/>
                  </a:cubicBezTo>
                  <a:cubicBezTo>
                    <a:pt x="945" y="8282"/>
                    <a:pt x="1576" y="9007"/>
                    <a:pt x="2426" y="9007"/>
                  </a:cubicBezTo>
                  <a:cubicBezTo>
                    <a:pt x="2521" y="10015"/>
                    <a:pt x="3025" y="10992"/>
                    <a:pt x="3781" y="11685"/>
                  </a:cubicBezTo>
                  <a:cubicBezTo>
                    <a:pt x="4537" y="12378"/>
                    <a:pt x="5514" y="12724"/>
                    <a:pt x="6522" y="12724"/>
                  </a:cubicBezTo>
                  <a:cubicBezTo>
                    <a:pt x="8696" y="12724"/>
                    <a:pt x="10365" y="11055"/>
                    <a:pt x="10586" y="9007"/>
                  </a:cubicBezTo>
                  <a:cubicBezTo>
                    <a:pt x="11500" y="9007"/>
                    <a:pt x="12130" y="8282"/>
                    <a:pt x="12130" y="7495"/>
                  </a:cubicBezTo>
                  <a:cubicBezTo>
                    <a:pt x="12130" y="6675"/>
                    <a:pt x="11468" y="6014"/>
                    <a:pt x="10617" y="6014"/>
                  </a:cubicBezTo>
                  <a:lnTo>
                    <a:pt x="10617" y="5793"/>
                  </a:lnTo>
                  <a:cubicBezTo>
                    <a:pt x="11027" y="5699"/>
                    <a:pt x="11405" y="5573"/>
                    <a:pt x="11783" y="5384"/>
                  </a:cubicBezTo>
                  <a:lnTo>
                    <a:pt x="12287" y="5132"/>
                  </a:lnTo>
                  <a:cubicBezTo>
                    <a:pt x="12886" y="4911"/>
                    <a:pt x="13075" y="4250"/>
                    <a:pt x="12791" y="3682"/>
                  </a:cubicBezTo>
                  <a:cubicBezTo>
                    <a:pt x="12588" y="3299"/>
                    <a:pt x="12191" y="3061"/>
                    <a:pt x="11785" y="3061"/>
                  </a:cubicBezTo>
                  <a:cubicBezTo>
                    <a:pt x="11625" y="3061"/>
                    <a:pt x="11462" y="3098"/>
                    <a:pt x="11311" y="3178"/>
                  </a:cubicBezTo>
                  <a:lnTo>
                    <a:pt x="10775" y="3399"/>
                  </a:lnTo>
                  <a:cubicBezTo>
                    <a:pt x="10743" y="3399"/>
                    <a:pt x="10712" y="3462"/>
                    <a:pt x="10680" y="3462"/>
                  </a:cubicBezTo>
                  <a:lnTo>
                    <a:pt x="10145" y="1414"/>
                  </a:lnTo>
                  <a:cubicBezTo>
                    <a:pt x="9959" y="552"/>
                    <a:pt x="9187" y="1"/>
                    <a:pt x="83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45" name="Google Shape;10845;p77"/>
          <p:cNvGrpSpPr/>
          <p:nvPr/>
        </p:nvGrpSpPr>
        <p:grpSpPr>
          <a:xfrm>
            <a:off x="8829973" y="2387016"/>
            <a:ext cx="479071" cy="451648"/>
            <a:chOff x="-56401500" y="2304975"/>
            <a:chExt cx="316650" cy="298525"/>
          </a:xfrm>
          <a:solidFill>
            <a:srgbClr val="009447"/>
          </a:solidFill>
        </p:grpSpPr>
        <p:sp>
          <p:nvSpPr>
            <p:cNvPr id="10846" name="Google Shape;10846;p77"/>
            <p:cNvSpPr/>
            <p:nvPr/>
          </p:nvSpPr>
          <p:spPr>
            <a:xfrm>
              <a:off x="-56289650" y="2436500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47" name="Google Shape;10847;p77"/>
            <p:cNvSpPr/>
            <p:nvPr/>
          </p:nvSpPr>
          <p:spPr>
            <a:xfrm>
              <a:off x="-56215625" y="24365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48" name="Google Shape;10848;p77"/>
            <p:cNvSpPr/>
            <p:nvPr/>
          </p:nvSpPr>
          <p:spPr>
            <a:xfrm>
              <a:off x="-56280200" y="2499700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23"/>
                  </a:cubicBezTo>
                  <a:cubicBezTo>
                    <a:pt x="536" y="1001"/>
                    <a:pt x="1008" y="1190"/>
                    <a:pt x="1481" y="1190"/>
                  </a:cubicBezTo>
                  <a:cubicBezTo>
                    <a:pt x="1953" y="1190"/>
                    <a:pt x="2457" y="1001"/>
                    <a:pt x="2773" y="623"/>
                  </a:cubicBezTo>
                  <a:cubicBezTo>
                    <a:pt x="2930" y="466"/>
                    <a:pt x="2930" y="245"/>
                    <a:pt x="2773" y="119"/>
                  </a:cubicBezTo>
                  <a:cubicBezTo>
                    <a:pt x="2694" y="40"/>
                    <a:pt x="2591" y="1"/>
                    <a:pt x="2497" y="1"/>
                  </a:cubicBezTo>
                  <a:cubicBezTo>
                    <a:pt x="2402" y="1"/>
                    <a:pt x="2316" y="40"/>
                    <a:pt x="2268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2" y="308"/>
                    <a:pt x="693" y="119"/>
                  </a:cubicBezTo>
                  <a:cubicBezTo>
                    <a:pt x="614" y="40"/>
                    <a:pt x="512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49" name="Google Shape;10849;p77"/>
            <p:cNvSpPr/>
            <p:nvPr/>
          </p:nvSpPr>
          <p:spPr>
            <a:xfrm>
              <a:off x="-56401500" y="2304975"/>
              <a:ext cx="316650" cy="298525"/>
            </a:xfrm>
            <a:custGeom>
              <a:avLst/>
              <a:gdLst/>
              <a:ahLst/>
              <a:cxnLst/>
              <a:rect l="l" t="t" r="r" b="b"/>
              <a:pathLst>
                <a:path w="12666" h="11941" extrusionOk="0">
                  <a:moveTo>
                    <a:pt x="6411" y="785"/>
                  </a:moveTo>
                  <a:cubicBezTo>
                    <a:pt x="7105" y="785"/>
                    <a:pt x="7692" y="1003"/>
                    <a:pt x="8223" y="1387"/>
                  </a:cubicBezTo>
                  <a:lnTo>
                    <a:pt x="6270" y="2899"/>
                  </a:lnTo>
                  <a:lnTo>
                    <a:pt x="4348" y="1387"/>
                  </a:lnTo>
                  <a:cubicBezTo>
                    <a:pt x="4915" y="977"/>
                    <a:pt x="5577" y="788"/>
                    <a:pt x="6270" y="788"/>
                  </a:cubicBezTo>
                  <a:cubicBezTo>
                    <a:pt x="6317" y="786"/>
                    <a:pt x="6365" y="785"/>
                    <a:pt x="6411" y="785"/>
                  </a:cubicBezTo>
                  <a:close/>
                  <a:moveTo>
                    <a:pt x="2174" y="4474"/>
                  </a:moveTo>
                  <a:lnTo>
                    <a:pt x="2174" y="5986"/>
                  </a:lnTo>
                  <a:cubicBezTo>
                    <a:pt x="1796" y="5986"/>
                    <a:pt x="1450" y="5640"/>
                    <a:pt x="1450" y="5230"/>
                  </a:cubicBezTo>
                  <a:cubicBezTo>
                    <a:pt x="1450" y="4821"/>
                    <a:pt x="1765" y="4474"/>
                    <a:pt x="2174" y="4474"/>
                  </a:cubicBezTo>
                  <a:close/>
                  <a:moveTo>
                    <a:pt x="10428" y="4474"/>
                  </a:moveTo>
                  <a:cubicBezTo>
                    <a:pt x="10838" y="4474"/>
                    <a:pt x="11153" y="4821"/>
                    <a:pt x="11153" y="5230"/>
                  </a:cubicBezTo>
                  <a:cubicBezTo>
                    <a:pt x="11153" y="5608"/>
                    <a:pt x="10807" y="5986"/>
                    <a:pt x="10428" y="5986"/>
                  </a:cubicBezTo>
                  <a:lnTo>
                    <a:pt x="10428" y="4474"/>
                  </a:lnTo>
                  <a:close/>
                  <a:moveTo>
                    <a:pt x="1008" y="6144"/>
                  </a:moveTo>
                  <a:cubicBezTo>
                    <a:pt x="1292" y="6490"/>
                    <a:pt x="1702" y="6742"/>
                    <a:pt x="2174" y="6742"/>
                  </a:cubicBezTo>
                  <a:cubicBezTo>
                    <a:pt x="2174" y="7152"/>
                    <a:pt x="1828" y="7467"/>
                    <a:pt x="1450" y="7467"/>
                  </a:cubicBezTo>
                  <a:cubicBezTo>
                    <a:pt x="1040" y="7467"/>
                    <a:pt x="693" y="7120"/>
                    <a:pt x="693" y="6742"/>
                  </a:cubicBezTo>
                  <a:cubicBezTo>
                    <a:pt x="693" y="6490"/>
                    <a:pt x="819" y="6270"/>
                    <a:pt x="1008" y="6144"/>
                  </a:cubicBezTo>
                  <a:close/>
                  <a:moveTo>
                    <a:pt x="11594" y="6144"/>
                  </a:moveTo>
                  <a:cubicBezTo>
                    <a:pt x="11783" y="6301"/>
                    <a:pt x="11909" y="6490"/>
                    <a:pt x="11909" y="6742"/>
                  </a:cubicBezTo>
                  <a:cubicBezTo>
                    <a:pt x="11909" y="7152"/>
                    <a:pt x="11594" y="7467"/>
                    <a:pt x="11153" y="7467"/>
                  </a:cubicBezTo>
                  <a:cubicBezTo>
                    <a:pt x="10775" y="7467"/>
                    <a:pt x="10428" y="7120"/>
                    <a:pt x="10428" y="6742"/>
                  </a:cubicBezTo>
                  <a:cubicBezTo>
                    <a:pt x="10901" y="6742"/>
                    <a:pt x="11311" y="6490"/>
                    <a:pt x="11594" y="6144"/>
                  </a:cubicBezTo>
                  <a:close/>
                  <a:moveTo>
                    <a:pt x="8759" y="1859"/>
                  </a:moveTo>
                  <a:cubicBezTo>
                    <a:pt x="9326" y="2426"/>
                    <a:pt x="9672" y="3214"/>
                    <a:pt x="9672" y="4128"/>
                  </a:cubicBezTo>
                  <a:lnTo>
                    <a:pt x="9672" y="7120"/>
                  </a:lnTo>
                  <a:cubicBezTo>
                    <a:pt x="9672" y="8507"/>
                    <a:pt x="8853" y="9735"/>
                    <a:pt x="7562" y="10239"/>
                  </a:cubicBezTo>
                  <a:cubicBezTo>
                    <a:pt x="7215" y="9924"/>
                    <a:pt x="6774" y="9735"/>
                    <a:pt x="6301" y="9735"/>
                  </a:cubicBezTo>
                  <a:cubicBezTo>
                    <a:pt x="5829" y="9735"/>
                    <a:pt x="5356" y="9924"/>
                    <a:pt x="5041" y="10239"/>
                  </a:cubicBezTo>
                  <a:cubicBezTo>
                    <a:pt x="3781" y="9735"/>
                    <a:pt x="2899" y="8507"/>
                    <a:pt x="2899" y="7120"/>
                  </a:cubicBezTo>
                  <a:lnTo>
                    <a:pt x="2899" y="4128"/>
                  </a:lnTo>
                  <a:cubicBezTo>
                    <a:pt x="2899" y="3277"/>
                    <a:pt x="3245" y="2489"/>
                    <a:pt x="3812" y="1859"/>
                  </a:cubicBezTo>
                  <a:lnTo>
                    <a:pt x="6049" y="3655"/>
                  </a:lnTo>
                  <a:cubicBezTo>
                    <a:pt x="6112" y="3718"/>
                    <a:pt x="6191" y="3749"/>
                    <a:pt x="6274" y="3749"/>
                  </a:cubicBezTo>
                  <a:cubicBezTo>
                    <a:pt x="6356" y="3749"/>
                    <a:pt x="6443" y="3718"/>
                    <a:pt x="6522" y="3655"/>
                  </a:cubicBezTo>
                  <a:lnTo>
                    <a:pt x="8759" y="1859"/>
                  </a:lnTo>
                  <a:close/>
                  <a:moveTo>
                    <a:pt x="6333" y="10460"/>
                  </a:moveTo>
                  <a:cubicBezTo>
                    <a:pt x="6805" y="10460"/>
                    <a:pt x="7215" y="10775"/>
                    <a:pt x="7373" y="11216"/>
                  </a:cubicBezTo>
                  <a:lnTo>
                    <a:pt x="5262" y="11216"/>
                  </a:lnTo>
                  <a:cubicBezTo>
                    <a:pt x="5419" y="10775"/>
                    <a:pt x="5797" y="10460"/>
                    <a:pt x="6333" y="10460"/>
                  </a:cubicBezTo>
                  <a:close/>
                  <a:moveTo>
                    <a:pt x="6333" y="0"/>
                  </a:moveTo>
                  <a:cubicBezTo>
                    <a:pt x="4159" y="0"/>
                    <a:pt x="2395" y="1639"/>
                    <a:pt x="2237" y="3718"/>
                  </a:cubicBezTo>
                  <a:cubicBezTo>
                    <a:pt x="1324" y="3718"/>
                    <a:pt x="599" y="4506"/>
                    <a:pt x="725" y="5419"/>
                  </a:cubicBezTo>
                  <a:cubicBezTo>
                    <a:pt x="252" y="5703"/>
                    <a:pt x="0" y="6175"/>
                    <a:pt x="0" y="6742"/>
                  </a:cubicBezTo>
                  <a:cubicBezTo>
                    <a:pt x="0" y="7562"/>
                    <a:pt x="662" y="8223"/>
                    <a:pt x="1481" y="8223"/>
                  </a:cubicBezTo>
                  <a:cubicBezTo>
                    <a:pt x="1796" y="8223"/>
                    <a:pt x="2080" y="8160"/>
                    <a:pt x="2300" y="7940"/>
                  </a:cubicBezTo>
                  <a:cubicBezTo>
                    <a:pt x="2584" y="9263"/>
                    <a:pt x="3497" y="10271"/>
                    <a:pt x="4632" y="10838"/>
                  </a:cubicBezTo>
                  <a:cubicBezTo>
                    <a:pt x="4506" y="11059"/>
                    <a:pt x="4474" y="11311"/>
                    <a:pt x="4474" y="11563"/>
                  </a:cubicBezTo>
                  <a:cubicBezTo>
                    <a:pt x="4474" y="11783"/>
                    <a:pt x="4632" y="11941"/>
                    <a:pt x="4821" y="11941"/>
                  </a:cubicBezTo>
                  <a:lnTo>
                    <a:pt x="7814" y="11941"/>
                  </a:lnTo>
                  <a:cubicBezTo>
                    <a:pt x="8034" y="11941"/>
                    <a:pt x="8192" y="11783"/>
                    <a:pt x="8192" y="11563"/>
                  </a:cubicBezTo>
                  <a:cubicBezTo>
                    <a:pt x="8192" y="11311"/>
                    <a:pt x="8129" y="11059"/>
                    <a:pt x="8034" y="10838"/>
                  </a:cubicBezTo>
                  <a:cubicBezTo>
                    <a:pt x="9168" y="10302"/>
                    <a:pt x="10082" y="9263"/>
                    <a:pt x="10334" y="7940"/>
                  </a:cubicBezTo>
                  <a:cubicBezTo>
                    <a:pt x="10586" y="8097"/>
                    <a:pt x="10870" y="8223"/>
                    <a:pt x="11185" y="8223"/>
                  </a:cubicBezTo>
                  <a:cubicBezTo>
                    <a:pt x="12004" y="8223"/>
                    <a:pt x="12665" y="7562"/>
                    <a:pt x="12665" y="6742"/>
                  </a:cubicBezTo>
                  <a:cubicBezTo>
                    <a:pt x="12665" y="6175"/>
                    <a:pt x="12382" y="5703"/>
                    <a:pt x="11909" y="5419"/>
                  </a:cubicBezTo>
                  <a:cubicBezTo>
                    <a:pt x="12035" y="4506"/>
                    <a:pt x="11311" y="3718"/>
                    <a:pt x="10428" y="3718"/>
                  </a:cubicBezTo>
                  <a:cubicBezTo>
                    <a:pt x="10208" y="1639"/>
                    <a:pt x="8444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50" name="Google Shape;10850;p77"/>
          <p:cNvGrpSpPr/>
          <p:nvPr/>
        </p:nvGrpSpPr>
        <p:grpSpPr>
          <a:xfrm>
            <a:off x="7105151" y="3576450"/>
            <a:ext cx="426647" cy="481453"/>
            <a:chOff x="-54426150" y="1901700"/>
            <a:chExt cx="282000" cy="318225"/>
          </a:xfrm>
          <a:solidFill>
            <a:srgbClr val="009447"/>
          </a:solidFill>
        </p:grpSpPr>
        <p:sp>
          <p:nvSpPr>
            <p:cNvPr id="10851" name="Google Shape;10851;p77"/>
            <p:cNvSpPr/>
            <p:nvPr/>
          </p:nvSpPr>
          <p:spPr>
            <a:xfrm>
              <a:off x="-54330850" y="2072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90" y="0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52" name="Google Shape;10852;p77"/>
            <p:cNvSpPr/>
            <p:nvPr/>
          </p:nvSpPr>
          <p:spPr>
            <a:xfrm>
              <a:off x="-5425680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53" name="Google Shape;10853;p77"/>
            <p:cNvSpPr/>
            <p:nvPr/>
          </p:nvSpPr>
          <p:spPr>
            <a:xfrm>
              <a:off x="-543206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54" name="Google Shape;10854;p77"/>
            <p:cNvSpPr/>
            <p:nvPr/>
          </p:nvSpPr>
          <p:spPr>
            <a:xfrm>
              <a:off x="-54426150" y="1901700"/>
              <a:ext cx="282000" cy="318225"/>
            </a:xfrm>
            <a:custGeom>
              <a:avLst/>
              <a:gdLst/>
              <a:ahLst/>
              <a:cxnLst/>
              <a:rect l="l" t="t" r="r" b="b"/>
              <a:pathLst>
                <a:path w="11280" h="12729" extrusionOk="0">
                  <a:moveTo>
                    <a:pt x="5672" y="820"/>
                  </a:moveTo>
                  <a:cubicBezTo>
                    <a:pt x="6648" y="820"/>
                    <a:pt x="7562" y="1072"/>
                    <a:pt x="8381" y="1639"/>
                  </a:cubicBezTo>
                  <a:cubicBezTo>
                    <a:pt x="8350" y="1828"/>
                    <a:pt x="8318" y="2049"/>
                    <a:pt x="8318" y="2301"/>
                  </a:cubicBezTo>
                  <a:cubicBezTo>
                    <a:pt x="8318" y="2584"/>
                    <a:pt x="8350" y="2805"/>
                    <a:pt x="8444" y="3057"/>
                  </a:cubicBezTo>
                  <a:lnTo>
                    <a:pt x="1671" y="3057"/>
                  </a:lnTo>
                  <a:cubicBezTo>
                    <a:pt x="2458" y="1702"/>
                    <a:pt x="3939" y="820"/>
                    <a:pt x="5672" y="820"/>
                  </a:cubicBezTo>
                  <a:close/>
                  <a:moveTo>
                    <a:pt x="9389" y="1072"/>
                  </a:moveTo>
                  <a:cubicBezTo>
                    <a:pt x="9547" y="1387"/>
                    <a:pt x="9736" y="1828"/>
                    <a:pt x="9736" y="2301"/>
                  </a:cubicBezTo>
                  <a:cubicBezTo>
                    <a:pt x="9736" y="2773"/>
                    <a:pt x="9547" y="3214"/>
                    <a:pt x="9389" y="3529"/>
                  </a:cubicBezTo>
                  <a:cubicBezTo>
                    <a:pt x="9232" y="3214"/>
                    <a:pt x="9011" y="2773"/>
                    <a:pt x="9011" y="2301"/>
                  </a:cubicBezTo>
                  <a:cubicBezTo>
                    <a:pt x="9011" y="1828"/>
                    <a:pt x="9232" y="1356"/>
                    <a:pt x="9389" y="1072"/>
                  </a:cubicBezTo>
                  <a:close/>
                  <a:moveTo>
                    <a:pt x="5262" y="3750"/>
                  </a:moveTo>
                  <a:cubicBezTo>
                    <a:pt x="5136" y="4065"/>
                    <a:pt x="4853" y="4443"/>
                    <a:pt x="4474" y="4695"/>
                  </a:cubicBezTo>
                  <a:cubicBezTo>
                    <a:pt x="3907" y="5105"/>
                    <a:pt x="3246" y="5325"/>
                    <a:pt x="2742" y="5325"/>
                  </a:cubicBezTo>
                  <a:lnTo>
                    <a:pt x="1923" y="5325"/>
                  </a:lnTo>
                  <a:cubicBezTo>
                    <a:pt x="1734" y="5325"/>
                    <a:pt x="1576" y="5483"/>
                    <a:pt x="1576" y="5703"/>
                  </a:cubicBezTo>
                  <a:lnTo>
                    <a:pt x="1576" y="6806"/>
                  </a:lnTo>
                  <a:lnTo>
                    <a:pt x="851" y="6806"/>
                  </a:lnTo>
                  <a:lnTo>
                    <a:pt x="851" y="5703"/>
                  </a:lnTo>
                  <a:cubicBezTo>
                    <a:pt x="851" y="5010"/>
                    <a:pt x="946" y="4349"/>
                    <a:pt x="1229" y="3750"/>
                  </a:cubicBezTo>
                  <a:close/>
                  <a:moveTo>
                    <a:pt x="10177" y="3750"/>
                  </a:moveTo>
                  <a:cubicBezTo>
                    <a:pt x="10397" y="4349"/>
                    <a:pt x="10555" y="5042"/>
                    <a:pt x="10555" y="5735"/>
                  </a:cubicBezTo>
                  <a:lnTo>
                    <a:pt x="10555" y="6837"/>
                  </a:lnTo>
                  <a:lnTo>
                    <a:pt x="9767" y="6837"/>
                  </a:lnTo>
                  <a:lnTo>
                    <a:pt x="9767" y="5735"/>
                  </a:lnTo>
                  <a:cubicBezTo>
                    <a:pt x="9767" y="5546"/>
                    <a:pt x="9610" y="5388"/>
                    <a:pt x="9421" y="5388"/>
                  </a:cubicBezTo>
                  <a:lnTo>
                    <a:pt x="8665" y="5388"/>
                  </a:lnTo>
                  <a:cubicBezTo>
                    <a:pt x="8129" y="5388"/>
                    <a:pt x="7436" y="5136"/>
                    <a:pt x="6932" y="4758"/>
                  </a:cubicBezTo>
                  <a:cubicBezTo>
                    <a:pt x="6554" y="4475"/>
                    <a:pt x="6270" y="4160"/>
                    <a:pt x="6144" y="3813"/>
                  </a:cubicBezTo>
                  <a:lnTo>
                    <a:pt x="8759" y="3813"/>
                  </a:lnTo>
                  <a:cubicBezTo>
                    <a:pt x="8948" y="4160"/>
                    <a:pt x="9137" y="4380"/>
                    <a:pt x="9200" y="4412"/>
                  </a:cubicBezTo>
                  <a:cubicBezTo>
                    <a:pt x="9279" y="4506"/>
                    <a:pt x="9374" y="4553"/>
                    <a:pt x="9468" y="4553"/>
                  </a:cubicBezTo>
                  <a:cubicBezTo>
                    <a:pt x="9563" y="4553"/>
                    <a:pt x="9657" y="4506"/>
                    <a:pt x="9736" y="4412"/>
                  </a:cubicBezTo>
                  <a:cubicBezTo>
                    <a:pt x="9736" y="4412"/>
                    <a:pt x="9988" y="4160"/>
                    <a:pt x="10177" y="3750"/>
                  </a:cubicBezTo>
                  <a:close/>
                  <a:moveTo>
                    <a:pt x="1545" y="7562"/>
                  </a:moveTo>
                  <a:lnTo>
                    <a:pt x="1545" y="8318"/>
                  </a:lnTo>
                  <a:lnTo>
                    <a:pt x="788" y="8318"/>
                  </a:lnTo>
                  <a:lnTo>
                    <a:pt x="788" y="7562"/>
                  </a:lnTo>
                  <a:close/>
                  <a:moveTo>
                    <a:pt x="10523" y="7562"/>
                  </a:moveTo>
                  <a:lnTo>
                    <a:pt x="10523" y="8318"/>
                  </a:lnTo>
                  <a:lnTo>
                    <a:pt x="9767" y="8318"/>
                  </a:lnTo>
                  <a:lnTo>
                    <a:pt x="9767" y="7562"/>
                  </a:lnTo>
                  <a:close/>
                  <a:moveTo>
                    <a:pt x="1576" y="9074"/>
                  </a:moveTo>
                  <a:lnTo>
                    <a:pt x="1576" y="9421"/>
                  </a:lnTo>
                  <a:lnTo>
                    <a:pt x="1545" y="9421"/>
                  </a:lnTo>
                  <a:cubicBezTo>
                    <a:pt x="1545" y="9641"/>
                    <a:pt x="1387" y="9799"/>
                    <a:pt x="1198" y="9799"/>
                  </a:cubicBezTo>
                  <a:cubicBezTo>
                    <a:pt x="1009" y="9799"/>
                    <a:pt x="851" y="9641"/>
                    <a:pt x="851" y="9421"/>
                  </a:cubicBezTo>
                  <a:lnTo>
                    <a:pt x="851" y="9074"/>
                  </a:lnTo>
                  <a:close/>
                  <a:moveTo>
                    <a:pt x="10555" y="9074"/>
                  </a:moveTo>
                  <a:lnTo>
                    <a:pt x="10555" y="9421"/>
                  </a:lnTo>
                  <a:lnTo>
                    <a:pt x="10523" y="9421"/>
                  </a:lnTo>
                  <a:cubicBezTo>
                    <a:pt x="10523" y="9641"/>
                    <a:pt x="10366" y="9799"/>
                    <a:pt x="10177" y="9799"/>
                  </a:cubicBezTo>
                  <a:cubicBezTo>
                    <a:pt x="9956" y="9799"/>
                    <a:pt x="9799" y="9641"/>
                    <a:pt x="9799" y="9421"/>
                  </a:cubicBezTo>
                  <a:lnTo>
                    <a:pt x="9799" y="9074"/>
                  </a:lnTo>
                  <a:close/>
                  <a:moveTo>
                    <a:pt x="1198" y="10555"/>
                  </a:moveTo>
                  <a:cubicBezTo>
                    <a:pt x="1387" y="10555"/>
                    <a:pt x="1545" y="10713"/>
                    <a:pt x="1545" y="10933"/>
                  </a:cubicBezTo>
                  <a:cubicBezTo>
                    <a:pt x="1545" y="11059"/>
                    <a:pt x="1545" y="11059"/>
                    <a:pt x="1198" y="11689"/>
                  </a:cubicBezTo>
                  <a:cubicBezTo>
                    <a:pt x="820" y="11059"/>
                    <a:pt x="820" y="11059"/>
                    <a:pt x="820" y="10933"/>
                  </a:cubicBezTo>
                  <a:cubicBezTo>
                    <a:pt x="820" y="10713"/>
                    <a:pt x="977" y="10555"/>
                    <a:pt x="1198" y="10555"/>
                  </a:cubicBezTo>
                  <a:close/>
                  <a:moveTo>
                    <a:pt x="10114" y="10618"/>
                  </a:moveTo>
                  <a:cubicBezTo>
                    <a:pt x="10334" y="10618"/>
                    <a:pt x="10492" y="10776"/>
                    <a:pt x="10492" y="10965"/>
                  </a:cubicBezTo>
                  <a:cubicBezTo>
                    <a:pt x="10523" y="10965"/>
                    <a:pt x="10492" y="11059"/>
                    <a:pt x="10492" y="11091"/>
                  </a:cubicBezTo>
                  <a:lnTo>
                    <a:pt x="10177" y="11689"/>
                  </a:lnTo>
                  <a:lnTo>
                    <a:pt x="9799" y="11091"/>
                  </a:lnTo>
                  <a:cubicBezTo>
                    <a:pt x="9799" y="11059"/>
                    <a:pt x="9767" y="10996"/>
                    <a:pt x="9767" y="10965"/>
                  </a:cubicBezTo>
                  <a:cubicBezTo>
                    <a:pt x="9767" y="10776"/>
                    <a:pt x="9925" y="10618"/>
                    <a:pt x="10114" y="10618"/>
                  </a:cubicBezTo>
                  <a:close/>
                  <a:moveTo>
                    <a:pt x="5672" y="4538"/>
                  </a:moveTo>
                  <a:cubicBezTo>
                    <a:pt x="5861" y="4821"/>
                    <a:pt x="6144" y="5105"/>
                    <a:pt x="6522" y="5325"/>
                  </a:cubicBezTo>
                  <a:cubicBezTo>
                    <a:pt x="7184" y="5798"/>
                    <a:pt x="7972" y="6081"/>
                    <a:pt x="8665" y="6081"/>
                  </a:cubicBezTo>
                  <a:lnTo>
                    <a:pt x="9011" y="6081"/>
                  </a:lnTo>
                  <a:lnTo>
                    <a:pt x="9011" y="8696"/>
                  </a:lnTo>
                  <a:cubicBezTo>
                    <a:pt x="9011" y="10524"/>
                    <a:pt x="7530" y="12036"/>
                    <a:pt x="5672" y="12036"/>
                  </a:cubicBezTo>
                  <a:cubicBezTo>
                    <a:pt x="3813" y="12036"/>
                    <a:pt x="2332" y="10524"/>
                    <a:pt x="2332" y="8696"/>
                  </a:cubicBezTo>
                  <a:lnTo>
                    <a:pt x="2332" y="6081"/>
                  </a:lnTo>
                  <a:lnTo>
                    <a:pt x="2679" y="6081"/>
                  </a:lnTo>
                  <a:cubicBezTo>
                    <a:pt x="3403" y="6081"/>
                    <a:pt x="4191" y="5798"/>
                    <a:pt x="4853" y="5325"/>
                  </a:cubicBezTo>
                  <a:cubicBezTo>
                    <a:pt x="5199" y="5105"/>
                    <a:pt x="5483" y="4821"/>
                    <a:pt x="5672" y="4538"/>
                  </a:cubicBezTo>
                  <a:close/>
                  <a:moveTo>
                    <a:pt x="5672" y="1"/>
                  </a:moveTo>
                  <a:cubicBezTo>
                    <a:pt x="2584" y="1"/>
                    <a:pt x="95" y="2584"/>
                    <a:pt x="95" y="5640"/>
                  </a:cubicBezTo>
                  <a:lnTo>
                    <a:pt x="95" y="9389"/>
                  </a:lnTo>
                  <a:cubicBezTo>
                    <a:pt x="95" y="9673"/>
                    <a:pt x="221" y="9925"/>
                    <a:pt x="347" y="10145"/>
                  </a:cubicBezTo>
                  <a:cubicBezTo>
                    <a:pt x="1" y="10524"/>
                    <a:pt x="1" y="11091"/>
                    <a:pt x="221" y="11343"/>
                  </a:cubicBezTo>
                  <a:lnTo>
                    <a:pt x="883" y="12540"/>
                  </a:lnTo>
                  <a:cubicBezTo>
                    <a:pt x="946" y="12666"/>
                    <a:pt x="1072" y="12729"/>
                    <a:pt x="1198" y="12729"/>
                  </a:cubicBezTo>
                  <a:cubicBezTo>
                    <a:pt x="1324" y="12729"/>
                    <a:pt x="1450" y="12666"/>
                    <a:pt x="1513" y="12540"/>
                  </a:cubicBezTo>
                  <a:cubicBezTo>
                    <a:pt x="2175" y="11343"/>
                    <a:pt x="2238" y="11311"/>
                    <a:pt x="2301" y="10965"/>
                  </a:cubicBezTo>
                  <a:cubicBezTo>
                    <a:pt x="3025" y="12036"/>
                    <a:pt x="4254" y="12729"/>
                    <a:pt x="5640" y="12729"/>
                  </a:cubicBezTo>
                  <a:cubicBezTo>
                    <a:pt x="7026" y="12729"/>
                    <a:pt x="8287" y="12036"/>
                    <a:pt x="8980" y="10965"/>
                  </a:cubicBezTo>
                  <a:cubicBezTo>
                    <a:pt x="8980" y="11091"/>
                    <a:pt x="9043" y="11185"/>
                    <a:pt x="9074" y="11311"/>
                  </a:cubicBezTo>
                  <a:lnTo>
                    <a:pt x="9074" y="11343"/>
                  </a:lnTo>
                  <a:lnTo>
                    <a:pt x="9736" y="12540"/>
                  </a:lnTo>
                  <a:cubicBezTo>
                    <a:pt x="9799" y="12666"/>
                    <a:pt x="9925" y="12729"/>
                    <a:pt x="10051" y="12729"/>
                  </a:cubicBezTo>
                  <a:cubicBezTo>
                    <a:pt x="10177" y="12729"/>
                    <a:pt x="10334" y="12666"/>
                    <a:pt x="10366" y="12540"/>
                  </a:cubicBezTo>
                  <a:lnTo>
                    <a:pt x="11028" y="11406"/>
                  </a:lnTo>
                  <a:cubicBezTo>
                    <a:pt x="11122" y="11248"/>
                    <a:pt x="11154" y="11028"/>
                    <a:pt x="11154" y="10870"/>
                  </a:cubicBezTo>
                  <a:cubicBezTo>
                    <a:pt x="11154" y="10618"/>
                    <a:pt x="11028" y="10335"/>
                    <a:pt x="10870" y="10145"/>
                  </a:cubicBezTo>
                  <a:cubicBezTo>
                    <a:pt x="11091" y="9925"/>
                    <a:pt x="11154" y="9673"/>
                    <a:pt x="11154" y="9389"/>
                  </a:cubicBezTo>
                  <a:cubicBezTo>
                    <a:pt x="11280" y="4979"/>
                    <a:pt x="11280" y="5294"/>
                    <a:pt x="11217" y="5168"/>
                  </a:cubicBezTo>
                  <a:cubicBezTo>
                    <a:pt x="11154" y="4317"/>
                    <a:pt x="10870" y="3498"/>
                    <a:pt x="10429" y="2773"/>
                  </a:cubicBezTo>
                  <a:cubicBezTo>
                    <a:pt x="10492" y="2616"/>
                    <a:pt x="10492" y="2458"/>
                    <a:pt x="10492" y="2301"/>
                  </a:cubicBezTo>
                  <a:cubicBezTo>
                    <a:pt x="10492" y="1167"/>
                    <a:pt x="9704" y="221"/>
                    <a:pt x="9641" y="190"/>
                  </a:cubicBezTo>
                  <a:cubicBezTo>
                    <a:pt x="9578" y="95"/>
                    <a:pt x="9484" y="64"/>
                    <a:pt x="9389" y="64"/>
                  </a:cubicBezTo>
                  <a:cubicBezTo>
                    <a:pt x="9263" y="64"/>
                    <a:pt x="9169" y="95"/>
                    <a:pt x="9106" y="190"/>
                  </a:cubicBezTo>
                  <a:cubicBezTo>
                    <a:pt x="9106" y="221"/>
                    <a:pt x="8822" y="473"/>
                    <a:pt x="8633" y="883"/>
                  </a:cubicBezTo>
                  <a:cubicBezTo>
                    <a:pt x="7719" y="316"/>
                    <a:pt x="6743" y="1"/>
                    <a:pt x="5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55" name="Google Shape;10855;p77"/>
          <p:cNvGrpSpPr/>
          <p:nvPr/>
        </p:nvGrpSpPr>
        <p:grpSpPr>
          <a:xfrm>
            <a:off x="7105151" y="4181067"/>
            <a:ext cx="426647" cy="482664"/>
            <a:chOff x="-54426150" y="2294725"/>
            <a:chExt cx="282000" cy="319025"/>
          </a:xfrm>
          <a:solidFill>
            <a:srgbClr val="009447"/>
          </a:solidFill>
        </p:grpSpPr>
        <p:sp>
          <p:nvSpPr>
            <p:cNvPr id="10856" name="Google Shape;10856;p77"/>
            <p:cNvSpPr/>
            <p:nvPr/>
          </p:nvSpPr>
          <p:spPr>
            <a:xfrm>
              <a:off x="-54320600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57" name="Google Shape;10857;p77"/>
            <p:cNvSpPr/>
            <p:nvPr/>
          </p:nvSpPr>
          <p:spPr>
            <a:xfrm>
              <a:off x="-54330850" y="24640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90" y="0"/>
                    <a:pt x="1" y="158"/>
                    <a:pt x="1" y="378"/>
                  </a:cubicBezTo>
                  <a:cubicBezTo>
                    <a:pt x="1" y="567"/>
                    <a:pt x="190" y="725"/>
                    <a:pt x="379" y="725"/>
                  </a:cubicBezTo>
                  <a:cubicBezTo>
                    <a:pt x="568" y="725"/>
                    <a:pt x="725" y="567"/>
                    <a:pt x="725" y="378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58" name="Google Shape;10858;p77"/>
            <p:cNvSpPr/>
            <p:nvPr/>
          </p:nvSpPr>
          <p:spPr>
            <a:xfrm>
              <a:off x="-54256800" y="24640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59" name="Google Shape;10859;p77"/>
            <p:cNvSpPr/>
            <p:nvPr/>
          </p:nvSpPr>
          <p:spPr>
            <a:xfrm>
              <a:off x="-54426150" y="2294725"/>
              <a:ext cx="282000" cy="319025"/>
            </a:xfrm>
            <a:custGeom>
              <a:avLst/>
              <a:gdLst/>
              <a:ahLst/>
              <a:cxnLst/>
              <a:rect l="l" t="t" r="r" b="b"/>
              <a:pathLst>
                <a:path w="11280" h="12761" extrusionOk="0">
                  <a:moveTo>
                    <a:pt x="8381" y="757"/>
                  </a:moveTo>
                  <a:cubicBezTo>
                    <a:pt x="9106" y="757"/>
                    <a:pt x="9610" y="1387"/>
                    <a:pt x="9484" y="2049"/>
                  </a:cubicBezTo>
                  <a:lnTo>
                    <a:pt x="9106" y="4538"/>
                  </a:lnTo>
                  <a:lnTo>
                    <a:pt x="2301" y="4538"/>
                  </a:lnTo>
                  <a:lnTo>
                    <a:pt x="1891" y="2049"/>
                  </a:lnTo>
                  <a:cubicBezTo>
                    <a:pt x="1734" y="1387"/>
                    <a:pt x="2238" y="757"/>
                    <a:pt x="2962" y="757"/>
                  </a:cubicBezTo>
                  <a:close/>
                  <a:moveTo>
                    <a:pt x="2962" y="5294"/>
                  </a:moveTo>
                  <a:cubicBezTo>
                    <a:pt x="2836" y="5609"/>
                    <a:pt x="2616" y="5829"/>
                    <a:pt x="2301" y="5955"/>
                  </a:cubicBezTo>
                  <a:lnTo>
                    <a:pt x="2301" y="5294"/>
                  </a:lnTo>
                  <a:close/>
                  <a:moveTo>
                    <a:pt x="9011" y="5294"/>
                  </a:moveTo>
                  <a:lnTo>
                    <a:pt x="9011" y="5955"/>
                  </a:lnTo>
                  <a:cubicBezTo>
                    <a:pt x="8696" y="5829"/>
                    <a:pt x="8476" y="5609"/>
                    <a:pt x="8350" y="5294"/>
                  </a:cubicBezTo>
                  <a:close/>
                  <a:moveTo>
                    <a:pt x="9767" y="6743"/>
                  </a:moveTo>
                  <a:cubicBezTo>
                    <a:pt x="10177" y="6743"/>
                    <a:pt x="10523" y="7058"/>
                    <a:pt x="10523" y="7499"/>
                  </a:cubicBezTo>
                  <a:cubicBezTo>
                    <a:pt x="10523" y="7940"/>
                    <a:pt x="10177" y="8255"/>
                    <a:pt x="9767" y="8255"/>
                  </a:cubicBezTo>
                  <a:lnTo>
                    <a:pt x="9767" y="6743"/>
                  </a:lnTo>
                  <a:close/>
                  <a:moveTo>
                    <a:pt x="1545" y="6774"/>
                  </a:moveTo>
                  <a:lnTo>
                    <a:pt x="1545" y="8287"/>
                  </a:lnTo>
                  <a:cubicBezTo>
                    <a:pt x="1135" y="8255"/>
                    <a:pt x="788" y="7940"/>
                    <a:pt x="788" y="7530"/>
                  </a:cubicBezTo>
                  <a:cubicBezTo>
                    <a:pt x="788" y="7152"/>
                    <a:pt x="1103" y="6774"/>
                    <a:pt x="1545" y="6774"/>
                  </a:cubicBezTo>
                  <a:close/>
                  <a:moveTo>
                    <a:pt x="7593" y="5294"/>
                  </a:moveTo>
                  <a:cubicBezTo>
                    <a:pt x="7751" y="6050"/>
                    <a:pt x="8318" y="6585"/>
                    <a:pt x="9074" y="6743"/>
                  </a:cubicBezTo>
                  <a:lnTo>
                    <a:pt x="9074" y="8633"/>
                  </a:lnTo>
                  <a:cubicBezTo>
                    <a:pt x="9011" y="10492"/>
                    <a:pt x="7530" y="11973"/>
                    <a:pt x="5672" y="11973"/>
                  </a:cubicBezTo>
                  <a:cubicBezTo>
                    <a:pt x="3813" y="11973"/>
                    <a:pt x="2332" y="10492"/>
                    <a:pt x="2332" y="8633"/>
                  </a:cubicBezTo>
                  <a:lnTo>
                    <a:pt x="2332" y="6743"/>
                  </a:lnTo>
                  <a:cubicBezTo>
                    <a:pt x="3088" y="6585"/>
                    <a:pt x="3624" y="6018"/>
                    <a:pt x="3781" y="5294"/>
                  </a:cubicBezTo>
                  <a:close/>
                  <a:moveTo>
                    <a:pt x="2931" y="1"/>
                  </a:moveTo>
                  <a:cubicBezTo>
                    <a:pt x="1797" y="1"/>
                    <a:pt x="883" y="1040"/>
                    <a:pt x="1072" y="2175"/>
                  </a:cubicBezTo>
                  <a:lnTo>
                    <a:pt x="1513" y="4916"/>
                  </a:lnTo>
                  <a:lnTo>
                    <a:pt x="1513" y="6018"/>
                  </a:lnTo>
                  <a:cubicBezTo>
                    <a:pt x="662" y="6018"/>
                    <a:pt x="1" y="6711"/>
                    <a:pt x="1" y="7530"/>
                  </a:cubicBezTo>
                  <a:cubicBezTo>
                    <a:pt x="1" y="8350"/>
                    <a:pt x="662" y="9043"/>
                    <a:pt x="1513" y="9043"/>
                  </a:cubicBezTo>
                  <a:cubicBezTo>
                    <a:pt x="1702" y="11122"/>
                    <a:pt x="3466" y="12760"/>
                    <a:pt x="5609" y="12760"/>
                  </a:cubicBezTo>
                  <a:cubicBezTo>
                    <a:pt x="7719" y="12760"/>
                    <a:pt x="9484" y="11122"/>
                    <a:pt x="9704" y="9043"/>
                  </a:cubicBezTo>
                  <a:cubicBezTo>
                    <a:pt x="10523" y="9043"/>
                    <a:pt x="11185" y="8350"/>
                    <a:pt x="11185" y="7530"/>
                  </a:cubicBezTo>
                  <a:cubicBezTo>
                    <a:pt x="11280" y="6711"/>
                    <a:pt x="10586" y="6018"/>
                    <a:pt x="9767" y="6018"/>
                  </a:cubicBezTo>
                  <a:lnTo>
                    <a:pt x="9767" y="4916"/>
                  </a:lnTo>
                  <a:lnTo>
                    <a:pt x="10208" y="2175"/>
                  </a:lnTo>
                  <a:cubicBezTo>
                    <a:pt x="10397" y="1040"/>
                    <a:pt x="9547" y="1"/>
                    <a:pt x="8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60" name="Google Shape;10860;p77"/>
            <p:cNvSpPr/>
            <p:nvPr/>
          </p:nvSpPr>
          <p:spPr>
            <a:xfrm>
              <a:off x="-54312725" y="2334125"/>
              <a:ext cx="54375" cy="53575"/>
            </a:xfrm>
            <a:custGeom>
              <a:avLst/>
              <a:gdLst/>
              <a:ahLst/>
              <a:cxnLst/>
              <a:rect l="l" t="t" r="r" b="b"/>
              <a:pathLst>
                <a:path w="2175" h="2143" extrusionOk="0">
                  <a:moveTo>
                    <a:pt x="1103" y="0"/>
                  </a:moveTo>
                  <a:cubicBezTo>
                    <a:pt x="914" y="0"/>
                    <a:pt x="757" y="158"/>
                    <a:pt x="757" y="347"/>
                  </a:cubicBezTo>
                  <a:lnTo>
                    <a:pt x="757" y="725"/>
                  </a:lnTo>
                  <a:lnTo>
                    <a:pt x="379" y="725"/>
                  </a:lnTo>
                  <a:cubicBezTo>
                    <a:pt x="190" y="725"/>
                    <a:pt x="32" y="882"/>
                    <a:pt x="32" y="1071"/>
                  </a:cubicBezTo>
                  <a:cubicBezTo>
                    <a:pt x="0" y="1229"/>
                    <a:pt x="158" y="1418"/>
                    <a:pt x="379" y="1418"/>
                  </a:cubicBezTo>
                  <a:lnTo>
                    <a:pt x="757" y="1418"/>
                  </a:lnTo>
                  <a:lnTo>
                    <a:pt x="757" y="1796"/>
                  </a:lnTo>
                  <a:cubicBezTo>
                    <a:pt x="757" y="1985"/>
                    <a:pt x="914" y="2142"/>
                    <a:pt x="1103" y="2142"/>
                  </a:cubicBezTo>
                  <a:cubicBezTo>
                    <a:pt x="1292" y="2142"/>
                    <a:pt x="1450" y="1985"/>
                    <a:pt x="1450" y="1796"/>
                  </a:cubicBezTo>
                  <a:lnTo>
                    <a:pt x="1450" y="1418"/>
                  </a:lnTo>
                  <a:lnTo>
                    <a:pt x="1796" y="1418"/>
                  </a:lnTo>
                  <a:cubicBezTo>
                    <a:pt x="2017" y="1418"/>
                    <a:pt x="2174" y="1260"/>
                    <a:pt x="2174" y="1071"/>
                  </a:cubicBezTo>
                  <a:cubicBezTo>
                    <a:pt x="2174" y="882"/>
                    <a:pt x="2017" y="725"/>
                    <a:pt x="1796" y="725"/>
                  </a:cubicBezTo>
                  <a:lnTo>
                    <a:pt x="1450" y="725"/>
                  </a:lnTo>
                  <a:lnTo>
                    <a:pt x="1450" y="347"/>
                  </a:lnTo>
                  <a:cubicBezTo>
                    <a:pt x="1450" y="158"/>
                    <a:pt x="1292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61" name="Google Shape;10861;p77"/>
          <p:cNvGrpSpPr/>
          <p:nvPr/>
        </p:nvGrpSpPr>
        <p:grpSpPr>
          <a:xfrm>
            <a:off x="7102768" y="4804506"/>
            <a:ext cx="431413" cy="482625"/>
            <a:chOff x="-54427725" y="2686975"/>
            <a:chExt cx="285150" cy="319000"/>
          </a:xfrm>
          <a:solidFill>
            <a:srgbClr val="009447"/>
          </a:solidFill>
        </p:grpSpPr>
        <p:sp>
          <p:nvSpPr>
            <p:cNvPr id="10862" name="Google Shape;10862;p77"/>
            <p:cNvSpPr/>
            <p:nvPr/>
          </p:nvSpPr>
          <p:spPr>
            <a:xfrm>
              <a:off x="-543206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63" y="39"/>
                    <a:pt x="2568" y="0"/>
                    <a:pt x="2478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51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63" name="Google Shape;10863;p77"/>
            <p:cNvSpPr/>
            <p:nvPr/>
          </p:nvSpPr>
          <p:spPr>
            <a:xfrm>
              <a:off x="-542568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64" name="Google Shape;10864;p77"/>
            <p:cNvSpPr/>
            <p:nvPr/>
          </p:nvSpPr>
          <p:spPr>
            <a:xfrm>
              <a:off x="-543308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90" y="1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65" name="Google Shape;10865;p77"/>
            <p:cNvSpPr/>
            <p:nvPr/>
          </p:nvSpPr>
          <p:spPr>
            <a:xfrm>
              <a:off x="-54427725" y="2686975"/>
              <a:ext cx="285150" cy="319000"/>
            </a:xfrm>
            <a:custGeom>
              <a:avLst/>
              <a:gdLst/>
              <a:ahLst/>
              <a:cxnLst/>
              <a:rect l="l" t="t" r="r" b="b"/>
              <a:pathLst>
                <a:path w="11406" h="12760" extrusionOk="0">
                  <a:moveTo>
                    <a:pt x="8696" y="756"/>
                  </a:moveTo>
                  <a:cubicBezTo>
                    <a:pt x="9326" y="756"/>
                    <a:pt x="9799" y="1260"/>
                    <a:pt x="9799" y="1859"/>
                  </a:cubicBezTo>
                  <a:lnTo>
                    <a:pt x="9799" y="4883"/>
                  </a:lnTo>
                  <a:cubicBezTo>
                    <a:pt x="9799" y="5072"/>
                    <a:pt x="9641" y="5230"/>
                    <a:pt x="9452" y="5230"/>
                  </a:cubicBezTo>
                  <a:lnTo>
                    <a:pt x="2017" y="5230"/>
                  </a:lnTo>
                  <a:cubicBezTo>
                    <a:pt x="1797" y="5230"/>
                    <a:pt x="1639" y="5072"/>
                    <a:pt x="1639" y="4883"/>
                  </a:cubicBezTo>
                  <a:cubicBezTo>
                    <a:pt x="1608" y="4852"/>
                    <a:pt x="1608" y="1922"/>
                    <a:pt x="1608" y="1859"/>
                  </a:cubicBezTo>
                  <a:cubicBezTo>
                    <a:pt x="1608" y="1229"/>
                    <a:pt x="2112" y="756"/>
                    <a:pt x="2710" y="756"/>
                  </a:cubicBezTo>
                  <a:close/>
                  <a:moveTo>
                    <a:pt x="1608" y="5955"/>
                  </a:moveTo>
                  <a:cubicBezTo>
                    <a:pt x="1734" y="5986"/>
                    <a:pt x="1860" y="6018"/>
                    <a:pt x="1954" y="6018"/>
                  </a:cubicBezTo>
                  <a:lnTo>
                    <a:pt x="2301" y="6018"/>
                  </a:lnTo>
                  <a:lnTo>
                    <a:pt x="2301" y="8317"/>
                  </a:lnTo>
                  <a:cubicBezTo>
                    <a:pt x="2301" y="9105"/>
                    <a:pt x="1986" y="9798"/>
                    <a:pt x="1450" y="10334"/>
                  </a:cubicBezTo>
                  <a:cubicBezTo>
                    <a:pt x="1401" y="10433"/>
                    <a:pt x="1317" y="10480"/>
                    <a:pt x="1225" y="10480"/>
                  </a:cubicBezTo>
                  <a:cubicBezTo>
                    <a:pt x="1142" y="10480"/>
                    <a:pt x="1053" y="10440"/>
                    <a:pt x="977" y="10365"/>
                  </a:cubicBezTo>
                  <a:cubicBezTo>
                    <a:pt x="820" y="10208"/>
                    <a:pt x="820" y="9956"/>
                    <a:pt x="977" y="9830"/>
                  </a:cubicBezTo>
                  <a:cubicBezTo>
                    <a:pt x="1355" y="9452"/>
                    <a:pt x="1608" y="8853"/>
                    <a:pt x="1608" y="8317"/>
                  </a:cubicBezTo>
                  <a:lnTo>
                    <a:pt x="1608" y="5955"/>
                  </a:lnTo>
                  <a:close/>
                  <a:moveTo>
                    <a:pt x="9799" y="5955"/>
                  </a:moveTo>
                  <a:lnTo>
                    <a:pt x="9799" y="6805"/>
                  </a:lnTo>
                  <a:cubicBezTo>
                    <a:pt x="9799" y="8853"/>
                    <a:pt x="9988" y="9420"/>
                    <a:pt x="10429" y="9830"/>
                  </a:cubicBezTo>
                  <a:cubicBezTo>
                    <a:pt x="10618" y="9987"/>
                    <a:pt x="10618" y="10239"/>
                    <a:pt x="10460" y="10365"/>
                  </a:cubicBezTo>
                  <a:cubicBezTo>
                    <a:pt x="10382" y="10444"/>
                    <a:pt x="10287" y="10483"/>
                    <a:pt x="10197" y="10483"/>
                  </a:cubicBezTo>
                  <a:cubicBezTo>
                    <a:pt x="10106" y="10483"/>
                    <a:pt x="10019" y="10444"/>
                    <a:pt x="9956" y="10365"/>
                  </a:cubicBezTo>
                  <a:cubicBezTo>
                    <a:pt x="9389" y="9798"/>
                    <a:pt x="9074" y="9042"/>
                    <a:pt x="9074" y="8317"/>
                  </a:cubicBezTo>
                  <a:lnTo>
                    <a:pt x="9074" y="6018"/>
                  </a:lnTo>
                  <a:lnTo>
                    <a:pt x="9452" y="6018"/>
                  </a:lnTo>
                  <a:cubicBezTo>
                    <a:pt x="9547" y="6018"/>
                    <a:pt x="9704" y="5986"/>
                    <a:pt x="9799" y="5955"/>
                  </a:cubicBezTo>
                  <a:close/>
                  <a:moveTo>
                    <a:pt x="8381" y="6018"/>
                  </a:moveTo>
                  <a:lnTo>
                    <a:pt x="8381" y="8317"/>
                  </a:lnTo>
                  <a:cubicBezTo>
                    <a:pt x="8381" y="8948"/>
                    <a:pt x="8539" y="9515"/>
                    <a:pt x="8822" y="10050"/>
                  </a:cubicBezTo>
                  <a:cubicBezTo>
                    <a:pt x="8224" y="11216"/>
                    <a:pt x="7026" y="11972"/>
                    <a:pt x="5735" y="11972"/>
                  </a:cubicBezTo>
                  <a:cubicBezTo>
                    <a:pt x="4443" y="11972"/>
                    <a:pt x="3246" y="11216"/>
                    <a:pt x="2710" y="10050"/>
                  </a:cubicBezTo>
                  <a:cubicBezTo>
                    <a:pt x="2994" y="9515"/>
                    <a:pt x="3151" y="8916"/>
                    <a:pt x="3151" y="8317"/>
                  </a:cubicBezTo>
                  <a:lnTo>
                    <a:pt x="3151" y="6018"/>
                  </a:lnTo>
                  <a:close/>
                  <a:moveTo>
                    <a:pt x="2710" y="0"/>
                  </a:moveTo>
                  <a:cubicBezTo>
                    <a:pt x="1671" y="0"/>
                    <a:pt x="851" y="819"/>
                    <a:pt x="851" y="1859"/>
                  </a:cubicBezTo>
                  <a:lnTo>
                    <a:pt x="851" y="8317"/>
                  </a:lnTo>
                  <a:cubicBezTo>
                    <a:pt x="851" y="8696"/>
                    <a:pt x="694" y="9042"/>
                    <a:pt x="410" y="9326"/>
                  </a:cubicBezTo>
                  <a:cubicBezTo>
                    <a:pt x="1" y="9767"/>
                    <a:pt x="1" y="10460"/>
                    <a:pt x="410" y="10901"/>
                  </a:cubicBezTo>
                  <a:cubicBezTo>
                    <a:pt x="631" y="11121"/>
                    <a:pt x="922" y="11232"/>
                    <a:pt x="1210" y="11232"/>
                  </a:cubicBezTo>
                  <a:cubicBezTo>
                    <a:pt x="1497" y="11232"/>
                    <a:pt x="1781" y="11121"/>
                    <a:pt x="1986" y="10901"/>
                  </a:cubicBezTo>
                  <a:lnTo>
                    <a:pt x="2143" y="10743"/>
                  </a:lnTo>
                  <a:cubicBezTo>
                    <a:pt x="2868" y="11972"/>
                    <a:pt x="4191" y="12760"/>
                    <a:pt x="5672" y="12760"/>
                  </a:cubicBezTo>
                  <a:cubicBezTo>
                    <a:pt x="7152" y="12760"/>
                    <a:pt x="8444" y="11972"/>
                    <a:pt x="9169" y="10743"/>
                  </a:cubicBezTo>
                  <a:cubicBezTo>
                    <a:pt x="9200" y="10838"/>
                    <a:pt x="9295" y="10869"/>
                    <a:pt x="9326" y="10901"/>
                  </a:cubicBezTo>
                  <a:cubicBezTo>
                    <a:pt x="9547" y="11121"/>
                    <a:pt x="9830" y="11232"/>
                    <a:pt x="10114" y="11232"/>
                  </a:cubicBezTo>
                  <a:cubicBezTo>
                    <a:pt x="10397" y="11232"/>
                    <a:pt x="10681" y="11121"/>
                    <a:pt x="10901" y="10901"/>
                  </a:cubicBezTo>
                  <a:cubicBezTo>
                    <a:pt x="11406" y="10460"/>
                    <a:pt x="11406" y="9767"/>
                    <a:pt x="10964" y="9326"/>
                  </a:cubicBezTo>
                  <a:cubicBezTo>
                    <a:pt x="10744" y="9105"/>
                    <a:pt x="10555" y="8727"/>
                    <a:pt x="10555" y="6805"/>
                  </a:cubicBezTo>
                  <a:lnTo>
                    <a:pt x="10555" y="1859"/>
                  </a:lnTo>
                  <a:cubicBezTo>
                    <a:pt x="10555" y="819"/>
                    <a:pt x="9704" y="0"/>
                    <a:pt x="8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66" name="Google Shape;10866;p77"/>
            <p:cNvSpPr/>
            <p:nvPr/>
          </p:nvSpPr>
          <p:spPr>
            <a:xfrm>
              <a:off x="-54330850" y="2717875"/>
              <a:ext cx="93750" cy="85425"/>
            </a:xfrm>
            <a:custGeom>
              <a:avLst/>
              <a:gdLst/>
              <a:ahLst/>
              <a:cxnLst/>
              <a:rect l="l" t="t" r="r" b="b"/>
              <a:pathLst>
                <a:path w="3750" h="3417" extrusionOk="0">
                  <a:moveTo>
                    <a:pt x="1828" y="1285"/>
                  </a:moveTo>
                  <a:lnTo>
                    <a:pt x="1891" y="1474"/>
                  </a:lnTo>
                  <a:cubicBezTo>
                    <a:pt x="1954" y="1600"/>
                    <a:pt x="2049" y="1663"/>
                    <a:pt x="2175" y="1663"/>
                  </a:cubicBezTo>
                  <a:lnTo>
                    <a:pt x="2364" y="1726"/>
                  </a:lnTo>
                  <a:lnTo>
                    <a:pt x="2206" y="1883"/>
                  </a:lnTo>
                  <a:cubicBezTo>
                    <a:pt x="2143" y="1946"/>
                    <a:pt x="2112" y="2072"/>
                    <a:pt x="2112" y="2198"/>
                  </a:cubicBezTo>
                  <a:lnTo>
                    <a:pt x="2143" y="2387"/>
                  </a:lnTo>
                  <a:lnTo>
                    <a:pt x="1954" y="2293"/>
                  </a:lnTo>
                  <a:cubicBezTo>
                    <a:pt x="1891" y="2277"/>
                    <a:pt x="1828" y="2269"/>
                    <a:pt x="1765" y="2269"/>
                  </a:cubicBezTo>
                  <a:cubicBezTo>
                    <a:pt x="1702" y="2269"/>
                    <a:pt x="1639" y="2277"/>
                    <a:pt x="1576" y="2293"/>
                  </a:cubicBezTo>
                  <a:lnTo>
                    <a:pt x="1387" y="2387"/>
                  </a:lnTo>
                  <a:lnTo>
                    <a:pt x="1450" y="2198"/>
                  </a:lnTo>
                  <a:cubicBezTo>
                    <a:pt x="1482" y="2072"/>
                    <a:pt x="1450" y="1946"/>
                    <a:pt x="1324" y="1883"/>
                  </a:cubicBezTo>
                  <a:lnTo>
                    <a:pt x="1167" y="1726"/>
                  </a:lnTo>
                  <a:lnTo>
                    <a:pt x="1482" y="1663"/>
                  </a:lnTo>
                  <a:cubicBezTo>
                    <a:pt x="1576" y="1663"/>
                    <a:pt x="1702" y="1600"/>
                    <a:pt x="1734" y="1474"/>
                  </a:cubicBezTo>
                  <a:lnTo>
                    <a:pt x="1828" y="1285"/>
                  </a:lnTo>
                  <a:close/>
                  <a:moveTo>
                    <a:pt x="1887" y="1"/>
                  </a:moveTo>
                  <a:cubicBezTo>
                    <a:pt x="1749" y="1"/>
                    <a:pt x="1608" y="72"/>
                    <a:pt x="1545" y="213"/>
                  </a:cubicBezTo>
                  <a:lnTo>
                    <a:pt x="1198" y="938"/>
                  </a:lnTo>
                  <a:lnTo>
                    <a:pt x="442" y="1033"/>
                  </a:lnTo>
                  <a:cubicBezTo>
                    <a:pt x="127" y="1096"/>
                    <a:pt x="1" y="1474"/>
                    <a:pt x="253" y="1663"/>
                  </a:cubicBezTo>
                  <a:lnTo>
                    <a:pt x="757" y="2230"/>
                  </a:lnTo>
                  <a:lnTo>
                    <a:pt x="631" y="2986"/>
                  </a:lnTo>
                  <a:cubicBezTo>
                    <a:pt x="607" y="3229"/>
                    <a:pt x="789" y="3416"/>
                    <a:pt x="1004" y="3416"/>
                  </a:cubicBezTo>
                  <a:cubicBezTo>
                    <a:pt x="1067" y="3416"/>
                    <a:pt x="1133" y="3400"/>
                    <a:pt x="1198" y="3364"/>
                  </a:cubicBezTo>
                  <a:lnTo>
                    <a:pt x="1860" y="3017"/>
                  </a:lnTo>
                  <a:lnTo>
                    <a:pt x="2521" y="3364"/>
                  </a:lnTo>
                  <a:cubicBezTo>
                    <a:pt x="2586" y="3400"/>
                    <a:pt x="2652" y="3416"/>
                    <a:pt x="2715" y="3416"/>
                  </a:cubicBezTo>
                  <a:cubicBezTo>
                    <a:pt x="2930" y="3416"/>
                    <a:pt x="3113" y="3229"/>
                    <a:pt x="3088" y="2986"/>
                  </a:cubicBezTo>
                  <a:lnTo>
                    <a:pt x="2962" y="2230"/>
                  </a:lnTo>
                  <a:lnTo>
                    <a:pt x="3529" y="1663"/>
                  </a:lnTo>
                  <a:cubicBezTo>
                    <a:pt x="3750" y="1474"/>
                    <a:pt x="3624" y="1096"/>
                    <a:pt x="3309" y="1033"/>
                  </a:cubicBezTo>
                  <a:lnTo>
                    <a:pt x="2584" y="938"/>
                  </a:lnTo>
                  <a:lnTo>
                    <a:pt x="2206" y="213"/>
                  </a:lnTo>
                  <a:cubicBezTo>
                    <a:pt x="2159" y="72"/>
                    <a:pt x="2025" y="1"/>
                    <a:pt x="18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67" name="Google Shape;10867;p77"/>
          <p:cNvGrpSpPr/>
          <p:nvPr/>
        </p:nvGrpSpPr>
        <p:grpSpPr>
          <a:xfrm>
            <a:off x="10044846" y="3579135"/>
            <a:ext cx="479071" cy="479979"/>
            <a:chOff x="-52513800" y="1903475"/>
            <a:chExt cx="316650" cy="317250"/>
          </a:xfrm>
          <a:solidFill>
            <a:srgbClr val="009447"/>
          </a:solidFill>
        </p:grpSpPr>
        <p:sp>
          <p:nvSpPr>
            <p:cNvPr id="10868" name="Google Shape;10868;p77"/>
            <p:cNvSpPr/>
            <p:nvPr/>
          </p:nvSpPr>
          <p:spPr>
            <a:xfrm>
              <a:off x="-523917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1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8" y="465"/>
                    <a:pt x="2898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0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69" name="Google Shape;10869;p77"/>
            <p:cNvSpPr/>
            <p:nvPr/>
          </p:nvSpPr>
          <p:spPr>
            <a:xfrm>
              <a:off x="-52513800" y="1903475"/>
              <a:ext cx="316650" cy="317250"/>
            </a:xfrm>
            <a:custGeom>
              <a:avLst/>
              <a:gdLst/>
              <a:ahLst/>
              <a:cxnLst/>
              <a:rect l="l" t="t" r="r" b="b"/>
              <a:pathLst>
                <a:path w="12666" h="12690" extrusionOk="0">
                  <a:moveTo>
                    <a:pt x="6333" y="781"/>
                  </a:moveTo>
                  <a:lnTo>
                    <a:pt x="11500" y="3332"/>
                  </a:lnTo>
                  <a:lnTo>
                    <a:pt x="10082" y="4057"/>
                  </a:lnTo>
                  <a:lnTo>
                    <a:pt x="9641" y="3175"/>
                  </a:lnTo>
                  <a:cubicBezTo>
                    <a:pt x="9547" y="3049"/>
                    <a:pt x="9452" y="2986"/>
                    <a:pt x="9326" y="2986"/>
                  </a:cubicBezTo>
                  <a:lnTo>
                    <a:pt x="3309" y="2986"/>
                  </a:lnTo>
                  <a:cubicBezTo>
                    <a:pt x="3151" y="2986"/>
                    <a:pt x="3025" y="3049"/>
                    <a:pt x="2994" y="3175"/>
                  </a:cubicBezTo>
                  <a:lnTo>
                    <a:pt x="2553" y="4057"/>
                  </a:lnTo>
                  <a:lnTo>
                    <a:pt x="1167" y="3332"/>
                  </a:lnTo>
                  <a:lnTo>
                    <a:pt x="6333" y="781"/>
                  </a:lnTo>
                  <a:close/>
                  <a:moveTo>
                    <a:pt x="9043" y="3742"/>
                  </a:moveTo>
                  <a:lnTo>
                    <a:pt x="9389" y="4467"/>
                  </a:lnTo>
                  <a:lnTo>
                    <a:pt x="3151" y="4467"/>
                  </a:lnTo>
                  <a:lnTo>
                    <a:pt x="3498" y="3742"/>
                  </a:lnTo>
                  <a:close/>
                  <a:moveTo>
                    <a:pt x="9673" y="5223"/>
                  </a:moveTo>
                  <a:lnTo>
                    <a:pt x="9673" y="6105"/>
                  </a:lnTo>
                  <a:cubicBezTo>
                    <a:pt x="9547" y="6042"/>
                    <a:pt x="9452" y="6010"/>
                    <a:pt x="9326" y="6010"/>
                  </a:cubicBezTo>
                  <a:lnTo>
                    <a:pt x="7782" y="6010"/>
                  </a:lnTo>
                  <a:cubicBezTo>
                    <a:pt x="7310" y="6010"/>
                    <a:pt x="6869" y="6325"/>
                    <a:pt x="6743" y="6766"/>
                  </a:cubicBezTo>
                  <a:lnTo>
                    <a:pt x="5861" y="6766"/>
                  </a:lnTo>
                  <a:cubicBezTo>
                    <a:pt x="5703" y="6325"/>
                    <a:pt x="5325" y="6010"/>
                    <a:pt x="4790" y="6010"/>
                  </a:cubicBezTo>
                  <a:lnTo>
                    <a:pt x="3277" y="6010"/>
                  </a:lnTo>
                  <a:cubicBezTo>
                    <a:pt x="3151" y="6010"/>
                    <a:pt x="2994" y="6042"/>
                    <a:pt x="2899" y="6105"/>
                  </a:cubicBezTo>
                  <a:lnTo>
                    <a:pt x="2899" y="5223"/>
                  </a:lnTo>
                  <a:close/>
                  <a:moveTo>
                    <a:pt x="4821" y="6766"/>
                  </a:moveTo>
                  <a:cubicBezTo>
                    <a:pt x="5042" y="6766"/>
                    <a:pt x="5199" y="6924"/>
                    <a:pt x="5199" y="7113"/>
                  </a:cubicBezTo>
                  <a:cubicBezTo>
                    <a:pt x="5199" y="7743"/>
                    <a:pt x="4664" y="8216"/>
                    <a:pt x="4096" y="8216"/>
                  </a:cubicBezTo>
                  <a:lnTo>
                    <a:pt x="3309" y="8216"/>
                  </a:lnTo>
                  <a:cubicBezTo>
                    <a:pt x="3088" y="8216"/>
                    <a:pt x="2931" y="8058"/>
                    <a:pt x="2931" y="7869"/>
                  </a:cubicBezTo>
                  <a:lnTo>
                    <a:pt x="2931" y="7113"/>
                  </a:lnTo>
                  <a:cubicBezTo>
                    <a:pt x="2931" y="6924"/>
                    <a:pt x="3088" y="6766"/>
                    <a:pt x="3309" y="6766"/>
                  </a:cubicBezTo>
                  <a:close/>
                  <a:moveTo>
                    <a:pt x="9326" y="6766"/>
                  </a:moveTo>
                  <a:cubicBezTo>
                    <a:pt x="9515" y="6766"/>
                    <a:pt x="9673" y="6924"/>
                    <a:pt x="9673" y="7113"/>
                  </a:cubicBezTo>
                  <a:lnTo>
                    <a:pt x="9673" y="7869"/>
                  </a:lnTo>
                  <a:cubicBezTo>
                    <a:pt x="9673" y="8058"/>
                    <a:pt x="9515" y="8216"/>
                    <a:pt x="9326" y="8216"/>
                  </a:cubicBezTo>
                  <a:lnTo>
                    <a:pt x="8570" y="8216"/>
                  </a:lnTo>
                  <a:cubicBezTo>
                    <a:pt x="7940" y="8216"/>
                    <a:pt x="7436" y="7712"/>
                    <a:pt x="7436" y="7113"/>
                  </a:cubicBezTo>
                  <a:cubicBezTo>
                    <a:pt x="7436" y="6924"/>
                    <a:pt x="7593" y="6766"/>
                    <a:pt x="7782" y="6766"/>
                  </a:cubicBezTo>
                  <a:close/>
                  <a:moveTo>
                    <a:pt x="2206" y="6766"/>
                  </a:moveTo>
                  <a:lnTo>
                    <a:pt x="2206" y="8247"/>
                  </a:lnTo>
                  <a:cubicBezTo>
                    <a:pt x="1765" y="8247"/>
                    <a:pt x="1450" y="7901"/>
                    <a:pt x="1450" y="7523"/>
                  </a:cubicBezTo>
                  <a:cubicBezTo>
                    <a:pt x="1450" y="7113"/>
                    <a:pt x="1765" y="6766"/>
                    <a:pt x="2206" y="6766"/>
                  </a:cubicBezTo>
                  <a:close/>
                  <a:moveTo>
                    <a:pt x="10429" y="6766"/>
                  </a:moveTo>
                  <a:cubicBezTo>
                    <a:pt x="10870" y="6766"/>
                    <a:pt x="11185" y="7082"/>
                    <a:pt x="11185" y="7523"/>
                  </a:cubicBezTo>
                  <a:cubicBezTo>
                    <a:pt x="11185" y="7901"/>
                    <a:pt x="10807" y="8247"/>
                    <a:pt x="10429" y="8247"/>
                  </a:cubicBezTo>
                  <a:lnTo>
                    <a:pt x="10429" y="6766"/>
                  </a:lnTo>
                  <a:close/>
                  <a:moveTo>
                    <a:pt x="6680" y="7523"/>
                  </a:moveTo>
                  <a:cubicBezTo>
                    <a:pt x="6774" y="7869"/>
                    <a:pt x="6932" y="8184"/>
                    <a:pt x="7184" y="8468"/>
                  </a:cubicBezTo>
                  <a:cubicBezTo>
                    <a:pt x="7562" y="8814"/>
                    <a:pt x="8035" y="9003"/>
                    <a:pt x="8539" y="9003"/>
                  </a:cubicBezTo>
                  <a:lnTo>
                    <a:pt x="9295" y="9003"/>
                  </a:lnTo>
                  <a:cubicBezTo>
                    <a:pt x="9389" y="9003"/>
                    <a:pt x="9515" y="8972"/>
                    <a:pt x="9641" y="8940"/>
                  </a:cubicBezTo>
                  <a:lnTo>
                    <a:pt x="9641" y="8940"/>
                  </a:lnTo>
                  <a:cubicBezTo>
                    <a:pt x="9515" y="10610"/>
                    <a:pt x="8066" y="11965"/>
                    <a:pt x="6302" y="11965"/>
                  </a:cubicBezTo>
                  <a:cubicBezTo>
                    <a:pt x="4506" y="11965"/>
                    <a:pt x="3088" y="10610"/>
                    <a:pt x="2899" y="8940"/>
                  </a:cubicBezTo>
                  <a:lnTo>
                    <a:pt x="2899" y="8940"/>
                  </a:lnTo>
                  <a:cubicBezTo>
                    <a:pt x="3025" y="8972"/>
                    <a:pt x="3151" y="9003"/>
                    <a:pt x="3246" y="9003"/>
                  </a:cubicBezTo>
                  <a:lnTo>
                    <a:pt x="4033" y="9003"/>
                  </a:lnTo>
                  <a:cubicBezTo>
                    <a:pt x="4947" y="9003"/>
                    <a:pt x="5703" y="8373"/>
                    <a:pt x="5861" y="7523"/>
                  </a:cubicBezTo>
                  <a:close/>
                  <a:moveTo>
                    <a:pt x="6310" y="1"/>
                  </a:moveTo>
                  <a:cubicBezTo>
                    <a:pt x="6255" y="1"/>
                    <a:pt x="6207" y="9"/>
                    <a:pt x="6176" y="24"/>
                  </a:cubicBezTo>
                  <a:lnTo>
                    <a:pt x="190" y="3017"/>
                  </a:lnTo>
                  <a:cubicBezTo>
                    <a:pt x="64" y="3112"/>
                    <a:pt x="1" y="3206"/>
                    <a:pt x="1" y="3332"/>
                  </a:cubicBezTo>
                  <a:cubicBezTo>
                    <a:pt x="1" y="3490"/>
                    <a:pt x="64" y="3616"/>
                    <a:pt x="190" y="3647"/>
                  </a:cubicBezTo>
                  <a:lnTo>
                    <a:pt x="2238" y="4656"/>
                  </a:lnTo>
                  <a:cubicBezTo>
                    <a:pt x="2238" y="4719"/>
                    <a:pt x="2206" y="4750"/>
                    <a:pt x="2206" y="4782"/>
                  </a:cubicBezTo>
                  <a:lnTo>
                    <a:pt x="2206" y="5979"/>
                  </a:lnTo>
                  <a:cubicBezTo>
                    <a:pt x="1356" y="5979"/>
                    <a:pt x="694" y="6640"/>
                    <a:pt x="694" y="7460"/>
                  </a:cubicBezTo>
                  <a:cubicBezTo>
                    <a:pt x="694" y="8279"/>
                    <a:pt x="1356" y="8972"/>
                    <a:pt x="2206" y="8972"/>
                  </a:cubicBezTo>
                  <a:cubicBezTo>
                    <a:pt x="2395" y="11051"/>
                    <a:pt x="4159" y="12689"/>
                    <a:pt x="6302" y="12689"/>
                  </a:cubicBezTo>
                  <a:cubicBezTo>
                    <a:pt x="8413" y="12689"/>
                    <a:pt x="10240" y="11051"/>
                    <a:pt x="10397" y="8972"/>
                  </a:cubicBezTo>
                  <a:cubicBezTo>
                    <a:pt x="11217" y="8972"/>
                    <a:pt x="11878" y="8279"/>
                    <a:pt x="11878" y="7460"/>
                  </a:cubicBezTo>
                  <a:cubicBezTo>
                    <a:pt x="11878" y="6640"/>
                    <a:pt x="11217" y="5979"/>
                    <a:pt x="10397" y="5979"/>
                  </a:cubicBezTo>
                  <a:lnTo>
                    <a:pt x="10397" y="4782"/>
                  </a:lnTo>
                  <a:cubicBezTo>
                    <a:pt x="10397" y="4750"/>
                    <a:pt x="10397" y="4719"/>
                    <a:pt x="10334" y="4656"/>
                  </a:cubicBezTo>
                  <a:lnTo>
                    <a:pt x="11847" y="3931"/>
                  </a:lnTo>
                  <a:lnTo>
                    <a:pt x="11847" y="6357"/>
                  </a:lnTo>
                  <a:cubicBezTo>
                    <a:pt x="11847" y="6546"/>
                    <a:pt x="12004" y="6703"/>
                    <a:pt x="12193" y="6703"/>
                  </a:cubicBezTo>
                  <a:cubicBezTo>
                    <a:pt x="12382" y="6703"/>
                    <a:pt x="12540" y="6546"/>
                    <a:pt x="12540" y="6357"/>
                  </a:cubicBezTo>
                  <a:lnTo>
                    <a:pt x="12540" y="3332"/>
                  </a:lnTo>
                  <a:lnTo>
                    <a:pt x="12666" y="3332"/>
                  </a:lnTo>
                  <a:cubicBezTo>
                    <a:pt x="12666" y="3206"/>
                    <a:pt x="12603" y="3049"/>
                    <a:pt x="12477" y="3017"/>
                  </a:cubicBezTo>
                  <a:lnTo>
                    <a:pt x="6491" y="24"/>
                  </a:lnTo>
                  <a:cubicBezTo>
                    <a:pt x="6428" y="9"/>
                    <a:pt x="6365" y="1"/>
                    <a:pt x="6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70" name="Google Shape;10870;p77"/>
          <p:cNvGrpSpPr/>
          <p:nvPr/>
        </p:nvGrpSpPr>
        <p:grpSpPr>
          <a:xfrm>
            <a:off x="10057952" y="4182277"/>
            <a:ext cx="452859" cy="480243"/>
            <a:chOff x="-52505925" y="2295525"/>
            <a:chExt cx="299325" cy="317425"/>
          </a:xfrm>
          <a:solidFill>
            <a:srgbClr val="009447"/>
          </a:solidFill>
        </p:grpSpPr>
        <p:sp>
          <p:nvSpPr>
            <p:cNvPr id="10871" name="Google Shape;10871;p77"/>
            <p:cNvSpPr/>
            <p:nvPr/>
          </p:nvSpPr>
          <p:spPr>
            <a:xfrm>
              <a:off x="-52401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0" y="465"/>
                    <a:pt x="2930" y="244"/>
                    <a:pt x="2773" y="118"/>
                  </a:cubicBezTo>
                  <a:cubicBezTo>
                    <a:pt x="2710" y="55"/>
                    <a:pt x="2615" y="24"/>
                    <a:pt x="2517" y="24"/>
                  </a:cubicBezTo>
                  <a:cubicBezTo>
                    <a:pt x="2418" y="24"/>
                    <a:pt x="2316" y="55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72" name="Google Shape;10872;p77"/>
            <p:cNvSpPr/>
            <p:nvPr/>
          </p:nvSpPr>
          <p:spPr>
            <a:xfrm>
              <a:off x="-524114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73" name="Google Shape;10873;p77"/>
            <p:cNvSpPr/>
            <p:nvPr/>
          </p:nvSpPr>
          <p:spPr>
            <a:xfrm>
              <a:off x="-52336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74" name="Google Shape;10874;p77"/>
            <p:cNvSpPr/>
            <p:nvPr/>
          </p:nvSpPr>
          <p:spPr>
            <a:xfrm>
              <a:off x="-52505925" y="2295525"/>
              <a:ext cx="299325" cy="317425"/>
            </a:xfrm>
            <a:custGeom>
              <a:avLst/>
              <a:gdLst/>
              <a:ahLst/>
              <a:cxnLst/>
              <a:rect l="l" t="t" r="r" b="b"/>
              <a:pathLst>
                <a:path w="11973" h="12697" extrusionOk="0">
                  <a:moveTo>
                    <a:pt x="8046" y="1489"/>
                  </a:moveTo>
                  <a:cubicBezTo>
                    <a:pt x="8121" y="1489"/>
                    <a:pt x="8192" y="1497"/>
                    <a:pt x="8255" y="1513"/>
                  </a:cubicBezTo>
                  <a:cubicBezTo>
                    <a:pt x="8224" y="1639"/>
                    <a:pt x="8224" y="1765"/>
                    <a:pt x="8224" y="1859"/>
                  </a:cubicBezTo>
                  <a:lnTo>
                    <a:pt x="8224" y="2080"/>
                  </a:lnTo>
                  <a:cubicBezTo>
                    <a:pt x="7909" y="1828"/>
                    <a:pt x="7499" y="1670"/>
                    <a:pt x="7121" y="1607"/>
                  </a:cubicBezTo>
                  <a:cubicBezTo>
                    <a:pt x="7341" y="1513"/>
                    <a:pt x="7594" y="1513"/>
                    <a:pt x="7814" y="1513"/>
                  </a:cubicBezTo>
                  <a:cubicBezTo>
                    <a:pt x="7893" y="1497"/>
                    <a:pt x="7972" y="1489"/>
                    <a:pt x="8046" y="1489"/>
                  </a:cubicBezTo>
                  <a:close/>
                  <a:moveTo>
                    <a:pt x="9326" y="914"/>
                  </a:moveTo>
                  <a:cubicBezTo>
                    <a:pt x="9484" y="1071"/>
                    <a:pt x="9610" y="1261"/>
                    <a:pt x="9673" y="1544"/>
                  </a:cubicBezTo>
                  <a:cubicBezTo>
                    <a:pt x="9452" y="1796"/>
                    <a:pt x="9232" y="2111"/>
                    <a:pt x="9137" y="2458"/>
                  </a:cubicBezTo>
                  <a:cubicBezTo>
                    <a:pt x="9043" y="2269"/>
                    <a:pt x="8980" y="2080"/>
                    <a:pt x="8980" y="1859"/>
                  </a:cubicBezTo>
                  <a:cubicBezTo>
                    <a:pt x="8980" y="1513"/>
                    <a:pt x="9137" y="1198"/>
                    <a:pt x="9326" y="914"/>
                  </a:cubicBezTo>
                  <a:close/>
                  <a:moveTo>
                    <a:pt x="11122" y="1513"/>
                  </a:moveTo>
                  <a:lnTo>
                    <a:pt x="11122" y="1513"/>
                  </a:lnTo>
                  <a:cubicBezTo>
                    <a:pt x="11028" y="2174"/>
                    <a:pt x="10460" y="2741"/>
                    <a:pt x="9767" y="2899"/>
                  </a:cubicBezTo>
                  <a:cubicBezTo>
                    <a:pt x="9925" y="2174"/>
                    <a:pt x="10460" y="1670"/>
                    <a:pt x="11122" y="1513"/>
                  </a:cubicBezTo>
                  <a:close/>
                  <a:moveTo>
                    <a:pt x="6365" y="2237"/>
                  </a:moveTo>
                  <a:cubicBezTo>
                    <a:pt x="7404" y="2237"/>
                    <a:pt x="8287" y="2836"/>
                    <a:pt x="8728" y="3718"/>
                  </a:cubicBezTo>
                  <a:lnTo>
                    <a:pt x="8602" y="3718"/>
                  </a:lnTo>
                  <a:cubicBezTo>
                    <a:pt x="7972" y="3718"/>
                    <a:pt x="7499" y="4222"/>
                    <a:pt x="7499" y="4821"/>
                  </a:cubicBezTo>
                  <a:lnTo>
                    <a:pt x="7499" y="5167"/>
                  </a:lnTo>
                  <a:lnTo>
                    <a:pt x="3025" y="5167"/>
                  </a:lnTo>
                  <a:cubicBezTo>
                    <a:pt x="2206" y="5167"/>
                    <a:pt x="1513" y="4506"/>
                    <a:pt x="1513" y="3686"/>
                  </a:cubicBezTo>
                  <a:cubicBezTo>
                    <a:pt x="1513" y="2899"/>
                    <a:pt x="2206" y="2237"/>
                    <a:pt x="3025" y="2237"/>
                  </a:cubicBezTo>
                  <a:close/>
                  <a:moveTo>
                    <a:pt x="10397" y="3497"/>
                  </a:moveTo>
                  <a:cubicBezTo>
                    <a:pt x="10429" y="3686"/>
                    <a:pt x="10460" y="3875"/>
                    <a:pt x="10460" y="4064"/>
                  </a:cubicBezTo>
                  <a:cubicBezTo>
                    <a:pt x="10460" y="4537"/>
                    <a:pt x="10334" y="4978"/>
                    <a:pt x="10114" y="5388"/>
                  </a:cubicBezTo>
                  <a:cubicBezTo>
                    <a:pt x="9956" y="5608"/>
                    <a:pt x="10145" y="5923"/>
                    <a:pt x="10429" y="5923"/>
                  </a:cubicBezTo>
                  <a:lnTo>
                    <a:pt x="10460" y="5923"/>
                  </a:lnTo>
                  <a:cubicBezTo>
                    <a:pt x="10870" y="5923"/>
                    <a:pt x="11217" y="6238"/>
                    <a:pt x="11217" y="6679"/>
                  </a:cubicBezTo>
                  <a:cubicBezTo>
                    <a:pt x="11217" y="7120"/>
                    <a:pt x="10902" y="7435"/>
                    <a:pt x="10460" y="7435"/>
                  </a:cubicBezTo>
                  <a:lnTo>
                    <a:pt x="9704" y="7435"/>
                  </a:lnTo>
                  <a:lnTo>
                    <a:pt x="9704" y="4821"/>
                  </a:lnTo>
                  <a:cubicBezTo>
                    <a:pt x="9704" y="4443"/>
                    <a:pt x="9641" y="4033"/>
                    <a:pt x="9515" y="3686"/>
                  </a:cubicBezTo>
                  <a:cubicBezTo>
                    <a:pt x="9830" y="3655"/>
                    <a:pt x="10114" y="3592"/>
                    <a:pt x="10397" y="3497"/>
                  </a:cubicBezTo>
                  <a:close/>
                  <a:moveTo>
                    <a:pt x="1513" y="6679"/>
                  </a:moveTo>
                  <a:lnTo>
                    <a:pt x="1513" y="8160"/>
                  </a:lnTo>
                  <a:cubicBezTo>
                    <a:pt x="1104" y="8160"/>
                    <a:pt x="789" y="7845"/>
                    <a:pt x="789" y="7435"/>
                  </a:cubicBezTo>
                  <a:cubicBezTo>
                    <a:pt x="789" y="7026"/>
                    <a:pt x="1135" y="6679"/>
                    <a:pt x="1513" y="6679"/>
                  </a:cubicBezTo>
                  <a:close/>
                  <a:moveTo>
                    <a:pt x="8570" y="4474"/>
                  </a:moveTo>
                  <a:cubicBezTo>
                    <a:pt x="8759" y="4474"/>
                    <a:pt x="8917" y="4632"/>
                    <a:pt x="8917" y="4821"/>
                  </a:cubicBezTo>
                  <a:cubicBezTo>
                    <a:pt x="8980" y="4978"/>
                    <a:pt x="8980" y="8412"/>
                    <a:pt x="8980" y="8570"/>
                  </a:cubicBezTo>
                  <a:cubicBezTo>
                    <a:pt x="8980" y="10460"/>
                    <a:pt x="7467" y="11972"/>
                    <a:pt x="5609" y="11972"/>
                  </a:cubicBezTo>
                  <a:cubicBezTo>
                    <a:pt x="3781" y="11972"/>
                    <a:pt x="2269" y="10460"/>
                    <a:pt x="2269" y="8570"/>
                  </a:cubicBezTo>
                  <a:lnTo>
                    <a:pt x="2269" y="5797"/>
                  </a:lnTo>
                  <a:cubicBezTo>
                    <a:pt x="2521" y="5892"/>
                    <a:pt x="2742" y="5923"/>
                    <a:pt x="3025" y="5923"/>
                  </a:cubicBezTo>
                  <a:lnTo>
                    <a:pt x="7877" y="5923"/>
                  </a:lnTo>
                  <a:cubicBezTo>
                    <a:pt x="8066" y="5923"/>
                    <a:pt x="8224" y="5766"/>
                    <a:pt x="8224" y="5577"/>
                  </a:cubicBezTo>
                  <a:lnTo>
                    <a:pt x="8224" y="4821"/>
                  </a:lnTo>
                  <a:cubicBezTo>
                    <a:pt x="8224" y="4632"/>
                    <a:pt x="8381" y="4474"/>
                    <a:pt x="8570" y="4474"/>
                  </a:cubicBezTo>
                  <a:close/>
                  <a:moveTo>
                    <a:pt x="9358" y="0"/>
                  </a:moveTo>
                  <a:cubicBezTo>
                    <a:pt x="9271" y="0"/>
                    <a:pt x="9185" y="32"/>
                    <a:pt x="9106" y="95"/>
                  </a:cubicBezTo>
                  <a:cubicBezTo>
                    <a:pt x="9043" y="95"/>
                    <a:pt x="8791" y="378"/>
                    <a:pt x="8539" y="819"/>
                  </a:cubicBezTo>
                  <a:cubicBezTo>
                    <a:pt x="8318" y="756"/>
                    <a:pt x="8098" y="725"/>
                    <a:pt x="7877" y="725"/>
                  </a:cubicBezTo>
                  <a:cubicBezTo>
                    <a:pt x="7089" y="725"/>
                    <a:pt x="6365" y="1008"/>
                    <a:pt x="5735" y="1481"/>
                  </a:cubicBezTo>
                  <a:lnTo>
                    <a:pt x="2994" y="1481"/>
                  </a:lnTo>
                  <a:cubicBezTo>
                    <a:pt x="1765" y="1481"/>
                    <a:pt x="757" y="2458"/>
                    <a:pt x="757" y="3718"/>
                  </a:cubicBezTo>
                  <a:cubicBezTo>
                    <a:pt x="757" y="4379"/>
                    <a:pt x="1072" y="5010"/>
                    <a:pt x="1545" y="5419"/>
                  </a:cubicBezTo>
                  <a:cubicBezTo>
                    <a:pt x="1482" y="5451"/>
                    <a:pt x="1482" y="5545"/>
                    <a:pt x="1482" y="5577"/>
                  </a:cubicBezTo>
                  <a:lnTo>
                    <a:pt x="1482" y="5923"/>
                  </a:lnTo>
                  <a:cubicBezTo>
                    <a:pt x="662" y="5923"/>
                    <a:pt x="1" y="6585"/>
                    <a:pt x="1" y="7435"/>
                  </a:cubicBezTo>
                  <a:cubicBezTo>
                    <a:pt x="1" y="8255"/>
                    <a:pt x="662" y="8916"/>
                    <a:pt x="1482" y="8916"/>
                  </a:cubicBezTo>
                  <a:cubicBezTo>
                    <a:pt x="1702" y="10996"/>
                    <a:pt x="3435" y="12697"/>
                    <a:pt x="5577" y="12697"/>
                  </a:cubicBezTo>
                  <a:cubicBezTo>
                    <a:pt x="7877" y="12697"/>
                    <a:pt x="9673" y="10806"/>
                    <a:pt x="9673" y="8570"/>
                  </a:cubicBezTo>
                  <a:lnTo>
                    <a:pt x="9673" y="8223"/>
                  </a:lnTo>
                  <a:lnTo>
                    <a:pt x="10429" y="8223"/>
                  </a:lnTo>
                  <a:cubicBezTo>
                    <a:pt x="11248" y="8223"/>
                    <a:pt x="11941" y="7530"/>
                    <a:pt x="11941" y="6711"/>
                  </a:cubicBezTo>
                  <a:cubicBezTo>
                    <a:pt x="11973" y="6049"/>
                    <a:pt x="11563" y="5482"/>
                    <a:pt x="10965" y="5293"/>
                  </a:cubicBezTo>
                  <a:cubicBezTo>
                    <a:pt x="11122" y="4915"/>
                    <a:pt x="11217" y="4506"/>
                    <a:pt x="11217" y="4064"/>
                  </a:cubicBezTo>
                  <a:cubicBezTo>
                    <a:pt x="11217" y="3718"/>
                    <a:pt x="11185" y="3403"/>
                    <a:pt x="11059" y="3056"/>
                  </a:cubicBezTo>
                  <a:cubicBezTo>
                    <a:pt x="11626" y="2584"/>
                    <a:pt x="11973" y="1859"/>
                    <a:pt x="11973" y="1071"/>
                  </a:cubicBezTo>
                  <a:cubicBezTo>
                    <a:pt x="11973" y="882"/>
                    <a:pt x="11815" y="725"/>
                    <a:pt x="11626" y="725"/>
                  </a:cubicBezTo>
                  <a:cubicBezTo>
                    <a:pt x="11154" y="725"/>
                    <a:pt x="10713" y="851"/>
                    <a:pt x="10303" y="1071"/>
                  </a:cubicBezTo>
                  <a:cubicBezTo>
                    <a:pt x="10082" y="504"/>
                    <a:pt x="9641" y="95"/>
                    <a:pt x="9610" y="95"/>
                  </a:cubicBezTo>
                  <a:cubicBezTo>
                    <a:pt x="9531" y="32"/>
                    <a:pt x="9444" y="0"/>
                    <a:pt x="9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75" name="Google Shape;10875;p77"/>
          <p:cNvGrpSpPr/>
          <p:nvPr/>
        </p:nvGrpSpPr>
        <p:grpSpPr>
          <a:xfrm>
            <a:off x="10072855" y="4804506"/>
            <a:ext cx="423053" cy="481453"/>
            <a:chOff x="-52494100" y="2686975"/>
            <a:chExt cx="279625" cy="318225"/>
          </a:xfrm>
          <a:solidFill>
            <a:srgbClr val="009447"/>
          </a:solidFill>
        </p:grpSpPr>
        <p:sp>
          <p:nvSpPr>
            <p:cNvPr id="10876" name="Google Shape;10876;p77"/>
            <p:cNvSpPr/>
            <p:nvPr/>
          </p:nvSpPr>
          <p:spPr>
            <a:xfrm>
              <a:off x="-523917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1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62" y="39"/>
                    <a:pt x="2568" y="0"/>
                    <a:pt x="2477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0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77" name="Google Shape;10877;p77"/>
            <p:cNvSpPr/>
            <p:nvPr/>
          </p:nvSpPr>
          <p:spPr>
            <a:xfrm>
              <a:off x="-5240195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78" name="Google Shape;10878;p77"/>
            <p:cNvSpPr/>
            <p:nvPr/>
          </p:nvSpPr>
          <p:spPr>
            <a:xfrm>
              <a:off x="-52327925" y="28555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757" y="189"/>
                    <a:pt x="600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79" name="Google Shape;10879;p77"/>
            <p:cNvSpPr/>
            <p:nvPr/>
          </p:nvSpPr>
          <p:spPr>
            <a:xfrm>
              <a:off x="-52494100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8538" y="756"/>
                  </a:moveTo>
                  <a:cubicBezTo>
                    <a:pt x="8727" y="756"/>
                    <a:pt x="8885" y="914"/>
                    <a:pt x="8885" y="1103"/>
                  </a:cubicBezTo>
                  <a:lnTo>
                    <a:pt x="8885" y="2269"/>
                  </a:lnTo>
                  <a:lnTo>
                    <a:pt x="2143" y="2269"/>
                  </a:lnTo>
                  <a:lnTo>
                    <a:pt x="2143" y="1103"/>
                  </a:lnTo>
                  <a:cubicBezTo>
                    <a:pt x="2143" y="914"/>
                    <a:pt x="2300" y="756"/>
                    <a:pt x="2552" y="756"/>
                  </a:cubicBezTo>
                  <a:close/>
                  <a:moveTo>
                    <a:pt x="5545" y="3025"/>
                  </a:moveTo>
                  <a:cubicBezTo>
                    <a:pt x="5734" y="3025"/>
                    <a:pt x="5892" y="3182"/>
                    <a:pt x="5892" y="3371"/>
                  </a:cubicBezTo>
                  <a:cubicBezTo>
                    <a:pt x="5892" y="3592"/>
                    <a:pt x="5734" y="3749"/>
                    <a:pt x="5545" y="3749"/>
                  </a:cubicBezTo>
                  <a:cubicBezTo>
                    <a:pt x="5356" y="3749"/>
                    <a:pt x="5199" y="3592"/>
                    <a:pt x="5199" y="3371"/>
                  </a:cubicBezTo>
                  <a:cubicBezTo>
                    <a:pt x="5199" y="3182"/>
                    <a:pt x="5356" y="3025"/>
                    <a:pt x="5545" y="3025"/>
                  </a:cubicBezTo>
                  <a:close/>
                  <a:moveTo>
                    <a:pt x="4474" y="3025"/>
                  </a:moveTo>
                  <a:cubicBezTo>
                    <a:pt x="4443" y="3151"/>
                    <a:pt x="4411" y="3277"/>
                    <a:pt x="4411" y="3434"/>
                  </a:cubicBezTo>
                  <a:cubicBezTo>
                    <a:pt x="4411" y="3529"/>
                    <a:pt x="4443" y="3655"/>
                    <a:pt x="4474" y="3781"/>
                  </a:cubicBezTo>
                  <a:lnTo>
                    <a:pt x="2206" y="3781"/>
                  </a:lnTo>
                  <a:lnTo>
                    <a:pt x="2206" y="3025"/>
                  </a:lnTo>
                  <a:close/>
                  <a:moveTo>
                    <a:pt x="8853" y="3056"/>
                  </a:moveTo>
                  <a:lnTo>
                    <a:pt x="8853" y="3812"/>
                  </a:lnTo>
                  <a:lnTo>
                    <a:pt x="6553" y="3812"/>
                  </a:lnTo>
                  <a:lnTo>
                    <a:pt x="6553" y="3781"/>
                  </a:lnTo>
                  <a:cubicBezTo>
                    <a:pt x="6616" y="3655"/>
                    <a:pt x="6648" y="3529"/>
                    <a:pt x="6648" y="3434"/>
                  </a:cubicBezTo>
                  <a:cubicBezTo>
                    <a:pt x="6648" y="3308"/>
                    <a:pt x="6616" y="3151"/>
                    <a:pt x="6553" y="3056"/>
                  </a:cubicBezTo>
                  <a:close/>
                  <a:moveTo>
                    <a:pt x="9601" y="4568"/>
                  </a:moveTo>
                  <a:cubicBezTo>
                    <a:pt x="9503" y="4903"/>
                    <a:pt x="9317" y="5207"/>
                    <a:pt x="9042" y="5482"/>
                  </a:cubicBezTo>
                  <a:cubicBezTo>
                    <a:pt x="8763" y="5736"/>
                    <a:pt x="8382" y="5887"/>
                    <a:pt x="7997" y="5887"/>
                  </a:cubicBezTo>
                  <a:cubicBezTo>
                    <a:pt x="7904" y="5887"/>
                    <a:pt x="7811" y="5878"/>
                    <a:pt x="7719" y="5860"/>
                  </a:cubicBezTo>
                  <a:cubicBezTo>
                    <a:pt x="6207" y="5640"/>
                    <a:pt x="4758" y="5199"/>
                    <a:pt x="3434" y="4568"/>
                  </a:cubicBezTo>
                  <a:close/>
                  <a:moveTo>
                    <a:pt x="1418" y="6742"/>
                  </a:moveTo>
                  <a:lnTo>
                    <a:pt x="1418" y="8223"/>
                  </a:lnTo>
                  <a:cubicBezTo>
                    <a:pt x="1009" y="8223"/>
                    <a:pt x="662" y="7908"/>
                    <a:pt x="662" y="7467"/>
                  </a:cubicBezTo>
                  <a:cubicBezTo>
                    <a:pt x="662" y="7089"/>
                    <a:pt x="1009" y="6742"/>
                    <a:pt x="1418" y="6742"/>
                  </a:cubicBezTo>
                  <a:close/>
                  <a:moveTo>
                    <a:pt x="9641" y="6742"/>
                  </a:moveTo>
                  <a:cubicBezTo>
                    <a:pt x="10019" y="6742"/>
                    <a:pt x="10397" y="7057"/>
                    <a:pt x="10397" y="7467"/>
                  </a:cubicBezTo>
                  <a:cubicBezTo>
                    <a:pt x="10397" y="7908"/>
                    <a:pt x="10019" y="8223"/>
                    <a:pt x="9641" y="8223"/>
                  </a:cubicBezTo>
                  <a:lnTo>
                    <a:pt x="9641" y="6742"/>
                  </a:lnTo>
                  <a:close/>
                  <a:moveTo>
                    <a:pt x="2143" y="4757"/>
                  </a:moveTo>
                  <a:lnTo>
                    <a:pt x="2741" y="5072"/>
                  </a:lnTo>
                  <a:cubicBezTo>
                    <a:pt x="4254" y="5829"/>
                    <a:pt x="5860" y="6333"/>
                    <a:pt x="7562" y="6616"/>
                  </a:cubicBezTo>
                  <a:cubicBezTo>
                    <a:pt x="7667" y="6633"/>
                    <a:pt x="7777" y="6640"/>
                    <a:pt x="7889" y="6640"/>
                  </a:cubicBezTo>
                  <a:cubicBezTo>
                    <a:pt x="8211" y="6640"/>
                    <a:pt x="8550" y="6576"/>
                    <a:pt x="8853" y="6459"/>
                  </a:cubicBezTo>
                  <a:lnTo>
                    <a:pt x="8853" y="8664"/>
                  </a:lnTo>
                  <a:cubicBezTo>
                    <a:pt x="8885" y="10460"/>
                    <a:pt x="7341" y="11972"/>
                    <a:pt x="5514" y="11972"/>
                  </a:cubicBezTo>
                  <a:cubicBezTo>
                    <a:pt x="3655" y="11972"/>
                    <a:pt x="2143" y="10460"/>
                    <a:pt x="2143" y="8633"/>
                  </a:cubicBezTo>
                  <a:lnTo>
                    <a:pt x="2143" y="4757"/>
                  </a:lnTo>
                  <a:close/>
                  <a:moveTo>
                    <a:pt x="2584" y="0"/>
                  </a:moveTo>
                  <a:cubicBezTo>
                    <a:pt x="1954" y="0"/>
                    <a:pt x="1481" y="504"/>
                    <a:pt x="1481" y="1103"/>
                  </a:cubicBezTo>
                  <a:lnTo>
                    <a:pt x="1481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481" y="8979"/>
                  </a:cubicBezTo>
                  <a:cubicBezTo>
                    <a:pt x="1670" y="11058"/>
                    <a:pt x="3466" y="12728"/>
                    <a:pt x="5577" y="12728"/>
                  </a:cubicBezTo>
                  <a:cubicBezTo>
                    <a:pt x="7719" y="12728"/>
                    <a:pt x="9483" y="11058"/>
                    <a:pt x="9672" y="8979"/>
                  </a:cubicBezTo>
                  <a:cubicBezTo>
                    <a:pt x="10492" y="8979"/>
                    <a:pt x="11185" y="8317"/>
                    <a:pt x="11185" y="7467"/>
                  </a:cubicBezTo>
                  <a:cubicBezTo>
                    <a:pt x="11122" y="6679"/>
                    <a:pt x="10460" y="6018"/>
                    <a:pt x="9641" y="6018"/>
                  </a:cubicBezTo>
                  <a:lnTo>
                    <a:pt x="9641" y="5892"/>
                  </a:lnTo>
                  <a:cubicBezTo>
                    <a:pt x="10113" y="5419"/>
                    <a:pt x="10397" y="4789"/>
                    <a:pt x="10397" y="4127"/>
                  </a:cubicBezTo>
                  <a:cubicBezTo>
                    <a:pt x="10397" y="3938"/>
                    <a:pt x="10240" y="3781"/>
                    <a:pt x="10019" y="3781"/>
                  </a:cubicBezTo>
                  <a:lnTo>
                    <a:pt x="9672" y="3781"/>
                  </a:lnTo>
                  <a:lnTo>
                    <a:pt x="9672" y="1103"/>
                  </a:lnTo>
                  <a:cubicBezTo>
                    <a:pt x="9672" y="473"/>
                    <a:pt x="9168" y="0"/>
                    <a:pt x="8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80" name="Google Shape;10880;p77"/>
          <p:cNvGrpSpPr/>
          <p:nvPr/>
        </p:nvGrpSpPr>
        <p:grpSpPr>
          <a:xfrm>
            <a:off x="8887217" y="5419096"/>
            <a:ext cx="420671" cy="481453"/>
            <a:chOff x="-51708850" y="2305750"/>
            <a:chExt cx="278050" cy="318225"/>
          </a:xfrm>
          <a:solidFill>
            <a:srgbClr val="009447"/>
          </a:solidFill>
        </p:grpSpPr>
        <p:sp>
          <p:nvSpPr>
            <p:cNvPr id="10881" name="Google Shape;10881;p77"/>
            <p:cNvSpPr/>
            <p:nvPr/>
          </p:nvSpPr>
          <p:spPr>
            <a:xfrm>
              <a:off x="-51617475" y="2455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82" name="Google Shape;10882;p77"/>
            <p:cNvSpPr/>
            <p:nvPr/>
          </p:nvSpPr>
          <p:spPr>
            <a:xfrm>
              <a:off x="-51541875" y="24554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83" name="Google Shape;10883;p77"/>
            <p:cNvSpPr/>
            <p:nvPr/>
          </p:nvSpPr>
          <p:spPr>
            <a:xfrm>
              <a:off x="-51708850" y="2305750"/>
              <a:ext cx="278050" cy="318225"/>
            </a:xfrm>
            <a:custGeom>
              <a:avLst/>
              <a:gdLst/>
              <a:ahLst/>
              <a:cxnLst/>
              <a:rect l="l" t="t" r="r" b="b"/>
              <a:pathLst>
                <a:path w="11122" h="12729" extrusionOk="0">
                  <a:moveTo>
                    <a:pt x="1765" y="725"/>
                  </a:moveTo>
                  <a:cubicBezTo>
                    <a:pt x="1986" y="725"/>
                    <a:pt x="2143" y="883"/>
                    <a:pt x="2143" y="1072"/>
                  </a:cubicBezTo>
                  <a:cubicBezTo>
                    <a:pt x="2143" y="1261"/>
                    <a:pt x="1986" y="1419"/>
                    <a:pt x="1765" y="1419"/>
                  </a:cubicBezTo>
                  <a:cubicBezTo>
                    <a:pt x="1576" y="1419"/>
                    <a:pt x="1419" y="1261"/>
                    <a:pt x="1419" y="1072"/>
                  </a:cubicBezTo>
                  <a:cubicBezTo>
                    <a:pt x="1419" y="915"/>
                    <a:pt x="1576" y="725"/>
                    <a:pt x="1765" y="725"/>
                  </a:cubicBezTo>
                  <a:close/>
                  <a:moveTo>
                    <a:pt x="5514" y="725"/>
                  </a:moveTo>
                  <a:cubicBezTo>
                    <a:pt x="5703" y="725"/>
                    <a:pt x="5861" y="883"/>
                    <a:pt x="5861" y="1072"/>
                  </a:cubicBezTo>
                  <a:cubicBezTo>
                    <a:pt x="5861" y="1261"/>
                    <a:pt x="5703" y="1419"/>
                    <a:pt x="5514" y="1419"/>
                  </a:cubicBezTo>
                  <a:cubicBezTo>
                    <a:pt x="5325" y="1419"/>
                    <a:pt x="5168" y="1261"/>
                    <a:pt x="5168" y="1072"/>
                  </a:cubicBezTo>
                  <a:cubicBezTo>
                    <a:pt x="5136" y="915"/>
                    <a:pt x="5294" y="725"/>
                    <a:pt x="5514" y="725"/>
                  </a:cubicBezTo>
                  <a:close/>
                  <a:moveTo>
                    <a:pt x="9232" y="725"/>
                  </a:moveTo>
                  <a:cubicBezTo>
                    <a:pt x="9421" y="725"/>
                    <a:pt x="9578" y="883"/>
                    <a:pt x="9578" y="1072"/>
                  </a:cubicBezTo>
                  <a:cubicBezTo>
                    <a:pt x="9578" y="1261"/>
                    <a:pt x="9421" y="1419"/>
                    <a:pt x="9232" y="1419"/>
                  </a:cubicBezTo>
                  <a:cubicBezTo>
                    <a:pt x="9011" y="1419"/>
                    <a:pt x="8885" y="1261"/>
                    <a:pt x="8885" y="1072"/>
                  </a:cubicBezTo>
                  <a:cubicBezTo>
                    <a:pt x="8854" y="915"/>
                    <a:pt x="9011" y="725"/>
                    <a:pt x="9232" y="725"/>
                  </a:cubicBezTo>
                  <a:close/>
                  <a:moveTo>
                    <a:pt x="5483" y="3277"/>
                  </a:moveTo>
                  <a:lnTo>
                    <a:pt x="5987" y="3781"/>
                  </a:lnTo>
                  <a:lnTo>
                    <a:pt x="5483" y="4286"/>
                  </a:lnTo>
                  <a:lnTo>
                    <a:pt x="4979" y="3781"/>
                  </a:lnTo>
                  <a:lnTo>
                    <a:pt x="5483" y="3277"/>
                  </a:lnTo>
                  <a:close/>
                  <a:moveTo>
                    <a:pt x="8602" y="2049"/>
                  </a:moveTo>
                  <a:lnTo>
                    <a:pt x="8822" y="2175"/>
                  </a:lnTo>
                  <a:lnTo>
                    <a:pt x="8822" y="4443"/>
                  </a:lnTo>
                  <a:lnTo>
                    <a:pt x="6396" y="4443"/>
                  </a:lnTo>
                  <a:lnTo>
                    <a:pt x="6837" y="4034"/>
                  </a:lnTo>
                  <a:cubicBezTo>
                    <a:pt x="6995" y="3876"/>
                    <a:pt x="6995" y="3624"/>
                    <a:pt x="6837" y="3498"/>
                  </a:cubicBezTo>
                  <a:lnTo>
                    <a:pt x="5766" y="2458"/>
                  </a:lnTo>
                  <a:cubicBezTo>
                    <a:pt x="5687" y="2380"/>
                    <a:pt x="5585" y="2340"/>
                    <a:pt x="5491" y="2340"/>
                  </a:cubicBezTo>
                  <a:cubicBezTo>
                    <a:pt x="5396" y="2340"/>
                    <a:pt x="5309" y="2380"/>
                    <a:pt x="5262" y="2458"/>
                  </a:cubicBezTo>
                  <a:lnTo>
                    <a:pt x="4191" y="3498"/>
                  </a:lnTo>
                  <a:cubicBezTo>
                    <a:pt x="4033" y="3655"/>
                    <a:pt x="4033" y="3907"/>
                    <a:pt x="4191" y="4034"/>
                  </a:cubicBezTo>
                  <a:lnTo>
                    <a:pt x="4632" y="4443"/>
                  </a:lnTo>
                  <a:lnTo>
                    <a:pt x="2175" y="4443"/>
                  </a:lnTo>
                  <a:lnTo>
                    <a:pt x="2175" y="2175"/>
                  </a:lnTo>
                  <a:lnTo>
                    <a:pt x="2427" y="2049"/>
                  </a:lnTo>
                  <a:lnTo>
                    <a:pt x="3435" y="2868"/>
                  </a:lnTo>
                  <a:cubicBezTo>
                    <a:pt x="3498" y="2931"/>
                    <a:pt x="3577" y="2962"/>
                    <a:pt x="3655" y="2962"/>
                  </a:cubicBezTo>
                  <a:cubicBezTo>
                    <a:pt x="3734" y="2962"/>
                    <a:pt x="3813" y="2931"/>
                    <a:pt x="3876" y="2868"/>
                  </a:cubicBezTo>
                  <a:lnTo>
                    <a:pt x="4884" y="2049"/>
                  </a:lnTo>
                  <a:cubicBezTo>
                    <a:pt x="5042" y="2175"/>
                    <a:pt x="5231" y="2206"/>
                    <a:pt x="5483" y="2206"/>
                  </a:cubicBezTo>
                  <a:cubicBezTo>
                    <a:pt x="5672" y="2206"/>
                    <a:pt x="5924" y="2143"/>
                    <a:pt x="6081" y="2049"/>
                  </a:cubicBezTo>
                  <a:lnTo>
                    <a:pt x="7089" y="2868"/>
                  </a:lnTo>
                  <a:cubicBezTo>
                    <a:pt x="7152" y="2931"/>
                    <a:pt x="7231" y="2962"/>
                    <a:pt x="7314" y="2962"/>
                  </a:cubicBezTo>
                  <a:cubicBezTo>
                    <a:pt x="7397" y="2962"/>
                    <a:pt x="7483" y="2931"/>
                    <a:pt x="7562" y="2868"/>
                  </a:cubicBezTo>
                  <a:lnTo>
                    <a:pt x="8602" y="2049"/>
                  </a:lnTo>
                  <a:close/>
                  <a:moveTo>
                    <a:pt x="1419" y="5199"/>
                  </a:moveTo>
                  <a:lnTo>
                    <a:pt x="1419" y="6711"/>
                  </a:lnTo>
                  <a:cubicBezTo>
                    <a:pt x="977" y="6711"/>
                    <a:pt x="662" y="6396"/>
                    <a:pt x="662" y="5955"/>
                  </a:cubicBezTo>
                  <a:cubicBezTo>
                    <a:pt x="662" y="5546"/>
                    <a:pt x="1041" y="5199"/>
                    <a:pt x="1419" y="5199"/>
                  </a:cubicBezTo>
                  <a:close/>
                  <a:moveTo>
                    <a:pt x="9610" y="5199"/>
                  </a:moveTo>
                  <a:cubicBezTo>
                    <a:pt x="10019" y="5199"/>
                    <a:pt x="10366" y="5546"/>
                    <a:pt x="10366" y="5955"/>
                  </a:cubicBezTo>
                  <a:cubicBezTo>
                    <a:pt x="10366" y="6333"/>
                    <a:pt x="10019" y="6711"/>
                    <a:pt x="9610" y="6711"/>
                  </a:cubicBezTo>
                  <a:lnTo>
                    <a:pt x="9610" y="5199"/>
                  </a:lnTo>
                  <a:close/>
                  <a:moveTo>
                    <a:pt x="8822" y="5199"/>
                  </a:moveTo>
                  <a:lnTo>
                    <a:pt x="8822" y="8602"/>
                  </a:lnTo>
                  <a:lnTo>
                    <a:pt x="8224" y="8791"/>
                  </a:lnTo>
                  <a:cubicBezTo>
                    <a:pt x="8167" y="8807"/>
                    <a:pt x="8105" y="8815"/>
                    <a:pt x="8043" y="8815"/>
                  </a:cubicBezTo>
                  <a:cubicBezTo>
                    <a:pt x="7863" y="8815"/>
                    <a:pt x="7671" y="8750"/>
                    <a:pt x="7531" y="8633"/>
                  </a:cubicBezTo>
                  <a:cubicBezTo>
                    <a:pt x="7239" y="8342"/>
                    <a:pt x="6873" y="8200"/>
                    <a:pt x="6512" y="8200"/>
                  </a:cubicBezTo>
                  <a:cubicBezTo>
                    <a:pt x="6132" y="8200"/>
                    <a:pt x="5758" y="8358"/>
                    <a:pt x="5483" y="8665"/>
                  </a:cubicBezTo>
                  <a:cubicBezTo>
                    <a:pt x="5217" y="8382"/>
                    <a:pt x="4828" y="8222"/>
                    <a:pt x="4432" y="8222"/>
                  </a:cubicBezTo>
                  <a:cubicBezTo>
                    <a:pt x="4078" y="8222"/>
                    <a:pt x="3718" y="8350"/>
                    <a:pt x="3435" y="8633"/>
                  </a:cubicBezTo>
                  <a:cubicBezTo>
                    <a:pt x="3303" y="8765"/>
                    <a:pt x="3141" y="8820"/>
                    <a:pt x="2958" y="8820"/>
                  </a:cubicBezTo>
                  <a:cubicBezTo>
                    <a:pt x="2879" y="8820"/>
                    <a:pt x="2796" y="8810"/>
                    <a:pt x="2710" y="8791"/>
                  </a:cubicBezTo>
                  <a:lnTo>
                    <a:pt x="2080" y="8602"/>
                  </a:lnTo>
                  <a:lnTo>
                    <a:pt x="2080" y="5199"/>
                  </a:lnTo>
                  <a:close/>
                  <a:moveTo>
                    <a:pt x="4442" y="8945"/>
                  </a:moveTo>
                  <a:cubicBezTo>
                    <a:pt x="4678" y="8945"/>
                    <a:pt x="4913" y="9062"/>
                    <a:pt x="5042" y="9263"/>
                  </a:cubicBezTo>
                  <a:cubicBezTo>
                    <a:pt x="4853" y="9484"/>
                    <a:pt x="4601" y="9767"/>
                    <a:pt x="4096" y="9925"/>
                  </a:cubicBezTo>
                  <a:cubicBezTo>
                    <a:pt x="3889" y="10000"/>
                    <a:pt x="3677" y="10035"/>
                    <a:pt x="3468" y="10035"/>
                  </a:cubicBezTo>
                  <a:cubicBezTo>
                    <a:pt x="2882" y="10035"/>
                    <a:pt x="2317" y="9759"/>
                    <a:pt x="1923" y="9295"/>
                  </a:cubicBezTo>
                  <a:lnTo>
                    <a:pt x="1923" y="9295"/>
                  </a:lnTo>
                  <a:lnTo>
                    <a:pt x="2521" y="9484"/>
                  </a:lnTo>
                  <a:cubicBezTo>
                    <a:pt x="2673" y="9531"/>
                    <a:pt x="2831" y="9556"/>
                    <a:pt x="2987" y="9556"/>
                  </a:cubicBezTo>
                  <a:cubicBezTo>
                    <a:pt x="3350" y="9556"/>
                    <a:pt x="3706" y="9423"/>
                    <a:pt x="3970" y="9137"/>
                  </a:cubicBezTo>
                  <a:cubicBezTo>
                    <a:pt x="4102" y="9006"/>
                    <a:pt x="4273" y="8945"/>
                    <a:pt x="4442" y="8945"/>
                  </a:cubicBezTo>
                  <a:close/>
                  <a:moveTo>
                    <a:pt x="6546" y="9022"/>
                  </a:moveTo>
                  <a:cubicBezTo>
                    <a:pt x="6718" y="9022"/>
                    <a:pt x="6892" y="9080"/>
                    <a:pt x="7026" y="9200"/>
                  </a:cubicBezTo>
                  <a:cubicBezTo>
                    <a:pt x="7299" y="9496"/>
                    <a:pt x="7671" y="9644"/>
                    <a:pt x="8046" y="9644"/>
                  </a:cubicBezTo>
                  <a:cubicBezTo>
                    <a:pt x="8191" y="9644"/>
                    <a:pt x="8336" y="9622"/>
                    <a:pt x="8476" y="9578"/>
                  </a:cubicBezTo>
                  <a:lnTo>
                    <a:pt x="9074" y="9326"/>
                  </a:lnTo>
                  <a:lnTo>
                    <a:pt x="9074" y="9326"/>
                  </a:lnTo>
                  <a:cubicBezTo>
                    <a:pt x="8677" y="9794"/>
                    <a:pt x="8107" y="10053"/>
                    <a:pt x="7517" y="10053"/>
                  </a:cubicBezTo>
                  <a:cubicBezTo>
                    <a:pt x="7312" y="10053"/>
                    <a:pt x="7104" y="10022"/>
                    <a:pt x="6900" y="9956"/>
                  </a:cubicBezTo>
                  <a:cubicBezTo>
                    <a:pt x="6428" y="9799"/>
                    <a:pt x="6144" y="9547"/>
                    <a:pt x="5955" y="9326"/>
                  </a:cubicBezTo>
                  <a:cubicBezTo>
                    <a:pt x="6082" y="9127"/>
                    <a:pt x="6313" y="9022"/>
                    <a:pt x="6546" y="9022"/>
                  </a:cubicBezTo>
                  <a:close/>
                  <a:moveTo>
                    <a:pt x="5514" y="9893"/>
                  </a:moveTo>
                  <a:cubicBezTo>
                    <a:pt x="5640" y="10019"/>
                    <a:pt x="5798" y="10177"/>
                    <a:pt x="6081" y="10334"/>
                  </a:cubicBezTo>
                  <a:cubicBezTo>
                    <a:pt x="5924" y="10397"/>
                    <a:pt x="5703" y="10492"/>
                    <a:pt x="5514" y="10492"/>
                  </a:cubicBezTo>
                  <a:cubicBezTo>
                    <a:pt x="5325" y="10492"/>
                    <a:pt x="5136" y="10429"/>
                    <a:pt x="4979" y="10334"/>
                  </a:cubicBezTo>
                  <a:cubicBezTo>
                    <a:pt x="5231" y="10177"/>
                    <a:pt x="5388" y="10019"/>
                    <a:pt x="5514" y="9893"/>
                  </a:cubicBezTo>
                  <a:close/>
                  <a:moveTo>
                    <a:pt x="6774" y="10681"/>
                  </a:moveTo>
                  <a:cubicBezTo>
                    <a:pt x="7011" y="10749"/>
                    <a:pt x="7247" y="10780"/>
                    <a:pt x="7484" y="10780"/>
                  </a:cubicBezTo>
                  <a:cubicBezTo>
                    <a:pt x="7688" y="10780"/>
                    <a:pt x="7893" y="10756"/>
                    <a:pt x="8098" y="10713"/>
                  </a:cubicBezTo>
                  <a:lnTo>
                    <a:pt x="8098" y="10713"/>
                  </a:lnTo>
                  <a:cubicBezTo>
                    <a:pt x="7499" y="11500"/>
                    <a:pt x="6554" y="11973"/>
                    <a:pt x="5514" y="11973"/>
                  </a:cubicBezTo>
                  <a:cubicBezTo>
                    <a:pt x="4506" y="11973"/>
                    <a:pt x="3498" y="11500"/>
                    <a:pt x="2868" y="10713"/>
                  </a:cubicBezTo>
                  <a:lnTo>
                    <a:pt x="2868" y="10713"/>
                  </a:lnTo>
                  <a:cubicBezTo>
                    <a:pt x="3072" y="10756"/>
                    <a:pt x="3277" y="10780"/>
                    <a:pt x="3482" y="10780"/>
                  </a:cubicBezTo>
                  <a:cubicBezTo>
                    <a:pt x="3718" y="10780"/>
                    <a:pt x="3955" y="10749"/>
                    <a:pt x="4191" y="10681"/>
                  </a:cubicBezTo>
                  <a:cubicBezTo>
                    <a:pt x="4538" y="11028"/>
                    <a:pt x="5010" y="11217"/>
                    <a:pt x="5483" y="11217"/>
                  </a:cubicBezTo>
                  <a:cubicBezTo>
                    <a:pt x="5955" y="11217"/>
                    <a:pt x="6459" y="11028"/>
                    <a:pt x="6774" y="10681"/>
                  </a:cubicBezTo>
                  <a:close/>
                  <a:moveTo>
                    <a:pt x="1860" y="1"/>
                  </a:moveTo>
                  <a:cubicBezTo>
                    <a:pt x="1261" y="1"/>
                    <a:pt x="757" y="505"/>
                    <a:pt x="757" y="1104"/>
                  </a:cubicBezTo>
                  <a:cubicBezTo>
                    <a:pt x="757" y="1576"/>
                    <a:pt x="1072" y="2017"/>
                    <a:pt x="1513" y="2175"/>
                  </a:cubicBezTo>
                  <a:lnTo>
                    <a:pt x="1513" y="4443"/>
                  </a:lnTo>
                  <a:cubicBezTo>
                    <a:pt x="662" y="4443"/>
                    <a:pt x="1" y="5105"/>
                    <a:pt x="1" y="5955"/>
                  </a:cubicBezTo>
                  <a:cubicBezTo>
                    <a:pt x="1" y="6774"/>
                    <a:pt x="662" y="7436"/>
                    <a:pt x="1513" y="7436"/>
                  </a:cubicBezTo>
                  <a:lnTo>
                    <a:pt x="1513" y="8350"/>
                  </a:lnTo>
                  <a:lnTo>
                    <a:pt x="1261" y="8287"/>
                  </a:lnTo>
                  <a:cubicBezTo>
                    <a:pt x="1214" y="8270"/>
                    <a:pt x="1168" y="8262"/>
                    <a:pt x="1124" y="8262"/>
                  </a:cubicBezTo>
                  <a:cubicBezTo>
                    <a:pt x="846" y="8262"/>
                    <a:pt x="657" y="8577"/>
                    <a:pt x="820" y="8822"/>
                  </a:cubicBezTo>
                  <a:cubicBezTo>
                    <a:pt x="1356" y="9610"/>
                    <a:pt x="1450" y="9799"/>
                    <a:pt x="1765" y="10082"/>
                  </a:cubicBezTo>
                  <a:cubicBezTo>
                    <a:pt x="2364" y="11658"/>
                    <a:pt x="3907" y="12729"/>
                    <a:pt x="5609" y="12729"/>
                  </a:cubicBezTo>
                  <a:cubicBezTo>
                    <a:pt x="7278" y="12729"/>
                    <a:pt x="8822" y="11658"/>
                    <a:pt x="9421" y="10082"/>
                  </a:cubicBezTo>
                  <a:cubicBezTo>
                    <a:pt x="9736" y="9799"/>
                    <a:pt x="9862" y="9610"/>
                    <a:pt x="10366" y="8822"/>
                  </a:cubicBezTo>
                  <a:cubicBezTo>
                    <a:pt x="10529" y="8577"/>
                    <a:pt x="10340" y="8262"/>
                    <a:pt x="10062" y="8262"/>
                  </a:cubicBezTo>
                  <a:cubicBezTo>
                    <a:pt x="10018" y="8262"/>
                    <a:pt x="9972" y="8270"/>
                    <a:pt x="9925" y="8287"/>
                  </a:cubicBezTo>
                  <a:lnTo>
                    <a:pt x="9704" y="8350"/>
                  </a:lnTo>
                  <a:lnTo>
                    <a:pt x="9704" y="7436"/>
                  </a:lnTo>
                  <a:cubicBezTo>
                    <a:pt x="10429" y="7436"/>
                    <a:pt x="11122" y="6774"/>
                    <a:pt x="11122" y="5955"/>
                  </a:cubicBezTo>
                  <a:cubicBezTo>
                    <a:pt x="11122" y="5136"/>
                    <a:pt x="10429" y="4443"/>
                    <a:pt x="9610" y="4443"/>
                  </a:cubicBezTo>
                  <a:lnTo>
                    <a:pt x="9610" y="2175"/>
                  </a:lnTo>
                  <a:cubicBezTo>
                    <a:pt x="10051" y="2017"/>
                    <a:pt x="10366" y="1608"/>
                    <a:pt x="10366" y="1104"/>
                  </a:cubicBezTo>
                  <a:cubicBezTo>
                    <a:pt x="10366" y="473"/>
                    <a:pt x="9862" y="1"/>
                    <a:pt x="9263" y="1"/>
                  </a:cubicBezTo>
                  <a:cubicBezTo>
                    <a:pt x="8633" y="1"/>
                    <a:pt x="8161" y="505"/>
                    <a:pt x="8161" y="1104"/>
                  </a:cubicBezTo>
                  <a:cubicBezTo>
                    <a:pt x="8161" y="1230"/>
                    <a:pt x="8192" y="1324"/>
                    <a:pt x="8224" y="1450"/>
                  </a:cubicBezTo>
                  <a:lnTo>
                    <a:pt x="7405" y="2080"/>
                  </a:lnTo>
                  <a:lnTo>
                    <a:pt x="6585" y="1450"/>
                  </a:lnTo>
                  <a:cubicBezTo>
                    <a:pt x="6617" y="1324"/>
                    <a:pt x="6648" y="1230"/>
                    <a:pt x="6648" y="1104"/>
                  </a:cubicBezTo>
                  <a:cubicBezTo>
                    <a:pt x="6648" y="473"/>
                    <a:pt x="6144" y="1"/>
                    <a:pt x="5546" y="1"/>
                  </a:cubicBezTo>
                  <a:cubicBezTo>
                    <a:pt x="4916" y="1"/>
                    <a:pt x="4443" y="505"/>
                    <a:pt x="4443" y="1104"/>
                  </a:cubicBezTo>
                  <a:cubicBezTo>
                    <a:pt x="4443" y="1230"/>
                    <a:pt x="4506" y="1324"/>
                    <a:pt x="4538" y="1450"/>
                  </a:cubicBezTo>
                  <a:lnTo>
                    <a:pt x="3718" y="2080"/>
                  </a:lnTo>
                  <a:lnTo>
                    <a:pt x="2868" y="1450"/>
                  </a:lnTo>
                  <a:cubicBezTo>
                    <a:pt x="2931" y="1324"/>
                    <a:pt x="2962" y="1230"/>
                    <a:pt x="2962" y="1104"/>
                  </a:cubicBezTo>
                  <a:cubicBezTo>
                    <a:pt x="2962" y="473"/>
                    <a:pt x="2458" y="1"/>
                    <a:pt x="1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884" name="Google Shape;10884;p77"/>
          <p:cNvGrpSpPr/>
          <p:nvPr/>
        </p:nvGrpSpPr>
        <p:grpSpPr>
          <a:xfrm>
            <a:off x="10049077" y="1741479"/>
            <a:ext cx="425452" cy="482764"/>
            <a:chOff x="1044400" y="2917425"/>
            <a:chExt cx="248125" cy="281550"/>
          </a:xfrm>
          <a:solidFill>
            <a:srgbClr val="009447"/>
          </a:solidFill>
        </p:grpSpPr>
        <p:sp>
          <p:nvSpPr>
            <p:cNvPr id="10885" name="Google Shape;10885;p77"/>
            <p:cNvSpPr/>
            <p:nvPr/>
          </p:nvSpPr>
          <p:spPr>
            <a:xfrm>
              <a:off x="1136400" y="3123175"/>
              <a:ext cx="64125" cy="26325"/>
            </a:xfrm>
            <a:custGeom>
              <a:avLst/>
              <a:gdLst/>
              <a:ahLst/>
              <a:cxnLst/>
              <a:rect l="l" t="t" r="r" b="b"/>
              <a:pathLst>
                <a:path w="2565" h="1053" extrusionOk="0">
                  <a:moveTo>
                    <a:pt x="352" y="0"/>
                  </a:moveTo>
                  <a:cubicBezTo>
                    <a:pt x="272" y="0"/>
                    <a:pt x="195" y="35"/>
                    <a:pt x="140" y="105"/>
                  </a:cubicBezTo>
                  <a:cubicBezTo>
                    <a:pt x="0" y="244"/>
                    <a:pt x="0" y="439"/>
                    <a:pt x="140" y="551"/>
                  </a:cubicBezTo>
                  <a:cubicBezTo>
                    <a:pt x="446" y="858"/>
                    <a:pt x="864" y="1053"/>
                    <a:pt x="1283" y="1053"/>
                  </a:cubicBezTo>
                  <a:cubicBezTo>
                    <a:pt x="1729" y="1053"/>
                    <a:pt x="2147" y="858"/>
                    <a:pt x="2425" y="551"/>
                  </a:cubicBezTo>
                  <a:cubicBezTo>
                    <a:pt x="2565" y="412"/>
                    <a:pt x="2565" y="216"/>
                    <a:pt x="2425" y="105"/>
                  </a:cubicBezTo>
                  <a:cubicBezTo>
                    <a:pt x="2356" y="35"/>
                    <a:pt x="2272" y="0"/>
                    <a:pt x="2192" y="0"/>
                  </a:cubicBezTo>
                  <a:cubicBezTo>
                    <a:pt x="2112" y="0"/>
                    <a:pt x="2035" y="35"/>
                    <a:pt x="1979" y="105"/>
                  </a:cubicBezTo>
                  <a:cubicBezTo>
                    <a:pt x="1812" y="272"/>
                    <a:pt x="1533" y="384"/>
                    <a:pt x="1283" y="384"/>
                  </a:cubicBezTo>
                  <a:cubicBezTo>
                    <a:pt x="1004" y="384"/>
                    <a:pt x="753" y="272"/>
                    <a:pt x="586" y="105"/>
                  </a:cubicBezTo>
                  <a:cubicBezTo>
                    <a:pt x="516" y="35"/>
                    <a:pt x="432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86" name="Google Shape;10886;p77"/>
            <p:cNvSpPr/>
            <p:nvPr/>
          </p:nvSpPr>
          <p:spPr>
            <a:xfrm>
              <a:off x="1127325" y="3050525"/>
              <a:ext cx="16075" cy="16050"/>
            </a:xfrm>
            <a:custGeom>
              <a:avLst/>
              <a:gdLst/>
              <a:ahLst/>
              <a:cxnLst/>
              <a:rect l="l" t="t" r="r" b="b"/>
              <a:pathLst>
                <a:path w="643" h="642" extrusionOk="0">
                  <a:moveTo>
                    <a:pt x="335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2"/>
                    <a:pt x="140" y="642"/>
                    <a:pt x="335" y="642"/>
                  </a:cubicBezTo>
                  <a:cubicBezTo>
                    <a:pt x="503" y="642"/>
                    <a:pt x="642" y="502"/>
                    <a:pt x="642" y="335"/>
                  </a:cubicBezTo>
                  <a:cubicBezTo>
                    <a:pt x="642" y="140"/>
                    <a:pt x="503" y="0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87" name="Google Shape;10887;p77"/>
            <p:cNvSpPr/>
            <p:nvPr/>
          </p:nvSpPr>
          <p:spPr>
            <a:xfrm>
              <a:off x="1192850" y="3050525"/>
              <a:ext cx="15350" cy="16050"/>
            </a:xfrm>
            <a:custGeom>
              <a:avLst/>
              <a:gdLst/>
              <a:ahLst/>
              <a:cxnLst/>
              <a:rect l="l" t="t" r="r" b="b"/>
              <a:pathLst>
                <a:path w="614" h="642" extrusionOk="0">
                  <a:moveTo>
                    <a:pt x="307" y="0"/>
                  </a:moveTo>
                  <a:cubicBezTo>
                    <a:pt x="140" y="0"/>
                    <a:pt x="0" y="140"/>
                    <a:pt x="0" y="335"/>
                  </a:cubicBezTo>
                  <a:cubicBezTo>
                    <a:pt x="0" y="502"/>
                    <a:pt x="140" y="642"/>
                    <a:pt x="307" y="642"/>
                  </a:cubicBezTo>
                  <a:cubicBezTo>
                    <a:pt x="474" y="642"/>
                    <a:pt x="613" y="502"/>
                    <a:pt x="613" y="335"/>
                  </a:cubicBez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88" name="Google Shape;10888;p77"/>
            <p:cNvSpPr/>
            <p:nvPr/>
          </p:nvSpPr>
          <p:spPr>
            <a:xfrm>
              <a:off x="1044400" y="2917425"/>
              <a:ext cx="248125" cy="281550"/>
            </a:xfrm>
            <a:custGeom>
              <a:avLst/>
              <a:gdLst/>
              <a:ahLst/>
              <a:cxnLst/>
              <a:rect l="l" t="t" r="r" b="b"/>
              <a:pathLst>
                <a:path w="9925" h="11262" extrusionOk="0">
                  <a:moveTo>
                    <a:pt x="7332" y="669"/>
                  </a:moveTo>
                  <a:cubicBezTo>
                    <a:pt x="7499" y="669"/>
                    <a:pt x="7639" y="809"/>
                    <a:pt x="7639" y="976"/>
                  </a:cubicBezTo>
                  <a:lnTo>
                    <a:pt x="7639" y="2816"/>
                  </a:lnTo>
                  <a:lnTo>
                    <a:pt x="6886" y="2063"/>
                  </a:lnTo>
                  <a:cubicBezTo>
                    <a:pt x="6823" y="2000"/>
                    <a:pt x="6743" y="1964"/>
                    <a:pt x="6660" y="1964"/>
                  </a:cubicBezTo>
                  <a:cubicBezTo>
                    <a:pt x="6595" y="1964"/>
                    <a:pt x="6529" y="1986"/>
                    <a:pt x="6468" y="2035"/>
                  </a:cubicBezTo>
                  <a:cubicBezTo>
                    <a:pt x="5924" y="2398"/>
                    <a:pt x="5297" y="2579"/>
                    <a:pt x="4670" y="2579"/>
                  </a:cubicBezTo>
                  <a:cubicBezTo>
                    <a:pt x="4043" y="2579"/>
                    <a:pt x="3415" y="2398"/>
                    <a:pt x="2872" y="2035"/>
                  </a:cubicBezTo>
                  <a:cubicBezTo>
                    <a:pt x="2811" y="1986"/>
                    <a:pt x="2744" y="1964"/>
                    <a:pt x="2680" y="1964"/>
                  </a:cubicBezTo>
                  <a:cubicBezTo>
                    <a:pt x="2597" y="1964"/>
                    <a:pt x="2516" y="2000"/>
                    <a:pt x="2454" y="2063"/>
                  </a:cubicBezTo>
                  <a:lnTo>
                    <a:pt x="1701" y="2816"/>
                  </a:lnTo>
                  <a:lnTo>
                    <a:pt x="1701" y="976"/>
                  </a:lnTo>
                  <a:cubicBezTo>
                    <a:pt x="1980" y="809"/>
                    <a:pt x="2147" y="669"/>
                    <a:pt x="2314" y="669"/>
                  </a:cubicBezTo>
                  <a:cubicBezTo>
                    <a:pt x="2482" y="669"/>
                    <a:pt x="2621" y="809"/>
                    <a:pt x="2621" y="976"/>
                  </a:cubicBezTo>
                  <a:cubicBezTo>
                    <a:pt x="2621" y="1143"/>
                    <a:pt x="2760" y="1283"/>
                    <a:pt x="2956" y="1283"/>
                  </a:cubicBezTo>
                  <a:cubicBezTo>
                    <a:pt x="3123" y="1283"/>
                    <a:pt x="3262" y="1143"/>
                    <a:pt x="3262" y="976"/>
                  </a:cubicBezTo>
                  <a:cubicBezTo>
                    <a:pt x="3262" y="809"/>
                    <a:pt x="3402" y="669"/>
                    <a:pt x="3569" y="669"/>
                  </a:cubicBezTo>
                  <a:cubicBezTo>
                    <a:pt x="3736" y="669"/>
                    <a:pt x="3875" y="809"/>
                    <a:pt x="3875" y="976"/>
                  </a:cubicBezTo>
                  <a:cubicBezTo>
                    <a:pt x="3875" y="1143"/>
                    <a:pt x="4015" y="1283"/>
                    <a:pt x="4210" y="1283"/>
                  </a:cubicBezTo>
                  <a:cubicBezTo>
                    <a:pt x="4377" y="1283"/>
                    <a:pt x="4517" y="1143"/>
                    <a:pt x="4517" y="976"/>
                  </a:cubicBezTo>
                  <a:cubicBezTo>
                    <a:pt x="4517" y="809"/>
                    <a:pt x="4656" y="669"/>
                    <a:pt x="4823" y="669"/>
                  </a:cubicBezTo>
                  <a:cubicBezTo>
                    <a:pt x="4990" y="669"/>
                    <a:pt x="5130" y="809"/>
                    <a:pt x="5130" y="976"/>
                  </a:cubicBezTo>
                  <a:cubicBezTo>
                    <a:pt x="5130" y="1143"/>
                    <a:pt x="5269" y="1283"/>
                    <a:pt x="5464" y="1283"/>
                  </a:cubicBezTo>
                  <a:cubicBezTo>
                    <a:pt x="5632" y="1283"/>
                    <a:pt x="5771" y="1143"/>
                    <a:pt x="5771" y="976"/>
                  </a:cubicBezTo>
                  <a:cubicBezTo>
                    <a:pt x="5771" y="809"/>
                    <a:pt x="5910" y="669"/>
                    <a:pt x="6078" y="669"/>
                  </a:cubicBezTo>
                  <a:cubicBezTo>
                    <a:pt x="6245" y="669"/>
                    <a:pt x="6384" y="809"/>
                    <a:pt x="6384" y="976"/>
                  </a:cubicBezTo>
                  <a:cubicBezTo>
                    <a:pt x="6384" y="1143"/>
                    <a:pt x="6524" y="1283"/>
                    <a:pt x="6719" y="1283"/>
                  </a:cubicBezTo>
                  <a:cubicBezTo>
                    <a:pt x="6886" y="1283"/>
                    <a:pt x="7025" y="1143"/>
                    <a:pt x="7025" y="976"/>
                  </a:cubicBezTo>
                  <a:cubicBezTo>
                    <a:pt x="7025" y="809"/>
                    <a:pt x="7165" y="669"/>
                    <a:pt x="7332" y="669"/>
                  </a:cubicBezTo>
                  <a:close/>
                  <a:moveTo>
                    <a:pt x="1311" y="5297"/>
                  </a:moveTo>
                  <a:lnTo>
                    <a:pt x="1311" y="6635"/>
                  </a:lnTo>
                  <a:cubicBezTo>
                    <a:pt x="949" y="6635"/>
                    <a:pt x="642" y="6356"/>
                    <a:pt x="642" y="5966"/>
                  </a:cubicBezTo>
                  <a:cubicBezTo>
                    <a:pt x="642" y="5603"/>
                    <a:pt x="921" y="5297"/>
                    <a:pt x="1311" y="5297"/>
                  </a:cubicBezTo>
                  <a:close/>
                  <a:moveTo>
                    <a:pt x="8586" y="5297"/>
                  </a:moveTo>
                  <a:cubicBezTo>
                    <a:pt x="8949" y="5297"/>
                    <a:pt x="9255" y="5575"/>
                    <a:pt x="9255" y="5966"/>
                  </a:cubicBezTo>
                  <a:cubicBezTo>
                    <a:pt x="9255" y="6356"/>
                    <a:pt x="8949" y="6635"/>
                    <a:pt x="8586" y="6635"/>
                  </a:cubicBezTo>
                  <a:lnTo>
                    <a:pt x="8586" y="5297"/>
                  </a:lnTo>
                  <a:close/>
                  <a:moveTo>
                    <a:pt x="6914" y="2732"/>
                  </a:moveTo>
                  <a:lnTo>
                    <a:pt x="7973" y="3763"/>
                  </a:lnTo>
                  <a:cubicBezTo>
                    <a:pt x="7917" y="4265"/>
                    <a:pt x="7917" y="7248"/>
                    <a:pt x="7917" y="7638"/>
                  </a:cubicBezTo>
                  <a:cubicBezTo>
                    <a:pt x="7917" y="9255"/>
                    <a:pt x="6607" y="10593"/>
                    <a:pt x="4963" y="10593"/>
                  </a:cubicBezTo>
                  <a:cubicBezTo>
                    <a:pt x="3318" y="10593"/>
                    <a:pt x="2008" y="9255"/>
                    <a:pt x="2008" y="7638"/>
                  </a:cubicBezTo>
                  <a:lnTo>
                    <a:pt x="2008" y="3763"/>
                  </a:lnTo>
                  <a:lnTo>
                    <a:pt x="3039" y="2732"/>
                  </a:lnTo>
                  <a:cubicBezTo>
                    <a:pt x="3638" y="3080"/>
                    <a:pt x="4301" y="3255"/>
                    <a:pt x="4966" y="3255"/>
                  </a:cubicBezTo>
                  <a:cubicBezTo>
                    <a:pt x="5632" y="3255"/>
                    <a:pt x="6301" y="3080"/>
                    <a:pt x="6914" y="2732"/>
                  </a:cubicBezTo>
                  <a:close/>
                  <a:moveTo>
                    <a:pt x="2314" y="0"/>
                  </a:moveTo>
                  <a:cubicBezTo>
                    <a:pt x="1757" y="0"/>
                    <a:pt x="1339" y="446"/>
                    <a:pt x="1339" y="976"/>
                  </a:cubicBezTo>
                  <a:lnTo>
                    <a:pt x="1339" y="4628"/>
                  </a:lnTo>
                  <a:cubicBezTo>
                    <a:pt x="614" y="4628"/>
                    <a:pt x="1" y="5241"/>
                    <a:pt x="1" y="5966"/>
                  </a:cubicBezTo>
                  <a:cubicBezTo>
                    <a:pt x="1" y="6690"/>
                    <a:pt x="614" y="7276"/>
                    <a:pt x="1339" y="7276"/>
                  </a:cubicBezTo>
                  <a:lnTo>
                    <a:pt x="1339" y="7638"/>
                  </a:lnTo>
                  <a:cubicBezTo>
                    <a:pt x="1339" y="9617"/>
                    <a:pt x="2983" y="11262"/>
                    <a:pt x="4963" y="11262"/>
                  </a:cubicBezTo>
                  <a:cubicBezTo>
                    <a:pt x="6942" y="11262"/>
                    <a:pt x="8586" y="9617"/>
                    <a:pt x="8586" y="7638"/>
                  </a:cubicBezTo>
                  <a:lnTo>
                    <a:pt x="8586" y="7276"/>
                  </a:lnTo>
                  <a:cubicBezTo>
                    <a:pt x="9311" y="7276"/>
                    <a:pt x="9896" y="6690"/>
                    <a:pt x="9896" y="5966"/>
                  </a:cubicBezTo>
                  <a:cubicBezTo>
                    <a:pt x="9924" y="5241"/>
                    <a:pt x="9311" y="4628"/>
                    <a:pt x="8586" y="4628"/>
                  </a:cubicBezTo>
                  <a:lnTo>
                    <a:pt x="8586" y="976"/>
                  </a:lnTo>
                  <a:cubicBezTo>
                    <a:pt x="8586" y="418"/>
                    <a:pt x="8140" y="0"/>
                    <a:pt x="7611" y="0"/>
                  </a:cubicBezTo>
                  <a:cubicBezTo>
                    <a:pt x="7360" y="0"/>
                    <a:pt x="7137" y="112"/>
                    <a:pt x="6942" y="251"/>
                  </a:cubicBezTo>
                  <a:cubicBezTo>
                    <a:pt x="6774" y="56"/>
                    <a:pt x="6524" y="0"/>
                    <a:pt x="6301" y="0"/>
                  </a:cubicBezTo>
                  <a:cubicBezTo>
                    <a:pt x="6050" y="0"/>
                    <a:pt x="5799" y="112"/>
                    <a:pt x="5632" y="251"/>
                  </a:cubicBezTo>
                  <a:cubicBezTo>
                    <a:pt x="5436" y="56"/>
                    <a:pt x="5213" y="0"/>
                    <a:pt x="4963" y="0"/>
                  </a:cubicBezTo>
                  <a:cubicBezTo>
                    <a:pt x="4712" y="0"/>
                    <a:pt x="4461" y="112"/>
                    <a:pt x="4294" y="251"/>
                  </a:cubicBezTo>
                  <a:cubicBezTo>
                    <a:pt x="4126" y="56"/>
                    <a:pt x="3875" y="0"/>
                    <a:pt x="3625" y="0"/>
                  </a:cubicBezTo>
                  <a:cubicBezTo>
                    <a:pt x="3402" y="0"/>
                    <a:pt x="3151" y="112"/>
                    <a:pt x="2983" y="251"/>
                  </a:cubicBezTo>
                  <a:cubicBezTo>
                    <a:pt x="2788" y="56"/>
                    <a:pt x="2565" y="0"/>
                    <a:pt x="2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89" name="Google Shape;10889;p77"/>
            <p:cNvSpPr/>
            <p:nvPr/>
          </p:nvSpPr>
          <p:spPr>
            <a:xfrm>
              <a:off x="1086125" y="2932961"/>
              <a:ext cx="11427" cy="58241"/>
            </a:xfrm>
            <a:custGeom>
              <a:avLst/>
              <a:gdLst/>
              <a:ahLst/>
              <a:cxnLst/>
              <a:rect l="l" t="t" r="r" b="b"/>
              <a:pathLst>
                <a:path w="500" h="2548" extrusionOk="0">
                  <a:moveTo>
                    <a:pt x="500" y="2238"/>
                  </a:moveTo>
                  <a:lnTo>
                    <a:pt x="500" y="0"/>
                  </a:lnTo>
                  <a:lnTo>
                    <a:pt x="72" y="214"/>
                  </a:lnTo>
                  <a:lnTo>
                    <a:pt x="0" y="1547"/>
                  </a:lnTo>
                  <a:lnTo>
                    <a:pt x="0" y="25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IN" sz="1867"/>
            </a:p>
          </p:txBody>
        </p:sp>
        <p:sp>
          <p:nvSpPr>
            <p:cNvPr id="10890" name="Google Shape;10890;p77"/>
            <p:cNvSpPr/>
            <p:nvPr/>
          </p:nvSpPr>
          <p:spPr>
            <a:xfrm>
              <a:off x="1090922" y="2925900"/>
              <a:ext cx="29209" cy="38629"/>
            </a:xfrm>
            <a:custGeom>
              <a:avLst/>
              <a:gdLst/>
              <a:ahLst/>
              <a:cxnLst/>
              <a:rect l="l" t="t" r="r" b="b"/>
              <a:pathLst>
                <a:path w="1278" h="1690" extrusionOk="0">
                  <a:moveTo>
                    <a:pt x="288" y="737"/>
                  </a:moveTo>
                  <a:cubicBezTo>
                    <a:pt x="296" y="689"/>
                    <a:pt x="288" y="519"/>
                    <a:pt x="336" y="451"/>
                  </a:cubicBezTo>
                  <a:cubicBezTo>
                    <a:pt x="384" y="384"/>
                    <a:pt x="471" y="340"/>
                    <a:pt x="574" y="332"/>
                  </a:cubicBezTo>
                  <a:cubicBezTo>
                    <a:pt x="677" y="324"/>
                    <a:pt x="840" y="412"/>
                    <a:pt x="955" y="404"/>
                  </a:cubicBezTo>
                  <a:cubicBezTo>
                    <a:pt x="1070" y="396"/>
                    <a:pt x="1320" y="349"/>
                    <a:pt x="1264" y="285"/>
                  </a:cubicBezTo>
                  <a:cubicBezTo>
                    <a:pt x="1208" y="222"/>
                    <a:pt x="816" y="51"/>
                    <a:pt x="621" y="23"/>
                  </a:cubicBezTo>
                  <a:cubicBezTo>
                    <a:pt x="427" y="-5"/>
                    <a:pt x="200" y="-13"/>
                    <a:pt x="97" y="118"/>
                  </a:cubicBezTo>
                  <a:cubicBezTo>
                    <a:pt x="-6" y="249"/>
                    <a:pt x="2" y="547"/>
                    <a:pt x="2" y="809"/>
                  </a:cubicBezTo>
                  <a:cubicBezTo>
                    <a:pt x="2" y="1071"/>
                    <a:pt x="81" y="1543"/>
                    <a:pt x="97" y="169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IN" sz="1867"/>
            </a:p>
          </p:txBody>
        </p:sp>
        <p:sp>
          <p:nvSpPr>
            <p:cNvPr id="10891" name="Google Shape;10891;p77"/>
            <p:cNvSpPr/>
            <p:nvPr/>
          </p:nvSpPr>
          <p:spPr>
            <a:xfrm>
              <a:off x="1222775" y="2966925"/>
              <a:ext cx="28574" cy="36325"/>
            </a:xfrm>
            <a:custGeom>
              <a:avLst/>
              <a:gdLst/>
              <a:ahLst/>
              <a:cxnLst/>
              <a:rect l="l" t="t" r="r" b="b"/>
              <a:pathLst>
                <a:path w="1048" h="1453" extrusionOk="0">
                  <a:moveTo>
                    <a:pt x="0" y="0"/>
                  </a:moveTo>
                  <a:lnTo>
                    <a:pt x="1048" y="1072"/>
                  </a:lnTo>
                  <a:lnTo>
                    <a:pt x="905" y="1453"/>
                  </a:lnTo>
                  <a:lnTo>
                    <a:pt x="0" y="6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IN" sz="1867"/>
            </a:p>
          </p:txBody>
        </p:sp>
        <p:sp>
          <p:nvSpPr>
            <p:cNvPr id="10892" name="Google Shape;10892;p77"/>
            <p:cNvSpPr/>
            <p:nvPr/>
          </p:nvSpPr>
          <p:spPr>
            <a:xfrm>
              <a:off x="1205975" y="2965750"/>
              <a:ext cx="21000" cy="16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93" name="Google Shape;10893;p77"/>
            <p:cNvSpPr/>
            <p:nvPr/>
          </p:nvSpPr>
          <p:spPr>
            <a:xfrm>
              <a:off x="1082225" y="2937250"/>
              <a:ext cx="11400" cy="26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894" name="Google Shape;10894;p77"/>
          <p:cNvSpPr/>
          <p:nvPr/>
        </p:nvSpPr>
        <p:spPr>
          <a:xfrm>
            <a:off x="8844880" y="2976069"/>
            <a:ext cx="457624" cy="482872"/>
          </a:xfrm>
          <a:custGeom>
            <a:avLst/>
            <a:gdLst/>
            <a:ahLst/>
            <a:cxnLst/>
            <a:rect l="l" t="t" r="r" b="b"/>
            <a:pathLst>
              <a:path w="10621" h="11207" extrusionOk="0">
                <a:moveTo>
                  <a:pt x="6412" y="614"/>
                </a:moveTo>
                <a:lnTo>
                  <a:pt x="6690" y="1980"/>
                </a:lnTo>
                <a:cubicBezTo>
                  <a:pt x="6384" y="2063"/>
                  <a:pt x="6105" y="2203"/>
                  <a:pt x="5854" y="2426"/>
                </a:cubicBezTo>
                <a:cubicBezTo>
                  <a:pt x="5548" y="2119"/>
                  <a:pt x="5129" y="1952"/>
                  <a:pt x="4711" y="1952"/>
                </a:cubicBezTo>
                <a:cubicBezTo>
                  <a:pt x="4265" y="1952"/>
                  <a:pt x="3875" y="2119"/>
                  <a:pt x="3568" y="2426"/>
                </a:cubicBezTo>
                <a:cubicBezTo>
                  <a:pt x="3345" y="2231"/>
                  <a:pt x="3039" y="2063"/>
                  <a:pt x="2732" y="1980"/>
                </a:cubicBezTo>
                <a:lnTo>
                  <a:pt x="3011" y="614"/>
                </a:lnTo>
                <a:close/>
                <a:moveTo>
                  <a:pt x="7192" y="1088"/>
                </a:moveTo>
                <a:lnTo>
                  <a:pt x="8530" y="2147"/>
                </a:lnTo>
                <a:cubicBezTo>
                  <a:pt x="8447" y="2259"/>
                  <a:pt x="8335" y="2370"/>
                  <a:pt x="8251" y="2482"/>
                </a:cubicBezTo>
                <a:cubicBezTo>
                  <a:pt x="8028" y="2231"/>
                  <a:pt x="7750" y="2008"/>
                  <a:pt x="7359" y="1952"/>
                </a:cubicBezTo>
                <a:lnTo>
                  <a:pt x="7192" y="1088"/>
                </a:lnTo>
                <a:close/>
                <a:moveTo>
                  <a:pt x="9339" y="2565"/>
                </a:moveTo>
                <a:cubicBezTo>
                  <a:pt x="9729" y="2565"/>
                  <a:pt x="10008" y="2844"/>
                  <a:pt x="10008" y="3234"/>
                </a:cubicBezTo>
                <a:cubicBezTo>
                  <a:pt x="9980" y="3624"/>
                  <a:pt x="9701" y="3903"/>
                  <a:pt x="9339" y="3903"/>
                </a:cubicBezTo>
                <a:cubicBezTo>
                  <a:pt x="9004" y="3903"/>
                  <a:pt x="8670" y="3624"/>
                  <a:pt x="8670" y="3234"/>
                </a:cubicBezTo>
                <a:cubicBezTo>
                  <a:pt x="8670" y="2900"/>
                  <a:pt x="8948" y="2565"/>
                  <a:pt x="9339" y="2565"/>
                </a:cubicBezTo>
                <a:close/>
                <a:moveTo>
                  <a:pt x="7081" y="2565"/>
                </a:moveTo>
                <a:cubicBezTo>
                  <a:pt x="7638" y="2565"/>
                  <a:pt x="8056" y="3039"/>
                  <a:pt x="8056" y="3541"/>
                </a:cubicBezTo>
                <a:cubicBezTo>
                  <a:pt x="8056" y="4070"/>
                  <a:pt x="7610" y="4516"/>
                  <a:pt x="7081" y="4516"/>
                </a:cubicBezTo>
                <a:cubicBezTo>
                  <a:pt x="6718" y="4516"/>
                  <a:pt x="6384" y="4321"/>
                  <a:pt x="6217" y="4015"/>
                </a:cubicBezTo>
                <a:cubicBezTo>
                  <a:pt x="6147" y="3889"/>
                  <a:pt x="6028" y="3827"/>
                  <a:pt x="5910" y="3827"/>
                </a:cubicBezTo>
                <a:cubicBezTo>
                  <a:pt x="5791" y="3827"/>
                  <a:pt x="5673" y="3889"/>
                  <a:pt x="5603" y="4015"/>
                </a:cubicBezTo>
                <a:cubicBezTo>
                  <a:pt x="5436" y="4321"/>
                  <a:pt x="5102" y="4516"/>
                  <a:pt x="4739" y="4516"/>
                </a:cubicBezTo>
                <a:cubicBezTo>
                  <a:pt x="4405" y="4516"/>
                  <a:pt x="4042" y="4321"/>
                  <a:pt x="3875" y="4015"/>
                </a:cubicBezTo>
                <a:cubicBezTo>
                  <a:pt x="3805" y="3889"/>
                  <a:pt x="3694" y="3827"/>
                  <a:pt x="3582" y="3827"/>
                </a:cubicBezTo>
                <a:cubicBezTo>
                  <a:pt x="3471" y="3827"/>
                  <a:pt x="3359" y="3889"/>
                  <a:pt x="3290" y="4015"/>
                </a:cubicBezTo>
                <a:cubicBezTo>
                  <a:pt x="3094" y="4321"/>
                  <a:pt x="2760" y="4516"/>
                  <a:pt x="2398" y="4516"/>
                </a:cubicBezTo>
                <a:cubicBezTo>
                  <a:pt x="1840" y="4516"/>
                  <a:pt x="1422" y="4070"/>
                  <a:pt x="1422" y="3541"/>
                </a:cubicBezTo>
                <a:cubicBezTo>
                  <a:pt x="1422" y="3039"/>
                  <a:pt x="1840" y="2565"/>
                  <a:pt x="2398" y="2565"/>
                </a:cubicBezTo>
                <a:cubicBezTo>
                  <a:pt x="2760" y="2565"/>
                  <a:pt x="3094" y="2788"/>
                  <a:pt x="3290" y="3095"/>
                </a:cubicBezTo>
                <a:cubicBezTo>
                  <a:pt x="3359" y="3220"/>
                  <a:pt x="3471" y="3283"/>
                  <a:pt x="3582" y="3283"/>
                </a:cubicBezTo>
                <a:cubicBezTo>
                  <a:pt x="3694" y="3283"/>
                  <a:pt x="3805" y="3220"/>
                  <a:pt x="3875" y="3095"/>
                </a:cubicBezTo>
                <a:cubicBezTo>
                  <a:pt x="4042" y="2788"/>
                  <a:pt x="4405" y="2565"/>
                  <a:pt x="4739" y="2565"/>
                </a:cubicBezTo>
                <a:cubicBezTo>
                  <a:pt x="5102" y="2565"/>
                  <a:pt x="5436" y="2788"/>
                  <a:pt x="5603" y="3095"/>
                </a:cubicBezTo>
                <a:cubicBezTo>
                  <a:pt x="5673" y="3220"/>
                  <a:pt x="5791" y="3283"/>
                  <a:pt x="5910" y="3283"/>
                </a:cubicBezTo>
                <a:cubicBezTo>
                  <a:pt x="6028" y="3283"/>
                  <a:pt x="6147" y="3220"/>
                  <a:pt x="6217" y="3095"/>
                </a:cubicBezTo>
                <a:cubicBezTo>
                  <a:pt x="6384" y="2788"/>
                  <a:pt x="6718" y="2565"/>
                  <a:pt x="7081" y="2565"/>
                </a:cubicBezTo>
                <a:close/>
                <a:moveTo>
                  <a:pt x="5798" y="4767"/>
                </a:moveTo>
                <a:cubicBezTo>
                  <a:pt x="6105" y="5074"/>
                  <a:pt x="6523" y="5269"/>
                  <a:pt x="6941" y="5269"/>
                </a:cubicBezTo>
                <a:cubicBezTo>
                  <a:pt x="7192" y="5269"/>
                  <a:pt x="7387" y="5213"/>
                  <a:pt x="7610" y="5130"/>
                </a:cubicBezTo>
                <a:lnTo>
                  <a:pt x="7610" y="6273"/>
                </a:lnTo>
                <a:lnTo>
                  <a:pt x="7109" y="6440"/>
                </a:lnTo>
                <a:cubicBezTo>
                  <a:pt x="7055" y="6463"/>
                  <a:pt x="6997" y="6473"/>
                  <a:pt x="6938" y="6473"/>
                </a:cubicBezTo>
                <a:cubicBezTo>
                  <a:pt x="6782" y="6473"/>
                  <a:pt x="6616" y="6402"/>
                  <a:pt x="6495" y="6301"/>
                </a:cubicBezTo>
                <a:cubicBezTo>
                  <a:pt x="6241" y="6046"/>
                  <a:pt x="5923" y="5927"/>
                  <a:pt x="5608" y="5927"/>
                </a:cubicBezTo>
                <a:cubicBezTo>
                  <a:pt x="5267" y="5927"/>
                  <a:pt x="4930" y="6067"/>
                  <a:pt x="4683" y="6328"/>
                </a:cubicBezTo>
                <a:cubicBezTo>
                  <a:pt x="4433" y="6078"/>
                  <a:pt x="4082" y="5937"/>
                  <a:pt x="3733" y="5937"/>
                </a:cubicBezTo>
                <a:cubicBezTo>
                  <a:pt x="3420" y="5937"/>
                  <a:pt x="3109" y="6050"/>
                  <a:pt x="2871" y="6301"/>
                </a:cubicBezTo>
                <a:cubicBezTo>
                  <a:pt x="2737" y="6416"/>
                  <a:pt x="2602" y="6478"/>
                  <a:pt x="2449" y="6478"/>
                </a:cubicBezTo>
                <a:cubicBezTo>
                  <a:pt x="2380" y="6478"/>
                  <a:pt x="2308" y="6466"/>
                  <a:pt x="2230" y="6440"/>
                </a:cubicBezTo>
                <a:lnTo>
                  <a:pt x="1673" y="6273"/>
                </a:lnTo>
                <a:lnTo>
                  <a:pt x="1673" y="5130"/>
                </a:lnTo>
                <a:cubicBezTo>
                  <a:pt x="1896" y="5213"/>
                  <a:pt x="2091" y="5269"/>
                  <a:pt x="2342" y="5269"/>
                </a:cubicBezTo>
                <a:cubicBezTo>
                  <a:pt x="2788" y="5269"/>
                  <a:pt x="3178" y="5074"/>
                  <a:pt x="3485" y="4767"/>
                </a:cubicBezTo>
                <a:cubicBezTo>
                  <a:pt x="3791" y="5074"/>
                  <a:pt x="4209" y="5269"/>
                  <a:pt x="4628" y="5269"/>
                </a:cubicBezTo>
                <a:cubicBezTo>
                  <a:pt x="5102" y="5269"/>
                  <a:pt x="5464" y="5074"/>
                  <a:pt x="5798" y="4767"/>
                </a:cubicBezTo>
                <a:close/>
                <a:moveTo>
                  <a:pt x="3791" y="6577"/>
                </a:moveTo>
                <a:cubicBezTo>
                  <a:pt x="4000" y="6577"/>
                  <a:pt x="4207" y="6680"/>
                  <a:pt x="4321" y="6858"/>
                </a:cubicBezTo>
                <a:lnTo>
                  <a:pt x="4182" y="6997"/>
                </a:lnTo>
                <a:cubicBezTo>
                  <a:pt x="3826" y="7340"/>
                  <a:pt x="3371" y="7508"/>
                  <a:pt x="2920" y="7508"/>
                </a:cubicBezTo>
                <a:cubicBezTo>
                  <a:pt x="2415" y="7508"/>
                  <a:pt x="1914" y="7298"/>
                  <a:pt x="1561" y="6886"/>
                </a:cubicBezTo>
                <a:lnTo>
                  <a:pt x="1561" y="6886"/>
                </a:lnTo>
                <a:lnTo>
                  <a:pt x="2091" y="7081"/>
                </a:lnTo>
                <a:cubicBezTo>
                  <a:pt x="2215" y="7120"/>
                  <a:pt x="2343" y="7139"/>
                  <a:pt x="2471" y="7139"/>
                </a:cubicBezTo>
                <a:cubicBezTo>
                  <a:pt x="2803" y="7139"/>
                  <a:pt x="3132" y="7008"/>
                  <a:pt x="3373" y="6747"/>
                </a:cubicBezTo>
                <a:cubicBezTo>
                  <a:pt x="3490" y="6630"/>
                  <a:pt x="3641" y="6577"/>
                  <a:pt x="3791" y="6577"/>
                </a:cubicBezTo>
                <a:close/>
                <a:moveTo>
                  <a:pt x="5591" y="6621"/>
                </a:moveTo>
                <a:cubicBezTo>
                  <a:pt x="5743" y="6621"/>
                  <a:pt x="5898" y="6679"/>
                  <a:pt x="6021" y="6802"/>
                </a:cubicBezTo>
                <a:cubicBezTo>
                  <a:pt x="6282" y="7042"/>
                  <a:pt x="6599" y="7168"/>
                  <a:pt x="6933" y="7168"/>
                </a:cubicBezTo>
                <a:cubicBezTo>
                  <a:pt x="7064" y="7168"/>
                  <a:pt x="7198" y="7148"/>
                  <a:pt x="7332" y="7109"/>
                </a:cubicBezTo>
                <a:lnTo>
                  <a:pt x="7833" y="6886"/>
                </a:lnTo>
                <a:lnTo>
                  <a:pt x="7833" y="6886"/>
                </a:lnTo>
                <a:cubicBezTo>
                  <a:pt x="7503" y="7299"/>
                  <a:pt x="7003" y="7529"/>
                  <a:pt x="6483" y="7529"/>
                </a:cubicBezTo>
                <a:cubicBezTo>
                  <a:pt x="6302" y="7529"/>
                  <a:pt x="6118" y="7501"/>
                  <a:pt x="5938" y="7443"/>
                </a:cubicBezTo>
                <a:cubicBezTo>
                  <a:pt x="5464" y="7304"/>
                  <a:pt x="5269" y="7025"/>
                  <a:pt x="5102" y="6886"/>
                </a:cubicBezTo>
                <a:cubicBezTo>
                  <a:pt x="5211" y="6714"/>
                  <a:pt x="5398" y="6621"/>
                  <a:pt x="5591" y="6621"/>
                </a:cubicBezTo>
                <a:close/>
                <a:moveTo>
                  <a:pt x="4628" y="7416"/>
                </a:moveTo>
                <a:cubicBezTo>
                  <a:pt x="4906" y="7694"/>
                  <a:pt x="5185" y="7945"/>
                  <a:pt x="5659" y="8085"/>
                </a:cubicBezTo>
                <a:cubicBezTo>
                  <a:pt x="5882" y="8140"/>
                  <a:pt x="6161" y="8224"/>
                  <a:pt x="6412" y="8224"/>
                </a:cubicBezTo>
                <a:cubicBezTo>
                  <a:pt x="7053" y="8224"/>
                  <a:pt x="7666" y="7973"/>
                  <a:pt x="8112" y="7527"/>
                </a:cubicBezTo>
                <a:cubicBezTo>
                  <a:pt x="8224" y="7639"/>
                  <a:pt x="8251" y="7806"/>
                  <a:pt x="8251" y="7945"/>
                </a:cubicBezTo>
                <a:cubicBezTo>
                  <a:pt x="8335" y="8280"/>
                  <a:pt x="8056" y="8558"/>
                  <a:pt x="7666" y="8558"/>
                </a:cubicBezTo>
                <a:cubicBezTo>
                  <a:pt x="7555" y="8558"/>
                  <a:pt x="7471" y="8531"/>
                  <a:pt x="7387" y="8503"/>
                </a:cubicBezTo>
                <a:cubicBezTo>
                  <a:pt x="7339" y="8479"/>
                  <a:pt x="7291" y="8468"/>
                  <a:pt x="7243" y="8468"/>
                </a:cubicBezTo>
                <a:cubicBezTo>
                  <a:pt x="7016" y="8468"/>
                  <a:pt x="6826" y="8718"/>
                  <a:pt x="6941" y="8949"/>
                </a:cubicBezTo>
                <a:cubicBezTo>
                  <a:pt x="6969" y="9060"/>
                  <a:pt x="6997" y="9172"/>
                  <a:pt x="6997" y="9227"/>
                </a:cubicBezTo>
                <a:cubicBezTo>
                  <a:pt x="6997" y="9590"/>
                  <a:pt x="6718" y="9896"/>
                  <a:pt x="6356" y="9896"/>
                </a:cubicBezTo>
                <a:cubicBezTo>
                  <a:pt x="6161" y="9896"/>
                  <a:pt x="6021" y="9813"/>
                  <a:pt x="5882" y="9729"/>
                </a:cubicBezTo>
                <a:cubicBezTo>
                  <a:pt x="5815" y="9662"/>
                  <a:pt x="5734" y="9631"/>
                  <a:pt x="5655" y="9631"/>
                </a:cubicBezTo>
                <a:cubicBezTo>
                  <a:pt x="5505" y="9631"/>
                  <a:pt x="5361" y="9742"/>
                  <a:pt x="5325" y="9924"/>
                </a:cubicBezTo>
                <a:cubicBezTo>
                  <a:pt x="5297" y="10287"/>
                  <a:pt x="5018" y="10565"/>
                  <a:pt x="4683" y="10565"/>
                </a:cubicBezTo>
                <a:cubicBezTo>
                  <a:pt x="4321" y="10565"/>
                  <a:pt x="4042" y="10287"/>
                  <a:pt x="4014" y="9924"/>
                </a:cubicBezTo>
                <a:cubicBezTo>
                  <a:pt x="3996" y="9741"/>
                  <a:pt x="3846" y="9619"/>
                  <a:pt x="3690" y="9619"/>
                </a:cubicBezTo>
                <a:cubicBezTo>
                  <a:pt x="3608" y="9619"/>
                  <a:pt x="3524" y="9652"/>
                  <a:pt x="3457" y="9729"/>
                </a:cubicBezTo>
                <a:cubicBezTo>
                  <a:pt x="3317" y="9813"/>
                  <a:pt x="3178" y="9896"/>
                  <a:pt x="3011" y="9896"/>
                </a:cubicBezTo>
                <a:cubicBezTo>
                  <a:pt x="2648" y="9896"/>
                  <a:pt x="2342" y="9618"/>
                  <a:pt x="2342" y="9227"/>
                </a:cubicBezTo>
                <a:cubicBezTo>
                  <a:pt x="2342" y="9116"/>
                  <a:pt x="2370" y="9032"/>
                  <a:pt x="2398" y="8949"/>
                </a:cubicBezTo>
                <a:cubicBezTo>
                  <a:pt x="2513" y="8718"/>
                  <a:pt x="2323" y="8468"/>
                  <a:pt x="2095" y="8468"/>
                </a:cubicBezTo>
                <a:cubicBezTo>
                  <a:pt x="2048" y="8468"/>
                  <a:pt x="2000" y="8479"/>
                  <a:pt x="1952" y="8503"/>
                </a:cubicBezTo>
                <a:cubicBezTo>
                  <a:pt x="1859" y="8555"/>
                  <a:pt x="1755" y="8583"/>
                  <a:pt x="1653" y="8583"/>
                </a:cubicBezTo>
                <a:cubicBezTo>
                  <a:pt x="1538" y="8583"/>
                  <a:pt x="1427" y="8548"/>
                  <a:pt x="1338" y="8475"/>
                </a:cubicBezTo>
                <a:cubicBezTo>
                  <a:pt x="1115" y="8335"/>
                  <a:pt x="1004" y="8112"/>
                  <a:pt x="1004" y="7917"/>
                </a:cubicBezTo>
                <a:cubicBezTo>
                  <a:pt x="1004" y="7722"/>
                  <a:pt x="1087" y="7583"/>
                  <a:pt x="1143" y="7499"/>
                </a:cubicBezTo>
                <a:cubicBezTo>
                  <a:pt x="1617" y="7945"/>
                  <a:pt x="2230" y="8196"/>
                  <a:pt x="2871" y="8196"/>
                </a:cubicBezTo>
                <a:cubicBezTo>
                  <a:pt x="3485" y="8196"/>
                  <a:pt x="4126" y="7945"/>
                  <a:pt x="4572" y="7499"/>
                </a:cubicBezTo>
                <a:lnTo>
                  <a:pt x="4628" y="7416"/>
                </a:lnTo>
                <a:close/>
                <a:moveTo>
                  <a:pt x="2732" y="1"/>
                </a:moveTo>
                <a:cubicBezTo>
                  <a:pt x="2537" y="1"/>
                  <a:pt x="2453" y="112"/>
                  <a:pt x="2398" y="279"/>
                </a:cubicBezTo>
                <a:lnTo>
                  <a:pt x="2063" y="2008"/>
                </a:lnTo>
                <a:cubicBezTo>
                  <a:pt x="1310" y="2203"/>
                  <a:pt x="753" y="2844"/>
                  <a:pt x="753" y="3624"/>
                </a:cubicBezTo>
                <a:cubicBezTo>
                  <a:pt x="753" y="4015"/>
                  <a:pt x="892" y="4321"/>
                  <a:pt x="1087" y="4600"/>
                </a:cubicBezTo>
                <a:lnTo>
                  <a:pt x="1087" y="6050"/>
                </a:lnTo>
                <a:lnTo>
                  <a:pt x="864" y="5994"/>
                </a:lnTo>
                <a:cubicBezTo>
                  <a:pt x="832" y="5987"/>
                  <a:pt x="799" y="5984"/>
                  <a:pt x="766" y="5984"/>
                </a:cubicBezTo>
                <a:cubicBezTo>
                  <a:pt x="662" y="5984"/>
                  <a:pt x="566" y="6020"/>
                  <a:pt x="502" y="6105"/>
                </a:cubicBezTo>
                <a:cubicBezTo>
                  <a:pt x="418" y="6189"/>
                  <a:pt x="391" y="6384"/>
                  <a:pt x="502" y="6468"/>
                </a:cubicBezTo>
                <a:lnTo>
                  <a:pt x="837" y="6997"/>
                </a:lnTo>
                <a:cubicBezTo>
                  <a:pt x="0" y="7806"/>
                  <a:pt x="558" y="9255"/>
                  <a:pt x="1756" y="9255"/>
                </a:cubicBezTo>
                <a:cubicBezTo>
                  <a:pt x="1756" y="10001"/>
                  <a:pt x="2361" y="10582"/>
                  <a:pt x="3036" y="10582"/>
                </a:cubicBezTo>
                <a:cubicBezTo>
                  <a:pt x="3193" y="10582"/>
                  <a:pt x="3354" y="10550"/>
                  <a:pt x="3513" y="10482"/>
                </a:cubicBezTo>
                <a:cubicBezTo>
                  <a:pt x="3736" y="10928"/>
                  <a:pt x="4182" y="11207"/>
                  <a:pt x="4711" y="11207"/>
                </a:cubicBezTo>
                <a:cubicBezTo>
                  <a:pt x="5241" y="11207"/>
                  <a:pt x="5687" y="10900"/>
                  <a:pt x="5882" y="10482"/>
                </a:cubicBezTo>
                <a:cubicBezTo>
                  <a:pt x="6040" y="10536"/>
                  <a:pt x="6198" y="10562"/>
                  <a:pt x="6351" y="10562"/>
                </a:cubicBezTo>
                <a:cubicBezTo>
                  <a:pt x="7062" y="10562"/>
                  <a:pt x="7666" y="10012"/>
                  <a:pt x="7666" y="9255"/>
                </a:cubicBezTo>
                <a:cubicBezTo>
                  <a:pt x="8865" y="9255"/>
                  <a:pt x="9450" y="7806"/>
                  <a:pt x="8586" y="6997"/>
                </a:cubicBezTo>
                <a:lnTo>
                  <a:pt x="8920" y="6468"/>
                </a:lnTo>
                <a:cubicBezTo>
                  <a:pt x="9066" y="6273"/>
                  <a:pt x="8894" y="5973"/>
                  <a:pt x="8645" y="5973"/>
                </a:cubicBezTo>
                <a:cubicBezTo>
                  <a:pt x="8608" y="5973"/>
                  <a:pt x="8570" y="5980"/>
                  <a:pt x="8530" y="5994"/>
                </a:cubicBezTo>
                <a:lnTo>
                  <a:pt x="8335" y="6050"/>
                </a:lnTo>
                <a:lnTo>
                  <a:pt x="8335" y="4600"/>
                </a:lnTo>
                <a:cubicBezTo>
                  <a:pt x="8391" y="4489"/>
                  <a:pt x="8474" y="4433"/>
                  <a:pt x="8502" y="4321"/>
                </a:cubicBezTo>
                <a:cubicBezTo>
                  <a:pt x="8725" y="4489"/>
                  <a:pt x="9032" y="4600"/>
                  <a:pt x="9311" y="4600"/>
                </a:cubicBezTo>
                <a:cubicBezTo>
                  <a:pt x="10035" y="4600"/>
                  <a:pt x="10621" y="4015"/>
                  <a:pt x="10621" y="3262"/>
                </a:cubicBezTo>
                <a:cubicBezTo>
                  <a:pt x="10621" y="2537"/>
                  <a:pt x="10035" y="1924"/>
                  <a:pt x="9339" y="1924"/>
                </a:cubicBezTo>
                <a:lnTo>
                  <a:pt x="9311" y="1924"/>
                </a:lnTo>
                <a:lnTo>
                  <a:pt x="6941" y="1"/>
                </a:ln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" name="Google Shape;143;g2862c333c16_0_127">
            <a:extLst>
              <a:ext uri="{FF2B5EF4-FFF2-40B4-BE49-F238E27FC236}">
                <a16:creationId xmlns:a16="http://schemas.microsoft.com/office/drawing/2014/main" id="{38BC23DF-8050-EFD7-03C6-70014FE30345}"/>
              </a:ext>
            </a:extLst>
          </p:cNvPr>
          <p:cNvSpPr txBox="1"/>
          <p:nvPr/>
        </p:nvSpPr>
        <p:spPr>
          <a:xfrm>
            <a:off x="304257" y="254059"/>
            <a:ext cx="451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800" dirty="0">
                <a:solidFill>
                  <a:srgbClr val="6C2382"/>
                </a:solidFill>
                <a:latin typeface="Poppins"/>
                <a:ea typeface="Poppins"/>
                <a:cs typeface="Poppins"/>
                <a:sym typeface="Poppins"/>
              </a:rPr>
              <a:t>Delete this slide before uploading</a:t>
            </a:r>
            <a:endParaRPr sz="1800" i="0" u="none" strike="noStrike" cap="none" dirty="0">
              <a:solidFill>
                <a:srgbClr val="6C23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1" name="Google Shape;10901;p78"/>
          <p:cNvGrpSpPr/>
          <p:nvPr/>
        </p:nvGrpSpPr>
        <p:grpSpPr>
          <a:xfrm>
            <a:off x="1185479" y="1737337"/>
            <a:ext cx="371051" cy="476048"/>
            <a:chOff x="-50489600" y="1947400"/>
            <a:chExt cx="233150" cy="299125"/>
          </a:xfrm>
          <a:solidFill>
            <a:srgbClr val="009447"/>
          </a:solidFill>
        </p:grpSpPr>
        <p:sp>
          <p:nvSpPr>
            <p:cNvPr id="10902" name="Google Shape;10902;p78"/>
            <p:cNvSpPr/>
            <p:nvPr/>
          </p:nvSpPr>
          <p:spPr>
            <a:xfrm>
              <a:off x="-50382475" y="2018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03" name="Google Shape;10903;p78"/>
            <p:cNvSpPr/>
            <p:nvPr/>
          </p:nvSpPr>
          <p:spPr>
            <a:xfrm>
              <a:off x="-50489600" y="1947400"/>
              <a:ext cx="233150" cy="299125"/>
            </a:xfrm>
            <a:custGeom>
              <a:avLst/>
              <a:gdLst/>
              <a:ahLst/>
              <a:cxnLst/>
              <a:rect l="l" t="t" r="r" b="b"/>
              <a:pathLst>
                <a:path w="9326" h="11965" extrusionOk="0">
                  <a:moveTo>
                    <a:pt x="4632" y="725"/>
                  </a:moveTo>
                  <a:cubicBezTo>
                    <a:pt x="4821" y="725"/>
                    <a:pt x="4978" y="882"/>
                    <a:pt x="4978" y="1071"/>
                  </a:cubicBezTo>
                  <a:lnTo>
                    <a:pt x="4978" y="1449"/>
                  </a:lnTo>
                  <a:cubicBezTo>
                    <a:pt x="4884" y="1418"/>
                    <a:pt x="4758" y="1418"/>
                    <a:pt x="4632" y="1418"/>
                  </a:cubicBezTo>
                  <a:cubicBezTo>
                    <a:pt x="4506" y="1418"/>
                    <a:pt x="4411" y="1418"/>
                    <a:pt x="4285" y="1449"/>
                  </a:cubicBezTo>
                  <a:lnTo>
                    <a:pt x="4285" y="1071"/>
                  </a:lnTo>
                  <a:cubicBezTo>
                    <a:pt x="4285" y="882"/>
                    <a:pt x="4443" y="725"/>
                    <a:pt x="4632" y="725"/>
                  </a:cubicBezTo>
                  <a:close/>
                  <a:moveTo>
                    <a:pt x="4632" y="2143"/>
                  </a:moveTo>
                  <a:cubicBezTo>
                    <a:pt x="5230" y="2143"/>
                    <a:pt x="5703" y="2615"/>
                    <a:pt x="5703" y="3182"/>
                  </a:cubicBezTo>
                  <a:cubicBezTo>
                    <a:pt x="5703" y="3781"/>
                    <a:pt x="5230" y="4253"/>
                    <a:pt x="4632" y="4253"/>
                  </a:cubicBezTo>
                  <a:cubicBezTo>
                    <a:pt x="4033" y="4253"/>
                    <a:pt x="3592" y="3781"/>
                    <a:pt x="3592" y="3182"/>
                  </a:cubicBezTo>
                  <a:cubicBezTo>
                    <a:pt x="3592" y="2615"/>
                    <a:pt x="4033" y="2143"/>
                    <a:pt x="4632" y="2143"/>
                  </a:cubicBezTo>
                  <a:close/>
                  <a:moveTo>
                    <a:pt x="4632" y="5356"/>
                  </a:moveTo>
                  <a:lnTo>
                    <a:pt x="6018" y="8191"/>
                  </a:lnTo>
                  <a:cubicBezTo>
                    <a:pt x="5671" y="8349"/>
                    <a:pt x="5356" y="8443"/>
                    <a:pt x="4978" y="8443"/>
                  </a:cubicBezTo>
                  <a:lnTo>
                    <a:pt x="4978" y="8065"/>
                  </a:lnTo>
                  <a:cubicBezTo>
                    <a:pt x="4978" y="7876"/>
                    <a:pt x="4821" y="7719"/>
                    <a:pt x="4632" y="7719"/>
                  </a:cubicBezTo>
                  <a:cubicBezTo>
                    <a:pt x="4443" y="7719"/>
                    <a:pt x="4285" y="7876"/>
                    <a:pt x="4285" y="8065"/>
                  </a:cubicBezTo>
                  <a:lnTo>
                    <a:pt x="4285" y="8443"/>
                  </a:lnTo>
                  <a:cubicBezTo>
                    <a:pt x="3939" y="8380"/>
                    <a:pt x="3592" y="8317"/>
                    <a:pt x="3246" y="8191"/>
                  </a:cubicBezTo>
                  <a:lnTo>
                    <a:pt x="4632" y="5356"/>
                  </a:lnTo>
                  <a:close/>
                  <a:moveTo>
                    <a:pt x="3466" y="4505"/>
                  </a:moveTo>
                  <a:cubicBezTo>
                    <a:pt x="3624" y="4663"/>
                    <a:pt x="3844" y="4757"/>
                    <a:pt x="4096" y="4852"/>
                  </a:cubicBezTo>
                  <a:cubicBezTo>
                    <a:pt x="4033" y="5009"/>
                    <a:pt x="1481" y="10271"/>
                    <a:pt x="1450" y="10365"/>
                  </a:cubicBezTo>
                  <a:cubicBezTo>
                    <a:pt x="1381" y="10504"/>
                    <a:pt x="1261" y="10591"/>
                    <a:pt x="1127" y="10591"/>
                  </a:cubicBezTo>
                  <a:cubicBezTo>
                    <a:pt x="1078" y="10591"/>
                    <a:pt x="1028" y="10580"/>
                    <a:pt x="977" y="10554"/>
                  </a:cubicBezTo>
                  <a:cubicBezTo>
                    <a:pt x="820" y="10491"/>
                    <a:pt x="694" y="10271"/>
                    <a:pt x="788" y="10082"/>
                  </a:cubicBezTo>
                  <a:lnTo>
                    <a:pt x="3466" y="4505"/>
                  </a:lnTo>
                  <a:close/>
                  <a:moveTo>
                    <a:pt x="5829" y="4537"/>
                  </a:moveTo>
                  <a:lnTo>
                    <a:pt x="8507" y="10113"/>
                  </a:lnTo>
                  <a:cubicBezTo>
                    <a:pt x="8570" y="10271"/>
                    <a:pt x="8507" y="10523"/>
                    <a:pt x="8318" y="10586"/>
                  </a:cubicBezTo>
                  <a:cubicBezTo>
                    <a:pt x="8271" y="10599"/>
                    <a:pt x="8225" y="10606"/>
                    <a:pt x="8181" y="10606"/>
                  </a:cubicBezTo>
                  <a:cubicBezTo>
                    <a:pt x="8021" y="10606"/>
                    <a:pt x="7888" y="10521"/>
                    <a:pt x="7814" y="10397"/>
                  </a:cubicBezTo>
                  <a:cubicBezTo>
                    <a:pt x="7719" y="10176"/>
                    <a:pt x="5293" y="5167"/>
                    <a:pt x="5199" y="4883"/>
                  </a:cubicBezTo>
                  <a:cubicBezTo>
                    <a:pt x="5419" y="4820"/>
                    <a:pt x="5608" y="4694"/>
                    <a:pt x="5829" y="4537"/>
                  </a:cubicBezTo>
                  <a:close/>
                  <a:moveTo>
                    <a:pt x="4632" y="0"/>
                  </a:moveTo>
                  <a:cubicBezTo>
                    <a:pt x="4033" y="0"/>
                    <a:pt x="3592" y="473"/>
                    <a:pt x="3592" y="1071"/>
                  </a:cubicBezTo>
                  <a:lnTo>
                    <a:pt x="3592" y="1764"/>
                  </a:lnTo>
                  <a:cubicBezTo>
                    <a:pt x="3151" y="2080"/>
                    <a:pt x="2867" y="2584"/>
                    <a:pt x="2867" y="3182"/>
                  </a:cubicBezTo>
                  <a:cubicBezTo>
                    <a:pt x="2867" y="3434"/>
                    <a:pt x="2899" y="3655"/>
                    <a:pt x="3025" y="3875"/>
                  </a:cubicBezTo>
                  <a:lnTo>
                    <a:pt x="1576" y="6900"/>
                  </a:lnTo>
                  <a:cubicBezTo>
                    <a:pt x="1355" y="6648"/>
                    <a:pt x="1229" y="6396"/>
                    <a:pt x="1103" y="6081"/>
                  </a:cubicBezTo>
                  <a:cubicBezTo>
                    <a:pt x="1032" y="5914"/>
                    <a:pt x="906" y="5837"/>
                    <a:pt x="767" y="5837"/>
                  </a:cubicBezTo>
                  <a:cubicBezTo>
                    <a:pt x="722" y="5837"/>
                    <a:pt x="676" y="5845"/>
                    <a:pt x="631" y="5860"/>
                  </a:cubicBezTo>
                  <a:cubicBezTo>
                    <a:pt x="442" y="5955"/>
                    <a:pt x="347" y="6144"/>
                    <a:pt x="442" y="6333"/>
                  </a:cubicBezTo>
                  <a:cubicBezTo>
                    <a:pt x="631" y="6805"/>
                    <a:pt x="883" y="7215"/>
                    <a:pt x="1229" y="7593"/>
                  </a:cubicBezTo>
                  <a:lnTo>
                    <a:pt x="158" y="9798"/>
                  </a:lnTo>
                  <a:cubicBezTo>
                    <a:pt x="1" y="10208"/>
                    <a:pt x="64" y="10649"/>
                    <a:pt x="347" y="10964"/>
                  </a:cubicBezTo>
                  <a:lnTo>
                    <a:pt x="95" y="11468"/>
                  </a:lnTo>
                  <a:cubicBezTo>
                    <a:pt x="32" y="11625"/>
                    <a:pt x="95" y="11846"/>
                    <a:pt x="253" y="11941"/>
                  </a:cubicBezTo>
                  <a:cubicBezTo>
                    <a:pt x="293" y="11957"/>
                    <a:pt x="340" y="11965"/>
                    <a:pt x="389" y="11965"/>
                  </a:cubicBezTo>
                  <a:cubicBezTo>
                    <a:pt x="528" y="11965"/>
                    <a:pt x="678" y="11900"/>
                    <a:pt x="725" y="11783"/>
                  </a:cubicBezTo>
                  <a:lnTo>
                    <a:pt x="977" y="11247"/>
                  </a:lnTo>
                  <a:cubicBezTo>
                    <a:pt x="1027" y="11255"/>
                    <a:pt x="1077" y="11258"/>
                    <a:pt x="1127" y="11258"/>
                  </a:cubicBezTo>
                  <a:cubicBezTo>
                    <a:pt x="1521" y="11258"/>
                    <a:pt x="1912" y="11040"/>
                    <a:pt x="2080" y="10649"/>
                  </a:cubicBezTo>
                  <a:lnTo>
                    <a:pt x="2930" y="8822"/>
                  </a:lnTo>
                  <a:cubicBezTo>
                    <a:pt x="3372" y="8979"/>
                    <a:pt x="3813" y="9105"/>
                    <a:pt x="4285" y="9137"/>
                  </a:cubicBezTo>
                  <a:lnTo>
                    <a:pt x="4285" y="9483"/>
                  </a:lnTo>
                  <a:cubicBezTo>
                    <a:pt x="4285" y="9704"/>
                    <a:pt x="4443" y="9861"/>
                    <a:pt x="4632" y="9861"/>
                  </a:cubicBezTo>
                  <a:cubicBezTo>
                    <a:pt x="4821" y="9861"/>
                    <a:pt x="4978" y="9704"/>
                    <a:pt x="4978" y="9483"/>
                  </a:cubicBezTo>
                  <a:lnTo>
                    <a:pt x="4978" y="9137"/>
                  </a:lnTo>
                  <a:cubicBezTo>
                    <a:pt x="5451" y="9105"/>
                    <a:pt x="5892" y="9011"/>
                    <a:pt x="6333" y="8822"/>
                  </a:cubicBezTo>
                  <a:lnTo>
                    <a:pt x="7184" y="10649"/>
                  </a:lnTo>
                  <a:cubicBezTo>
                    <a:pt x="7382" y="11016"/>
                    <a:pt x="7732" y="11257"/>
                    <a:pt x="8143" y="11257"/>
                  </a:cubicBezTo>
                  <a:cubicBezTo>
                    <a:pt x="8190" y="11257"/>
                    <a:pt x="8238" y="11254"/>
                    <a:pt x="8286" y="11247"/>
                  </a:cubicBezTo>
                  <a:lnTo>
                    <a:pt x="8538" y="11783"/>
                  </a:lnTo>
                  <a:cubicBezTo>
                    <a:pt x="8585" y="11900"/>
                    <a:pt x="8718" y="11965"/>
                    <a:pt x="8861" y="11965"/>
                  </a:cubicBezTo>
                  <a:cubicBezTo>
                    <a:pt x="8911" y="11965"/>
                    <a:pt x="8962" y="11957"/>
                    <a:pt x="9011" y="11941"/>
                  </a:cubicBezTo>
                  <a:cubicBezTo>
                    <a:pt x="9168" y="11846"/>
                    <a:pt x="9231" y="11657"/>
                    <a:pt x="9168" y="11468"/>
                  </a:cubicBezTo>
                  <a:lnTo>
                    <a:pt x="8916" y="10964"/>
                  </a:lnTo>
                  <a:cubicBezTo>
                    <a:pt x="9200" y="10649"/>
                    <a:pt x="9326" y="10208"/>
                    <a:pt x="9137" y="9798"/>
                  </a:cubicBezTo>
                  <a:lnTo>
                    <a:pt x="8066" y="7593"/>
                  </a:lnTo>
                  <a:cubicBezTo>
                    <a:pt x="8381" y="7246"/>
                    <a:pt x="8664" y="6805"/>
                    <a:pt x="8853" y="6333"/>
                  </a:cubicBezTo>
                  <a:cubicBezTo>
                    <a:pt x="8916" y="6144"/>
                    <a:pt x="8853" y="5955"/>
                    <a:pt x="8664" y="5860"/>
                  </a:cubicBezTo>
                  <a:cubicBezTo>
                    <a:pt x="8611" y="5845"/>
                    <a:pt x="8559" y="5837"/>
                    <a:pt x="8511" y="5837"/>
                  </a:cubicBezTo>
                  <a:cubicBezTo>
                    <a:pt x="8360" y="5837"/>
                    <a:pt x="8240" y="5914"/>
                    <a:pt x="8192" y="6081"/>
                  </a:cubicBezTo>
                  <a:cubicBezTo>
                    <a:pt x="8066" y="6333"/>
                    <a:pt x="7908" y="6616"/>
                    <a:pt x="7719" y="6900"/>
                  </a:cubicBezTo>
                  <a:lnTo>
                    <a:pt x="6270" y="3875"/>
                  </a:lnTo>
                  <a:cubicBezTo>
                    <a:pt x="6333" y="3655"/>
                    <a:pt x="6396" y="3434"/>
                    <a:pt x="6396" y="3182"/>
                  </a:cubicBezTo>
                  <a:cubicBezTo>
                    <a:pt x="6396" y="2584"/>
                    <a:pt x="6144" y="2080"/>
                    <a:pt x="5703" y="1764"/>
                  </a:cubicBezTo>
                  <a:lnTo>
                    <a:pt x="5703" y="1071"/>
                  </a:lnTo>
                  <a:cubicBezTo>
                    <a:pt x="5703" y="473"/>
                    <a:pt x="5230" y="0"/>
                    <a:pt x="4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04" name="Google Shape;10904;p78"/>
          <p:cNvGrpSpPr/>
          <p:nvPr/>
        </p:nvGrpSpPr>
        <p:grpSpPr>
          <a:xfrm>
            <a:off x="1132822" y="2343947"/>
            <a:ext cx="476365" cy="477599"/>
            <a:chOff x="-50523475" y="2316000"/>
            <a:chExt cx="299325" cy="300100"/>
          </a:xfrm>
          <a:solidFill>
            <a:srgbClr val="009447"/>
          </a:solidFill>
        </p:grpSpPr>
        <p:sp>
          <p:nvSpPr>
            <p:cNvPr id="10905" name="Google Shape;10905;p78"/>
            <p:cNvSpPr/>
            <p:nvPr/>
          </p:nvSpPr>
          <p:spPr>
            <a:xfrm>
              <a:off x="-50453375" y="2387675"/>
              <a:ext cx="158350" cy="228425"/>
            </a:xfrm>
            <a:custGeom>
              <a:avLst/>
              <a:gdLst/>
              <a:ahLst/>
              <a:cxnLst/>
              <a:rect l="l" t="t" r="r" b="b"/>
              <a:pathLst>
                <a:path w="6334" h="9137" extrusionOk="0">
                  <a:moveTo>
                    <a:pt x="3183" y="4222"/>
                  </a:moveTo>
                  <a:cubicBezTo>
                    <a:pt x="3372" y="4222"/>
                    <a:pt x="3529" y="4380"/>
                    <a:pt x="3529" y="4569"/>
                  </a:cubicBezTo>
                  <a:cubicBezTo>
                    <a:pt x="3529" y="4758"/>
                    <a:pt x="3372" y="4915"/>
                    <a:pt x="3183" y="4915"/>
                  </a:cubicBezTo>
                  <a:cubicBezTo>
                    <a:pt x="2994" y="4915"/>
                    <a:pt x="2836" y="4758"/>
                    <a:pt x="2836" y="4569"/>
                  </a:cubicBezTo>
                  <a:cubicBezTo>
                    <a:pt x="2836" y="4380"/>
                    <a:pt x="2994" y="4222"/>
                    <a:pt x="3183" y="4222"/>
                  </a:cubicBezTo>
                  <a:close/>
                  <a:moveTo>
                    <a:pt x="3183" y="1009"/>
                  </a:moveTo>
                  <a:lnTo>
                    <a:pt x="5609" y="5230"/>
                  </a:lnTo>
                  <a:lnTo>
                    <a:pt x="4411" y="6994"/>
                  </a:lnTo>
                  <a:lnTo>
                    <a:pt x="3529" y="6994"/>
                  </a:lnTo>
                  <a:lnTo>
                    <a:pt x="3529" y="5545"/>
                  </a:lnTo>
                  <a:cubicBezTo>
                    <a:pt x="3939" y="5388"/>
                    <a:pt x="4254" y="5010"/>
                    <a:pt x="4254" y="4569"/>
                  </a:cubicBezTo>
                  <a:cubicBezTo>
                    <a:pt x="4254" y="3970"/>
                    <a:pt x="3781" y="3497"/>
                    <a:pt x="3183" y="3497"/>
                  </a:cubicBezTo>
                  <a:cubicBezTo>
                    <a:pt x="2584" y="3497"/>
                    <a:pt x="2143" y="3970"/>
                    <a:pt x="2143" y="4569"/>
                  </a:cubicBezTo>
                  <a:cubicBezTo>
                    <a:pt x="2143" y="5041"/>
                    <a:pt x="2395" y="5419"/>
                    <a:pt x="2836" y="5545"/>
                  </a:cubicBezTo>
                  <a:lnTo>
                    <a:pt x="2836" y="6994"/>
                  </a:lnTo>
                  <a:lnTo>
                    <a:pt x="1986" y="6994"/>
                  </a:lnTo>
                  <a:lnTo>
                    <a:pt x="788" y="5230"/>
                  </a:lnTo>
                  <a:lnTo>
                    <a:pt x="3183" y="1009"/>
                  </a:lnTo>
                  <a:close/>
                  <a:moveTo>
                    <a:pt x="4600" y="7688"/>
                  </a:moveTo>
                  <a:cubicBezTo>
                    <a:pt x="4821" y="7688"/>
                    <a:pt x="4947" y="7845"/>
                    <a:pt x="4947" y="8034"/>
                  </a:cubicBezTo>
                  <a:lnTo>
                    <a:pt x="4947" y="8412"/>
                  </a:lnTo>
                  <a:lnTo>
                    <a:pt x="1450" y="8412"/>
                  </a:lnTo>
                  <a:lnTo>
                    <a:pt x="1450" y="8034"/>
                  </a:lnTo>
                  <a:cubicBezTo>
                    <a:pt x="1450" y="7845"/>
                    <a:pt x="1607" y="7688"/>
                    <a:pt x="1797" y="7688"/>
                  </a:cubicBezTo>
                  <a:close/>
                  <a:moveTo>
                    <a:pt x="3183" y="0"/>
                  </a:moveTo>
                  <a:cubicBezTo>
                    <a:pt x="3057" y="0"/>
                    <a:pt x="2962" y="63"/>
                    <a:pt x="2868" y="158"/>
                  </a:cubicBezTo>
                  <a:lnTo>
                    <a:pt x="64" y="5073"/>
                  </a:lnTo>
                  <a:cubicBezTo>
                    <a:pt x="1" y="5199"/>
                    <a:pt x="1" y="5356"/>
                    <a:pt x="64" y="5419"/>
                  </a:cubicBezTo>
                  <a:lnTo>
                    <a:pt x="1229" y="7152"/>
                  </a:lnTo>
                  <a:cubicBezTo>
                    <a:pt x="914" y="7373"/>
                    <a:pt x="694" y="7688"/>
                    <a:pt x="694" y="8066"/>
                  </a:cubicBezTo>
                  <a:lnTo>
                    <a:pt x="694" y="8790"/>
                  </a:lnTo>
                  <a:cubicBezTo>
                    <a:pt x="694" y="8979"/>
                    <a:pt x="851" y="9137"/>
                    <a:pt x="1072" y="9137"/>
                  </a:cubicBezTo>
                  <a:lnTo>
                    <a:pt x="5262" y="9137"/>
                  </a:lnTo>
                  <a:cubicBezTo>
                    <a:pt x="5483" y="9137"/>
                    <a:pt x="5640" y="8979"/>
                    <a:pt x="5640" y="8790"/>
                  </a:cubicBezTo>
                  <a:lnTo>
                    <a:pt x="5640" y="8066"/>
                  </a:lnTo>
                  <a:cubicBezTo>
                    <a:pt x="5640" y="7688"/>
                    <a:pt x="5420" y="7373"/>
                    <a:pt x="5105" y="7152"/>
                  </a:cubicBezTo>
                  <a:lnTo>
                    <a:pt x="6270" y="5419"/>
                  </a:lnTo>
                  <a:cubicBezTo>
                    <a:pt x="6333" y="5325"/>
                    <a:pt x="6333" y="5199"/>
                    <a:pt x="6270" y="5073"/>
                  </a:cubicBezTo>
                  <a:lnTo>
                    <a:pt x="3498" y="158"/>
                  </a:lnTo>
                  <a:cubicBezTo>
                    <a:pt x="3435" y="32"/>
                    <a:pt x="3309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06" name="Google Shape;10906;p78"/>
            <p:cNvSpPr/>
            <p:nvPr/>
          </p:nvSpPr>
          <p:spPr>
            <a:xfrm>
              <a:off x="-50523475" y="2316000"/>
              <a:ext cx="299325" cy="178025"/>
            </a:xfrm>
            <a:custGeom>
              <a:avLst/>
              <a:gdLst/>
              <a:ahLst/>
              <a:cxnLst/>
              <a:rect l="l" t="t" r="r" b="b"/>
              <a:pathLst>
                <a:path w="11973" h="7121" extrusionOk="0">
                  <a:moveTo>
                    <a:pt x="1072" y="694"/>
                  </a:moveTo>
                  <a:cubicBezTo>
                    <a:pt x="1261" y="694"/>
                    <a:pt x="1419" y="851"/>
                    <a:pt x="1419" y="1040"/>
                  </a:cubicBezTo>
                  <a:cubicBezTo>
                    <a:pt x="1419" y="1229"/>
                    <a:pt x="1261" y="1418"/>
                    <a:pt x="1072" y="1418"/>
                  </a:cubicBezTo>
                  <a:cubicBezTo>
                    <a:pt x="883" y="1418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333" y="694"/>
                  </a:moveTo>
                  <a:lnTo>
                    <a:pt x="6333" y="1418"/>
                  </a:lnTo>
                  <a:lnTo>
                    <a:pt x="5640" y="1418"/>
                  </a:lnTo>
                  <a:lnTo>
                    <a:pt x="5640" y="694"/>
                  </a:lnTo>
                  <a:close/>
                  <a:moveTo>
                    <a:pt x="10902" y="725"/>
                  </a:moveTo>
                  <a:cubicBezTo>
                    <a:pt x="11122" y="725"/>
                    <a:pt x="11280" y="883"/>
                    <a:pt x="11280" y="1103"/>
                  </a:cubicBezTo>
                  <a:cubicBezTo>
                    <a:pt x="11280" y="1292"/>
                    <a:pt x="11122" y="1450"/>
                    <a:pt x="10902" y="1450"/>
                  </a:cubicBezTo>
                  <a:cubicBezTo>
                    <a:pt x="10712" y="1450"/>
                    <a:pt x="10555" y="1292"/>
                    <a:pt x="10555" y="1103"/>
                  </a:cubicBezTo>
                  <a:cubicBezTo>
                    <a:pt x="10586" y="883"/>
                    <a:pt x="10744" y="725"/>
                    <a:pt x="10902" y="725"/>
                  </a:cubicBezTo>
                  <a:close/>
                  <a:moveTo>
                    <a:pt x="2143" y="5640"/>
                  </a:moveTo>
                  <a:lnTo>
                    <a:pt x="2143" y="6364"/>
                  </a:lnTo>
                  <a:lnTo>
                    <a:pt x="1419" y="6364"/>
                  </a:lnTo>
                  <a:lnTo>
                    <a:pt x="1419" y="5640"/>
                  </a:lnTo>
                  <a:close/>
                  <a:moveTo>
                    <a:pt x="10555" y="5640"/>
                  </a:moveTo>
                  <a:lnTo>
                    <a:pt x="10555" y="6364"/>
                  </a:lnTo>
                  <a:lnTo>
                    <a:pt x="9862" y="6364"/>
                  </a:lnTo>
                  <a:lnTo>
                    <a:pt x="9862" y="5640"/>
                  </a:lnTo>
                  <a:close/>
                  <a:moveTo>
                    <a:pt x="10902" y="0"/>
                  </a:moveTo>
                  <a:cubicBezTo>
                    <a:pt x="10460" y="0"/>
                    <a:pt x="10051" y="252"/>
                    <a:pt x="9925" y="694"/>
                  </a:cubicBezTo>
                  <a:lnTo>
                    <a:pt x="7058" y="694"/>
                  </a:lnTo>
                  <a:lnTo>
                    <a:pt x="7058" y="379"/>
                  </a:lnTo>
                  <a:cubicBezTo>
                    <a:pt x="7058" y="189"/>
                    <a:pt x="6900" y="32"/>
                    <a:pt x="6711" y="32"/>
                  </a:cubicBezTo>
                  <a:lnTo>
                    <a:pt x="5294" y="32"/>
                  </a:lnTo>
                  <a:cubicBezTo>
                    <a:pt x="5073" y="32"/>
                    <a:pt x="4947" y="189"/>
                    <a:pt x="4947" y="379"/>
                  </a:cubicBezTo>
                  <a:lnTo>
                    <a:pt x="4947" y="725"/>
                  </a:lnTo>
                  <a:lnTo>
                    <a:pt x="2049" y="725"/>
                  </a:lnTo>
                  <a:cubicBezTo>
                    <a:pt x="1891" y="347"/>
                    <a:pt x="1513" y="32"/>
                    <a:pt x="1072" y="32"/>
                  </a:cubicBezTo>
                  <a:cubicBezTo>
                    <a:pt x="473" y="32"/>
                    <a:pt x="1" y="505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545" y="2143"/>
                    <a:pt x="1923" y="1828"/>
                    <a:pt x="2049" y="1450"/>
                  </a:cubicBezTo>
                  <a:lnTo>
                    <a:pt x="3592" y="1450"/>
                  </a:lnTo>
                  <a:cubicBezTo>
                    <a:pt x="3183" y="1670"/>
                    <a:pt x="2836" y="1985"/>
                    <a:pt x="2521" y="2332"/>
                  </a:cubicBezTo>
                  <a:cubicBezTo>
                    <a:pt x="1891" y="3088"/>
                    <a:pt x="1545" y="4002"/>
                    <a:pt x="1450" y="4978"/>
                  </a:cubicBezTo>
                  <a:lnTo>
                    <a:pt x="1103" y="4978"/>
                  </a:lnTo>
                  <a:cubicBezTo>
                    <a:pt x="914" y="4978"/>
                    <a:pt x="757" y="5136"/>
                    <a:pt x="757" y="5325"/>
                  </a:cubicBezTo>
                  <a:lnTo>
                    <a:pt x="757" y="6742"/>
                  </a:lnTo>
                  <a:cubicBezTo>
                    <a:pt x="757" y="6963"/>
                    <a:pt x="914" y="7121"/>
                    <a:pt x="1103" y="7121"/>
                  </a:cubicBezTo>
                  <a:lnTo>
                    <a:pt x="2521" y="7121"/>
                  </a:lnTo>
                  <a:cubicBezTo>
                    <a:pt x="2742" y="7121"/>
                    <a:pt x="2899" y="6963"/>
                    <a:pt x="2899" y="6742"/>
                  </a:cubicBezTo>
                  <a:lnTo>
                    <a:pt x="2899" y="5325"/>
                  </a:lnTo>
                  <a:cubicBezTo>
                    <a:pt x="2899" y="5136"/>
                    <a:pt x="2742" y="4978"/>
                    <a:pt x="2521" y="4978"/>
                  </a:cubicBezTo>
                  <a:lnTo>
                    <a:pt x="2175" y="4978"/>
                  </a:lnTo>
                  <a:cubicBezTo>
                    <a:pt x="2332" y="3403"/>
                    <a:pt x="3435" y="2017"/>
                    <a:pt x="4979" y="1607"/>
                  </a:cubicBezTo>
                  <a:lnTo>
                    <a:pt x="4979" y="1796"/>
                  </a:lnTo>
                  <a:cubicBezTo>
                    <a:pt x="4979" y="1985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89" y="1985"/>
                    <a:pt x="7089" y="1796"/>
                  </a:cubicBezTo>
                  <a:lnTo>
                    <a:pt x="7089" y="1576"/>
                  </a:lnTo>
                  <a:cubicBezTo>
                    <a:pt x="8633" y="1985"/>
                    <a:pt x="9736" y="3371"/>
                    <a:pt x="9893" y="4947"/>
                  </a:cubicBezTo>
                  <a:lnTo>
                    <a:pt x="9547" y="4947"/>
                  </a:lnTo>
                  <a:cubicBezTo>
                    <a:pt x="9358" y="4947"/>
                    <a:pt x="9200" y="5104"/>
                    <a:pt x="9200" y="5293"/>
                  </a:cubicBezTo>
                  <a:lnTo>
                    <a:pt x="9200" y="6711"/>
                  </a:lnTo>
                  <a:cubicBezTo>
                    <a:pt x="9200" y="6932"/>
                    <a:pt x="9358" y="7089"/>
                    <a:pt x="9547" y="7089"/>
                  </a:cubicBezTo>
                  <a:lnTo>
                    <a:pt x="10965" y="7089"/>
                  </a:lnTo>
                  <a:cubicBezTo>
                    <a:pt x="11154" y="7089"/>
                    <a:pt x="11311" y="6932"/>
                    <a:pt x="11311" y="6711"/>
                  </a:cubicBezTo>
                  <a:lnTo>
                    <a:pt x="11311" y="5293"/>
                  </a:lnTo>
                  <a:cubicBezTo>
                    <a:pt x="11311" y="5104"/>
                    <a:pt x="11154" y="4947"/>
                    <a:pt x="10965" y="4947"/>
                  </a:cubicBezTo>
                  <a:lnTo>
                    <a:pt x="10618" y="4947"/>
                  </a:lnTo>
                  <a:cubicBezTo>
                    <a:pt x="10523" y="4002"/>
                    <a:pt x="10177" y="3056"/>
                    <a:pt x="9547" y="2300"/>
                  </a:cubicBezTo>
                  <a:cubicBezTo>
                    <a:pt x="9232" y="1954"/>
                    <a:pt x="8885" y="1639"/>
                    <a:pt x="8476" y="1418"/>
                  </a:cubicBezTo>
                  <a:lnTo>
                    <a:pt x="10019" y="1418"/>
                  </a:lnTo>
                  <a:cubicBezTo>
                    <a:pt x="10082" y="1828"/>
                    <a:pt x="10492" y="2111"/>
                    <a:pt x="10902" y="2111"/>
                  </a:cubicBezTo>
                  <a:cubicBezTo>
                    <a:pt x="11500" y="2111"/>
                    <a:pt x="11973" y="1639"/>
                    <a:pt x="11973" y="1040"/>
                  </a:cubicBezTo>
                  <a:cubicBezTo>
                    <a:pt x="11973" y="473"/>
                    <a:pt x="11500" y="0"/>
                    <a:pt x="109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07" name="Google Shape;10907;p78"/>
          <p:cNvGrpSpPr/>
          <p:nvPr/>
        </p:nvGrpSpPr>
        <p:grpSpPr>
          <a:xfrm>
            <a:off x="1130952" y="2943026"/>
            <a:ext cx="480105" cy="476405"/>
            <a:chOff x="-50524250" y="2686150"/>
            <a:chExt cx="301675" cy="299350"/>
          </a:xfrm>
          <a:solidFill>
            <a:srgbClr val="009447"/>
          </a:solidFill>
        </p:grpSpPr>
        <p:sp>
          <p:nvSpPr>
            <p:cNvPr id="10908" name="Google Shape;10908;p78"/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09" name="Google Shape;10909;p78"/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10" name="Google Shape;10910;p78"/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11" name="Google Shape;10911;p78"/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12" name="Google Shape;10912;p78"/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13" name="Google Shape;10913;p78"/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14" name="Google Shape;10914;p78"/>
          <p:cNvGrpSpPr/>
          <p:nvPr/>
        </p:nvGrpSpPr>
        <p:grpSpPr>
          <a:xfrm>
            <a:off x="4094635" y="1777443"/>
            <a:ext cx="477599" cy="478872"/>
            <a:chOff x="-48633950" y="1972600"/>
            <a:chExt cx="300100" cy="300900"/>
          </a:xfrm>
          <a:solidFill>
            <a:srgbClr val="009447"/>
          </a:solidFill>
        </p:grpSpPr>
        <p:sp>
          <p:nvSpPr>
            <p:cNvPr id="10915" name="Google Shape;10915;p78"/>
            <p:cNvSpPr/>
            <p:nvPr/>
          </p:nvSpPr>
          <p:spPr>
            <a:xfrm>
              <a:off x="-48633950" y="19726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1418" y="756"/>
                  </a:moveTo>
                  <a:lnTo>
                    <a:pt x="1418" y="1481"/>
                  </a:lnTo>
                  <a:lnTo>
                    <a:pt x="693" y="1481"/>
                  </a:lnTo>
                  <a:lnTo>
                    <a:pt x="693" y="756"/>
                  </a:lnTo>
                  <a:close/>
                  <a:moveTo>
                    <a:pt x="11310" y="756"/>
                  </a:moveTo>
                  <a:lnTo>
                    <a:pt x="11310" y="1481"/>
                  </a:lnTo>
                  <a:lnTo>
                    <a:pt x="10586" y="1481"/>
                  </a:lnTo>
                  <a:lnTo>
                    <a:pt x="10586" y="756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5293"/>
                  </a:lnTo>
                  <a:cubicBezTo>
                    <a:pt x="10365" y="5104"/>
                    <a:pt x="10050" y="4915"/>
                    <a:pt x="9672" y="4663"/>
                  </a:cubicBezTo>
                  <a:cubicBezTo>
                    <a:pt x="8822" y="4159"/>
                    <a:pt x="7530" y="3560"/>
                    <a:pt x="6018" y="3560"/>
                  </a:cubicBezTo>
                  <a:cubicBezTo>
                    <a:pt x="4537" y="3560"/>
                    <a:pt x="3214" y="4159"/>
                    <a:pt x="2363" y="4663"/>
                  </a:cubicBezTo>
                  <a:cubicBezTo>
                    <a:pt x="2017" y="4852"/>
                    <a:pt x="1701" y="5104"/>
                    <a:pt x="1449" y="5293"/>
                  </a:cubicBezTo>
                  <a:lnTo>
                    <a:pt x="1449" y="2143"/>
                  </a:lnTo>
                  <a:lnTo>
                    <a:pt x="1764" y="2143"/>
                  </a:lnTo>
                  <a:cubicBezTo>
                    <a:pt x="1954" y="2143"/>
                    <a:pt x="2111" y="1985"/>
                    <a:pt x="2111" y="1796"/>
                  </a:cubicBezTo>
                  <a:lnTo>
                    <a:pt x="2111" y="1418"/>
                  </a:lnTo>
                  <a:close/>
                  <a:moveTo>
                    <a:pt x="8065" y="4695"/>
                  </a:moveTo>
                  <a:cubicBezTo>
                    <a:pt x="8538" y="4915"/>
                    <a:pt x="8979" y="5104"/>
                    <a:pt x="9326" y="5293"/>
                  </a:cubicBezTo>
                  <a:cubicBezTo>
                    <a:pt x="9798" y="5577"/>
                    <a:pt x="10208" y="5860"/>
                    <a:pt x="10428" y="6049"/>
                  </a:cubicBezTo>
                  <a:cubicBezTo>
                    <a:pt x="10208" y="6238"/>
                    <a:pt x="9798" y="6522"/>
                    <a:pt x="9326" y="6805"/>
                  </a:cubicBezTo>
                  <a:cubicBezTo>
                    <a:pt x="8979" y="6994"/>
                    <a:pt x="8570" y="7215"/>
                    <a:pt x="8065" y="7372"/>
                  </a:cubicBezTo>
                  <a:cubicBezTo>
                    <a:pt x="8349" y="6994"/>
                    <a:pt x="8475" y="6522"/>
                    <a:pt x="8475" y="6049"/>
                  </a:cubicBezTo>
                  <a:cubicBezTo>
                    <a:pt x="8475" y="5514"/>
                    <a:pt x="8318" y="5104"/>
                    <a:pt x="8065" y="4695"/>
                  </a:cubicBezTo>
                  <a:close/>
                  <a:moveTo>
                    <a:pt x="3970" y="4726"/>
                  </a:moveTo>
                  <a:cubicBezTo>
                    <a:pt x="3718" y="5136"/>
                    <a:pt x="3592" y="5608"/>
                    <a:pt x="3592" y="6081"/>
                  </a:cubicBezTo>
                  <a:cubicBezTo>
                    <a:pt x="3529" y="6553"/>
                    <a:pt x="3686" y="7026"/>
                    <a:pt x="3970" y="7435"/>
                  </a:cubicBezTo>
                  <a:cubicBezTo>
                    <a:pt x="3497" y="7215"/>
                    <a:pt x="3056" y="7026"/>
                    <a:pt x="2710" y="6837"/>
                  </a:cubicBezTo>
                  <a:cubicBezTo>
                    <a:pt x="2237" y="6553"/>
                    <a:pt x="1859" y="6270"/>
                    <a:pt x="1607" y="6081"/>
                  </a:cubicBezTo>
                  <a:cubicBezTo>
                    <a:pt x="1859" y="5892"/>
                    <a:pt x="2237" y="5608"/>
                    <a:pt x="2710" y="5325"/>
                  </a:cubicBezTo>
                  <a:cubicBezTo>
                    <a:pt x="3056" y="5136"/>
                    <a:pt x="3466" y="4915"/>
                    <a:pt x="3970" y="4726"/>
                  </a:cubicBezTo>
                  <a:close/>
                  <a:moveTo>
                    <a:pt x="6018" y="4285"/>
                  </a:moveTo>
                  <a:cubicBezTo>
                    <a:pt x="6994" y="4285"/>
                    <a:pt x="7782" y="5073"/>
                    <a:pt x="7782" y="6049"/>
                  </a:cubicBezTo>
                  <a:cubicBezTo>
                    <a:pt x="7782" y="7026"/>
                    <a:pt x="6994" y="7814"/>
                    <a:pt x="6018" y="7814"/>
                  </a:cubicBezTo>
                  <a:cubicBezTo>
                    <a:pt x="5041" y="7814"/>
                    <a:pt x="4253" y="7026"/>
                    <a:pt x="4253" y="6049"/>
                  </a:cubicBezTo>
                  <a:cubicBezTo>
                    <a:pt x="4253" y="5073"/>
                    <a:pt x="5041" y="4285"/>
                    <a:pt x="6018" y="4285"/>
                  </a:cubicBezTo>
                  <a:close/>
                  <a:moveTo>
                    <a:pt x="10554" y="6805"/>
                  </a:moveTo>
                  <a:lnTo>
                    <a:pt x="10554" y="9956"/>
                  </a:lnTo>
                  <a:lnTo>
                    <a:pt x="10239" y="9956"/>
                  </a:lnTo>
                  <a:cubicBezTo>
                    <a:pt x="10050" y="9956"/>
                    <a:pt x="9893" y="10113"/>
                    <a:pt x="9893" y="10302"/>
                  </a:cubicBezTo>
                  <a:lnTo>
                    <a:pt x="9893" y="10649"/>
                  </a:lnTo>
                  <a:lnTo>
                    <a:pt x="2143" y="10649"/>
                  </a:lnTo>
                  <a:lnTo>
                    <a:pt x="2143" y="10302"/>
                  </a:lnTo>
                  <a:cubicBezTo>
                    <a:pt x="2143" y="10113"/>
                    <a:pt x="1985" y="9956"/>
                    <a:pt x="1764" y="9956"/>
                  </a:cubicBezTo>
                  <a:lnTo>
                    <a:pt x="1418" y="9956"/>
                  </a:lnTo>
                  <a:lnTo>
                    <a:pt x="1418" y="6805"/>
                  </a:lnTo>
                  <a:cubicBezTo>
                    <a:pt x="1670" y="6994"/>
                    <a:pt x="1985" y="7183"/>
                    <a:pt x="2332" y="7435"/>
                  </a:cubicBezTo>
                  <a:cubicBezTo>
                    <a:pt x="3182" y="7940"/>
                    <a:pt x="4505" y="8538"/>
                    <a:pt x="5986" y="8538"/>
                  </a:cubicBezTo>
                  <a:cubicBezTo>
                    <a:pt x="7498" y="8538"/>
                    <a:pt x="8790" y="7940"/>
                    <a:pt x="9641" y="7435"/>
                  </a:cubicBezTo>
                  <a:cubicBezTo>
                    <a:pt x="10019" y="7215"/>
                    <a:pt x="10334" y="6994"/>
                    <a:pt x="10554" y="6805"/>
                  </a:cubicBezTo>
                  <a:close/>
                  <a:moveTo>
                    <a:pt x="1418" y="10617"/>
                  </a:moveTo>
                  <a:lnTo>
                    <a:pt x="1418" y="11311"/>
                  </a:lnTo>
                  <a:lnTo>
                    <a:pt x="693" y="11311"/>
                  </a:lnTo>
                  <a:lnTo>
                    <a:pt x="693" y="10617"/>
                  </a:lnTo>
                  <a:close/>
                  <a:moveTo>
                    <a:pt x="11310" y="10617"/>
                  </a:moveTo>
                  <a:lnTo>
                    <a:pt x="11310" y="11311"/>
                  </a:lnTo>
                  <a:lnTo>
                    <a:pt x="10586" y="11311"/>
                  </a:lnTo>
                  <a:lnTo>
                    <a:pt x="10586" y="10617"/>
                  </a:lnTo>
                  <a:close/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0"/>
                    <a:pt x="0" y="10239"/>
                  </a:cubicBezTo>
                  <a:lnTo>
                    <a:pt x="0" y="11657"/>
                  </a:lnTo>
                  <a:cubicBezTo>
                    <a:pt x="0" y="11878"/>
                    <a:pt x="158" y="12035"/>
                    <a:pt x="347" y="12035"/>
                  </a:cubicBezTo>
                  <a:lnTo>
                    <a:pt x="1764" y="12035"/>
                  </a:lnTo>
                  <a:cubicBezTo>
                    <a:pt x="1954" y="12035"/>
                    <a:pt x="2111" y="11878"/>
                    <a:pt x="2111" y="11657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7"/>
                  </a:lnTo>
                  <a:cubicBezTo>
                    <a:pt x="9893" y="11878"/>
                    <a:pt x="10050" y="12035"/>
                    <a:pt x="10239" y="12035"/>
                  </a:cubicBezTo>
                  <a:lnTo>
                    <a:pt x="11657" y="12035"/>
                  </a:lnTo>
                  <a:cubicBezTo>
                    <a:pt x="11846" y="12035"/>
                    <a:pt x="12004" y="11878"/>
                    <a:pt x="12004" y="11657"/>
                  </a:cubicBezTo>
                  <a:lnTo>
                    <a:pt x="12004" y="10239"/>
                  </a:lnTo>
                  <a:cubicBezTo>
                    <a:pt x="12004" y="10050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43"/>
                  </a:lnTo>
                  <a:lnTo>
                    <a:pt x="11657" y="2143"/>
                  </a:lnTo>
                  <a:cubicBezTo>
                    <a:pt x="11846" y="2143"/>
                    <a:pt x="12004" y="1985"/>
                    <a:pt x="12004" y="1796"/>
                  </a:cubicBezTo>
                  <a:lnTo>
                    <a:pt x="12004" y="378"/>
                  </a:lnTo>
                  <a:cubicBezTo>
                    <a:pt x="12004" y="189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89"/>
                    <a:pt x="9893" y="378"/>
                  </a:cubicBezTo>
                  <a:lnTo>
                    <a:pt x="9893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89"/>
                    <a:pt x="1954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16" name="Google Shape;10916;p78"/>
            <p:cNvSpPr/>
            <p:nvPr/>
          </p:nvSpPr>
          <p:spPr>
            <a:xfrm>
              <a:off x="-48509525" y="2097050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041" y="725"/>
                  </a:moveTo>
                  <a:cubicBezTo>
                    <a:pt x="1230" y="725"/>
                    <a:pt x="1387" y="882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82"/>
                    <a:pt x="852" y="725"/>
                    <a:pt x="1041" y="725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70"/>
                    <a:pt x="442" y="2111"/>
                    <a:pt x="1041" y="2111"/>
                  </a:cubicBezTo>
                  <a:cubicBezTo>
                    <a:pt x="1639" y="2111"/>
                    <a:pt x="2112" y="1670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17" name="Google Shape;10917;p78"/>
          <p:cNvGrpSpPr/>
          <p:nvPr/>
        </p:nvGrpSpPr>
        <p:grpSpPr>
          <a:xfrm>
            <a:off x="4093999" y="2385324"/>
            <a:ext cx="478872" cy="481339"/>
            <a:chOff x="-48634750" y="2342000"/>
            <a:chExt cx="300900" cy="302450"/>
          </a:xfrm>
          <a:solidFill>
            <a:srgbClr val="009447"/>
          </a:solidFill>
        </p:grpSpPr>
        <p:sp>
          <p:nvSpPr>
            <p:cNvPr id="10918" name="Google Shape;10918;p78"/>
            <p:cNvSpPr/>
            <p:nvPr/>
          </p:nvSpPr>
          <p:spPr>
            <a:xfrm>
              <a:off x="-48545750" y="2342000"/>
              <a:ext cx="211900" cy="300875"/>
            </a:xfrm>
            <a:custGeom>
              <a:avLst/>
              <a:gdLst/>
              <a:ahLst/>
              <a:cxnLst/>
              <a:rect l="l" t="t" r="r" b="b"/>
              <a:pathLst>
                <a:path w="8476" h="12035" extrusionOk="0">
                  <a:moveTo>
                    <a:pt x="6711" y="725"/>
                  </a:moveTo>
                  <a:cubicBezTo>
                    <a:pt x="7310" y="725"/>
                    <a:pt x="7782" y="1197"/>
                    <a:pt x="7782" y="1764"/>
                  </a:cubicBezTo>
                  <a:lnTo>
                    <a:pt x="7782" y="10239"/>
                  </a:lnTo>
                  <a:cubicBezTo>
                    <a:pt x="7782" y="10838"/>
                    <a:pt x="7310" y="11310"/>
                    <a:pt x="6711" y="11310"/>
                  </a:cubicBezTo>
                  <a:lnTo>
                    <a:pt x="1797" y="11310"/>
                  </a:lnTo>
                  <a:cubicBezTo>
                    <a:pt x="1198" y="11310"/>
                    <a:pt x="725" y="10838"/>
                    <a:pt x="725" y="10239"/>
                  </a:cubicBezTo>
                  <a:lnTo>
                    <a:pt x="725" y="1764"/>
                  </a:lnTo>
                  <a:cubicBezTo>
                    <a:pt x="725" y="1197"/>
                    <a:pt x="1198" y="725"/>
                    <a:pt x="1797" y="725"/>
                  </a:cubicBezTo>
                  <a:close/>
                  <a:moveTo>
                    <a:pt x="1797" y="0"/>
                  </a:moveTo>
                  <a:cubicBezTo>
                    <a:pt x="788" y="0"/>
                    <a:pt x="1" y="788"/>
                    <a:pt x="1" y="1764"/>
                  </a:cubicBezTo>
                  <a:lnTo>
                    <a:pt x="1" y="10239"/>
                  </a:lnTo>
                  <a:cubicBezTo>
                    <a:pt x="1" y="11247"/>
                    <a:pt x="788" y="12035"/>
                    <a:pt x="1797" y="12035"/>
                  </a:cubicBezTo>
                  <a:lnTo>
                    <a:pt x="6711" y="12035"/>
                  </a:lnTo>
                  <a:cubicBezTo>
                    <a:pt x="7688" y="12035"/>
                    <a:pt x="8476" y="11247"/>
                    <a:pt x="8476" y="10239"/>
                  </a:cubicBezTo>
                  <a:lnTo>
                    <a:pt x="8476" y="1764"/>
                  </a:lnTo>
                  <a:cubicBezTo>
                    <a:pt x="8476" y="788"/>
                    <a:pt x="7688" y="0"/>
                    <a:pt x="6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19" name="Google Shape;10919;p78"/>
            <p:cNvSpPr/>
            <p:nvPr/>
          </p:nvSpPr>
          <p:spPr>
            <a:xfrm>
              <a:off x="-48509525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40"/>
                  </a:cubicBezTo>
                  <a:cubicBezTo>
                    <a:pt x="1387" y="1261"/>
                    <a:pt x="1230" y="1418"/>
                    <a:pt x="1041" y="1418"/>
                  </a:cubicBezTo>
                  <a:cubicBezTo>
                    <a:pt x="852" y="1418"/>
                    <a:pt x="694" y="1261"/>
                    <a:pt x="694" y="1040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40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20" name="Google Shape;10920;p78"/>
            <p:cNvSpPr/>
            <p:nvPr/>
          </p:nvSpPr>
          <p:spPr>
            <a:xfrm>
              <a:off x="-48509525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72"/>
                  </a:cubicBezTo>
                  <a:cubicBezTo>
                    <a:pt x="1387" y="1261"/>
                    <a:pt x="1230" y="1419"/>
                    <a:pt x="1041" y="1419"/>
                  </a:cubicBezTo>
                  <a:cubicBezTo>
                    <a:pt x="852" y="1419"/>
                    <a:pt x="694" y="1261"/>
                    <a:pt x="694" y="1072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cubicBezTo>
                    <a:pt x="1" y="1639"/>
                    <a:pt x="442" y="2112"/>
                    <a:pt x="1041" y="2112"/>
                  </a:cubicBezTo>
                  <a:cubicBezTo>
                    <a:pt x="1639" y="2112"/>
                    <a:pt x="2112" y="1639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21" name="Google Shape;10921;p78"/>
            <p:cNvSpPr/>
            <p:nvPr/>
          </p:nvSpPr>
          <p:spPr>
            <a:xfrm>
              <a:off x="-48509525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51"/>
                    <a:pt x="852" y="693"/>
                    <a:pt x="1041" y="693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22" name="Google Shape;10922;p78"/>
            <p:cNvSpPr/>
            <p:nvPr/>
          </p:nvSpPr>
          <p:spPr>
            <a:xfrm>
              <a:off x="-48421300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387" y="1261"/>
                    <a:pt x="1229" y="1418"/>
                    <a:pt x="1072" y="1418"/>
                  </a:cubicBezTo>
                  <a:cubicBezTo>
                    <a:pt x="851" y="1418"/>
                    <a:pt x="725" y="1261"/>
                    <a:pt x="725" y="1040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23" name="Google Shape;10923;p78"/>
            <p:cNvSpPr/>
            <p:nvPr/>
          </p:nvSpPr>
          <p:spPr>
            <a:xfrm>
              <a:off x="-48421300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72"/>
                  </a:cubicBezTo>
                  <a:cubicBezTo>
                    <a:pt x="1387" y="1261"/>
                    <a:pt x="1229" y="1419"/>
                    <a:pt x="1072" y="1419"/>
                  </a:cubicBezTo>
                  <a:cubicBezTo>
                    <a:pt x="851" y="1419"/>
                    <a:pt x="725" y="1261"/>
                    <a:pt x="725" y="1072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24" name="Google Shape;10924;p78"/>
            <p:cNvSpPr/>
            <p:nvPr/>
          </p:nvSpPr>
          <p:spPr>
            <a:xfrm>
              <a:off x="-48421300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3"/>
                  </a:moveTo>
                  <a:cubicBezTo>
                    <a:pt x="1261" y="693"/>
                    <a:pt x="1418" y="851"/>
                    <a:pt x="1418" y="1071"/>
                  </a:cubicBezTo>
                  <a:cubicBezTo>
                    <a:pt x="1418" y="1260"/>
                    <a:pt x="1229" y="1418"/>
                    <a:pt x="1072" y="1418"/>
                  </a:cubicBezTo>
                  <a:cubicBezTo>
                    <a:pt x="851" y="1418"/>
                    <a:pt x="725" y="1260"/>
                    <a:pt x="725" y="1071"/>
                  </a:cubicBezTo>
                  <a:cubicBezTo>
                    <a:pt x="725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71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25" name="Google Shape;10925;p78"/>
            <p:cNvSpPr/>
            <p:nvPr/>
          </p:nvSpPr>
          <p:spPr>
            <a:xfrm>
              <a:off x="-48634750" y="2342775"/>
              <a:ext cx="71700" cy="301675"/>
            </a:xfrm>
            <a:custGeom>
              <a:avLst/>
              <a:gdLst/>
              <a:ahLst/>
              <a:cxnLst/>
              <a:rect l="l" t="t" r="r" b="b"/>
              <a:pathLst>
                <a:path w="2868" h="12067" extrusionOk="0">
                  <a:moveTo>
                    <a:pt x="1891" y="725"/>
                  </a:moveTo>
                  <a:lnTo>
                    <a:pt x="1891" y="725"/>
                  </a:lnTo>
                  <a:cubicBezTo>
                    <a:pt x="1828" y="851"/>
                    <a:pt x="1796" y="946"/>
                    <a:pt x="1796" y="1072"/>
                  </a:cubicBezTo>
                  <a:cubicBezTo>
                    <a:pt x="1765" y="1450"/>
                    <a:pt x="1859" y="1796"/>
                    <a:pt x="2112" y="2143"/>
                  </a:cubicBezTo>
                  <a:cubicBezTo>
                    <a:pt x="2175" y="2174"/>
                    <a:pt x="2206" y="2269"/>
                    <a:pt x="2175" y="2332"/>
                  </a:cubicBezTo>
                  <a:cubicBezTo>
                    <a:pt x="2049" y="2616"/>
                    <a:pt x="1796" y="2805"/>
                    <a:pt x="1481" y="2805"/>
                  </a:cubicBezTo>
                  <a:cubicBezTo>
                    <a:pt x="1103" y="2805"/>
                    <a:pt x="788" y="2489"/>
                    <a:pt x="788" y="2111"/>
                  </a:cubicBezTo>
                  <a:cubicBezTo>
                    <a:pt x="725" y="1702"/>
                    <a:pt x="883" y="1355"/>
                    <a:pt x="1166" y="1135"/>
                  </a:cubicBezTo>
                  <a:cubicBezTo>
                    <a:pt x="1418" y="883"/>
                    <a:pt x="1607" y="788"/>
                    <a:pt x="1891" y="725"/>
                  </a:cubicBezTo>
                  <a:close/>
                  <a:moveTo>
                    <a:pt x="1481" y="3529"/>
                  </a:moveTo>
                  <a:cubicBezTo>
                    <a:pt x="1733" y="3750"/>
                    <a:pt x="1891" y="4600"/>
                    <a:pt x="1954" y="4947"/>
                  </a:cubicBezTo>
                  <a:lnTo>
                    <a:pt x="977" y="4947"/>
                  </a:lnTo>
                  <a:cubicBezTo>
                    <a:pt x="1040" y="4600"/>
                    <a:pt x="1198" y="3750"/>
                    <a:pt x="1481" y="3529"/>
                  </a:cubicBezTo>
                  <a:close/>
                  <a:moveTo>
                    <a:pt x="2049" y="5608"/>
                  </a:moveTo>
                  <a:cubicBezTo>
                    <a:pt x="2112" y="6176"/>
                    <a:pt x="2112" y="6743"/>
                    <a:pt x="2112" y="7373"/>
                  </a:cubicBezTo>
                  <a:cubicBezTo>
                    <a:pt x="2143" y="9421"/>
                    <a:pt x="1796" y="10933"/>
                    <a:pt x="1450" y="11279"/>
                  </a:cubicBezTo>
                  <a:cubicBezTo>
                    <a:pt x="1387" y="11216"/>
                    <a:pt x="1166" y="10964"/>
                    <a:pt x="1009" y="10145"/>
                  </a:cubicBezTo>
                  <a:cubicBezTo>
                    <a:pt x="851" y="9389"/>
                    <a:pt x="725" y="8412"/>
                    <a:pt x="725" y="7373"/>
                  </a:cubicBezTo>
                  <a:cubicBezTo>
                    <a:pt x="725" y="6743"/>
                    <a:pt x="788" y="6176"/>
                    <a:pt x="820" y="5608"/>
                  </a:cubicBezTo>
                  <a:close/>
                  <a:moveTo>
                    <a:pt x="2458" y="1"/>
                  </a:moveTo>
                  <a:cubicBezTo>
                    <a:pt x="1765" y="1"/>
                    <a:pt x="1198" y="64"/>
                    <a:pt x="631" y="631"/>
                  </a:cubicBezTo>
                  <a:cubicBezTo>
                    <a:pt x="221" y="1040"/>
                    <a:pt x="1" y="1576"/>
                    <a:pt x="1" y="2143"/>
                  </a:cubicBezTo>
                  <a:cubicBezTo>
                    <a:pt x="1" y="2647"/>
                    <a:pt x="253" y="3120"/>
                    <a:pt x="694" y="3372"/>
                  </a:cubicBezTo>
                  <a:cubicBezTo>
                    <a:pt x="158" y="4317"/>
                    <a:pt x="1" y="6333"/>
                    <a:pt x="1" y="7467"/>
                  </a:cubicBezTo>
                  <a:cubicBezTo>
                    <a:pt x="1" y="8570"/>
                    <a:pt x="95" y="10586"/>
                    <a:pt x="694" y="11563"/>
                  </a:cubicBezTo>
                  <a:cubicBezTo>
                    <a:pt x="883" y="11909"/>
                    <a:pt x="1135" y="12067"/>
                    <a:pt x="1418" y="12067"/>
                  </a:cubicBezTo>
                  <a:cubicBezTo>
                    <a:pt x="1670" y="12067"/>
                    <a:pt x="1923" y="11909"/>
                    <a:pt x="2112" y="11563"/>
                  </a:cubicBezTo>
                  <a:cubicBezTo>
                    <a:pt x="2679" y="10618"/>
                    <a:pt x="2836" y="8601"/>
                    <a:pt x="2836" y="7467"/>
                  </a:cubicBezTo>
                  <a:cubicBezTo>
                    <a:pt x="2868" y="6270"/>
                    <a:pt x="2742" y="4285"/>
                    <a:pt x="2143" y="3309"/>
                  </a:cubicBezTo>
                  <a:cubicBezTo>
                    <a:pt x="2427" y="3151"/>
                    <a:pt x="2679" y="2899"/>
                    <a:pt x="2742" y="2584"/>
                  </a:cubicBezTo>
                  <a:cubicBezTo>
                    <a:pt x="2868" y="2269"/>
                    <a:pt x="2773" y="1954"/>
                    <a:pt x="2584" y="1702"/>
                  </a:cubicBezTo>
                  <a:cubicBezTo>
                    <a:pt x="2395" y="1481"/>
                    <a:pt x="2269" y="1166"/>
                    <a:pt x="2742" y="568"/>
                  </a:cubicBezTo>
                  <a:cubicBezTo>
                    <a:pt x="2836" y="442"/>
                    <a:pt x="2868" y="347"/>
                    <a:pt x="2773" y="221"/>
                  </a:cubicBezTo>
                  <a:cubicBezTo>
                    <a:pt x="2742" y="95"/>
                    <a:pt x="2584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26" name="Google Shape;10926;p78"/>
          <p:cNvGrpSpPr/>
          <p:nvPr/>
        </p:nvGrpSpPr>
        <p:grpSpPr>
          <a:xfrm>
            <a:off x="4095252" y="2983170"/>
            <a:ext cx="476365" cy="476365"/>
            <a:chOff x="-48633175" y="2711375"/>
            <a:chExt cx="299325" cy="299325"/>
          </a:xfrm>
          <a:solidFill>
            <a:srgbClr val="009447"/>
          </a:solidFill>
        </p:grpSpPr>
        <p:sp>
          <p:nvSpPr>
            <p:cNvPr id="10927" name="Google Shape;10927;p78"/>
            <p:cNvSpPr/>
            <p:nvPr/>
          </p:nvSpPr>
          <p:spPr>
            <a:xfrm>
              <a:off x="-48633175" y="2711375"/>
              <a:ext cx="299325" cy="299325"/>
            </a:xfrm>
            <a:custGeom>
              <a:avLst/>
              <a:gdLst/>
              <a:ahLst/>
              <a:cxnLst/>
              <a:rect l="l" t="t" r="r" b="b"/>
              <a:pathLst>
                <a:path w="11973" h="11973" extrusionOk="0">
                  <a:moveTo>
                    <a:pt x="6459" y="662"/>
                  </a:moveTo>
                  <a:lnTo>
                    <a:pt x="6774" y="1356"/>
                  </a:lnTo>
                  <a:cubicBezTo>
                    <a:pt x="6837" y="1419"/>
                    <a:pt x="6900" y="1513"/>
                    <a:pt x="7026" y="1545"/>
                  </a:cubicBezTo>
                  <a:cubicBezTo>
                    <a:pt x="7499" y="1671"/>
                    <a:pt x="7971" y="1860"/>
                    <a:pt x="8413" y="2080"/>
                  </a:cubicBezTo>
                  <a:cubicBezTo>
                    <a:pt x="8459" y="2126"/>
                    <a:pt x="8539" y="2156"/>
                    <a:pt x="8627" y="2156"/>
                  </a:cubicBezTo>
                  <a:cubicBezTo>
                    <a:pt x="8660" y="2156"/>
                    <a:pt x="8694" y="2152"/>
                    <a:pt x="8728" y="2143"/>
                  </a:cubicBezTo>
                  <a:lnTo>
                    <a:pt x="9389" y="1891"/>
                  </a:lnTo>
                  <a:lnTo>
                    <a:pt x="10051" y="2553"/>
                  </a:lnTo>
                  <a:lnTo>
                    <a:pt x="9799" y="3214"/>
                  </a:lnTo>
                  <a:cubicBezTo>
                    <a:pt x="9767" y="3340"/>
                    <a:pt x="9767" y="3435"/>
                    <a:pt x="9862" y="3561"/>
                  </a:cubicBezTo>
                  <a:cubicBezTo>
                    <a:pt x="10114" y="3970"/>
                    <a:pt x="10334" y="4412"/>
                    <a:pt x="10397" y="4916"/>
                  </a:cubicBezTo>
                  <a:cubicBezTo>
                    <a:pt x="10460" y="5042"/>
                    <a:pt x="10492" y="5136"/>
                    <a:pt x="10586" y="5168"/>
                  </a:cubicBezTo>
                  <a:lnTo>
                    <a:pt x="11279" y="5483"/>
                  </a:lnTo>
                  <a:lnTo>
                    <a:pt x="11279" y="6459"/>
                  </a:lnTo>
                  <a:lnTo>
                    <a:pt x="10586" y="6774"/>
                  </a:lnTo>
                  <a:cubicBezTo>
                    <a:pt x="10523" y="6806"/>
                    <a:pt x="10460" y="6900"/>
                    <a:pt x="10397" y="7026"/>
                  </a:cubicBezTo>
                  <a:cubicBezTo>
                    <a:pt x="10271" y="7499"/>
                    <a:pt x="10082" y="7972"/>
                    <a:pt x="9862" y="8381"/>
                  </a:cubicBezTo>
                  <a:cubicBezTo>
                    <a:pt x="9799" y="8476"/>
                    <a:pt x="9767" y="8602"/>
                    <a:pt x="9799" y="8696"/>
                  </a:cubicBezTo>
                  <a:lnTo>
                    <a:pt x="10051" y="9389"/>
                  </a:lnTo>
                  <a:lnTo>
                    <a:pt x="9389" y="10051"/>
                  </a:lnTo>
                  <a:lnTo>
                    <a:pt x="8728" y="9799"/>
                  </a:lnTo>
                  <a:cubicBezTo>
                    <a:pt x="8681" y="9787"/>
                    <a:pt x="8640" y="9780"/>
                    <a:pt x="8600" y="9780"/>
                  </a:cubicBezTo>
                  <a:cubicBezTo>
                    <a:pt x="8532" y="9780"/>
                    <a:pt x="8472" y="9802"/>
                    <a:pt x="8413" y="9862"/>
                  </a:cubicBezTo>
                  <a:cubicBezTo>
                    <a:pt x="7971" y="10114"/>
                    <a:pt x="7530" y="10303"/>
                    <a:pt x="7026" y="10397"/>
                  </a:cubicBezTo>
                  <a:cubicBezTo>
                    <a:pt x="6900" y="10429"/>
                    <a:pt x="6837" y="10492"/>
                    <a:pt x="6774" y="10586"/>
                  </a:cubicBezTo>
                  <a:lnTo>
                    <a:pt x="6459" y="11280"/>
                  </a:lnTo>
                  <a:lnTo>
                    <a:pt x="5483" y="11280"/>
                  </a:lnTo>
                  <a:lnTo>
                    <a:pt x="5168" y="10586"/>
                  </a:lnTo>
                  <a:cubicBezTo>
                    <a:pt x="5136" y="10523"/>
                    <a:pt x="5042" y="10429"/>
                    <a:pt x="4915" y="10397"/>
                  </a:cubicBezTo>
                  <a:cubicBezTo>
                    <a:pt x="4443" y="10271"/>
                    <a:pt x="3970" y="10082"/>
                    <a:pt x="3561" y="9862"/>
                  </a:cubicBezTo>
                  <a:cubicBezTo>
                    <a:pt x="3492" y="9816"/>
                    <a:pt x="3406" y="9786"/>
                    <a:pt x="3327" y="9786"/>
                  </a:cubicBezTo>
                  <a:cubicBezTo>
                    <a:pt x="3299" y="9786"/>
                    <a:pt x="3271" y="9790"/>
                    <a:pt x="3246" y="9799"/>
                  </a:cubicBezTo>
                  <a:lnTo>
                    <a:pt x="2553" y="10051"/>
                  </a:lnTo>
                  <a:lnTo>
                    <a:pt x="1891" y="9389"/>
                  </a:lnTo>
                  <a:lnTo>
                    <a:pt x="2143" y="8696"/>
                  </a:lnTo>
                  <a:cubicBezTo>
                    <a:pt x="2175" y="8602"/>
                    <a:pt x="2175" y="8507"/>
                    <a:pt x="2080" y="8381"/>
                  </a:cubicBezTo>
                  <a:cubicBezTo>
                    <a:pt x="1828" y="7972"/>
                    <a:pt x="1607" y="7531"/>
                    <a:pt x="1544" y="7026"/>
                  </a:cubicBezTo>
                  <a:cubicBezTo>
                    <a:pt x="1513" y="6900"/>
                    <a:pt x="1450" y="6806"/>
                    <a:pt x="1355" y="6774"/>
                  </a:cubicBezTo>
                  <a:lnTo>
                    <a:pt x="662" y="6459"/>
                  </a:lnTo>
                  <a:lnTo>
                    <a:pt x="662" y="5483"/>
                  </a:lnTo>
                  <a:lnTo>
                    <a:pt x="1355" y="5168"/>
                  </a:lnTo>
                  <a:cubicBezTo>
                    <a:pt x="1418" y="5136"/>
                    <a:pt x="1513" y="5042"/>
                    <a:pt x="1544" y="4916"/>
                  </a:cubicBezTo>
                  <a:cubicBezTo>
                    <a:pt x="1670" y="4443"/>
                    <a:pt x="1860" y="3970"/>
                    <a:pt x="2080" y="3561"/>
                  </a:cubicBezTo>
                  <a:cubicBezTo>
                    <a:pt x="2143" y="3466"/>
                    <a:pt x="2175" y="3340"/>
                    <a:pt x="2143" y="3214"/>
                  </a:cubicBezTo>
                  <a:lnTo>
                    <a:pt x="1891" y="2553"/>
                  </a:lnTo>
                  <a:lnTo>
                    <a:pt x="2553" y="1891"/>
                  </a:lnTo>
                  <a:lnTo>
                    <a:pt x="3246" y="2143"/>
                  </a:lnTo>
                  <a:cubicBezTo>
                    <a:pt x="3280" y="2155"/>
                    <a:pt x="3315" y="2162"/>
                    <a:pt x="3351" y="2162"/>
                  </a:cubicBezTo>
                  <a:cubicBezTo>
                    <a:pt x="3414" y="2162"/>
                    <a:pt x="3481" y="2140"/>
                    <a:pt x="3561" y="2080"/>
                  </a:cubicBezTo>
                  <a:cubicBezTo>
                    <a:pt x="3970" y="1828"/>
                    <a:pt x="4411" y="1608"/>
                    <a:pt x="4915" y="1545"/>
                  </a:cubicBezTo>
                  <a:cubicBezTo>
                    <a:pt x="5042" y="1513"/>
                    <a:pt x="5136" y="1450"/>
                    <a:pt x="5168" y="1356"/>
                  </a:cubicBezTo>
                  <a:lnTo>
                    <a:pt x="5483" y="662"/>
                  </a:lnTo>
                  <a:close/>
                  <a:moveTo>
                    <a:pt x="5294" y="1"/>
                  </a:moveTo>
                  <a:cubicBezTo>
                    <a:pt x="5168" y="1"/>
                    <a:pt x="5010" y="64"/>
                    <a:pt x="4978" y="190"/>
                  </a:cubicBezTo>
                  <a:lnTo>
                    <a:pt x="4632" y="915"/>
                  </a:lnTo>
                  <a:cubicBezTo>
                    <a:pt x="4191" y="1041"/>
                    <a:pt x="3750" y="1198"/>
                    <a:pt x="3372" y="1419"/>
                  </a:cubicBezTo>
                  <a:lnTo>
                    <a:pt x="2616" y="1198"/>
                  </a:lnTo>
                  <a:cubicBezTo>
                    <a:pt x="2579" y="1180"/>
                    <a:pt x="2539" y="1172"/>
                    <a:pt x="2500" y="1172"/>
                  </a:cubicBezTo>
                  <a:cubicBezTo>
                    <a:pt x="2405" y="1172"/>
                    <a:pt x="2314" y="1217"/>
                    <a:pt x="2269" y="1261"/>
                  </a:cubicBezTo>
                  <a:lnTo>
                    <a:pt x="1261" y="2238"/>
                  </a:lnTo>
                  <a:cubicBezTo>
                    <a:pt x="1198" y="2332"/>
                    <a:pt x="1166" y="2490"/>
                    <a:pt x="1198" y="2616"/>
                  </a:cubicBezTo>
                  <a:lnTo>
                    <a:pt x="1418" y="3340"/>
                  </a:lnTo>
                  <a:cubicBezTo>
                    <a:pt x="1198" y="3750"/>
                    <a:pt x="1040" y="4191"/>
                    <a:pt x="914" y="4601"/>
                  </a:cubicBezTo>
                  <a:lnTo>
                    <a:pt x="221" y="4979"/>
                  </a:lnTo>
                  <a:cubicBezTo>
                    <a:pt x="95" y="5010"/>
                    <a:pt x="1" y="5168"/>
                    <a:pt x="1" y="5294"/>
                  </a:cubicBezTo>
                  <a:lnTo>
                    <a:pt x="1" y="6711"/>
                  </a:lnTo>
                  <a:cubicBezTo>
                    <a:pt x="1" y="6806"/>
                    <a:pt x="95" y="6963"/>
                    <a:pt x="221" y="7026"/>
                  </a:cubicBezTo>
                  <a:lnTo>
                    <a:pt x="914" y="7373"/>
                  </a:lnTo>
                  <a:cubicBezTo>
                    <a:pt x="1040" y="7814"/>
                    <a:pt x="1198" y="8224"/>
                    <a:pt x="1418" y="8633"/>
                  </a:cubicBezTo>
                  <a:lnTo>
                    <a:pt x="1198" y="9389"/>
                  </a:lnTo>
                  <a:cubicBezTo>
                    <a:pt x="1166" y="9484"/>
                    <a:pt x="1198" y="9641"/>
                    <a:pt x="1261" y="9736"/>
                  </a:cubicBezTo>
                  <a:lnTo>
                    <a:pt x="2269" y="10712"/>
                  </a:lnTo>
                  <a:cubicBezTo>
                    <a:pt x="2316" y="10783"/>
                    <a:pt x="2417" y="10819"/>
                    <a:pt x="2517" y="10819"/>
                  </a:cubicBezTo>
                  <a:cubicBezTo>
                    <a:pt x="2551" y="10819"/>
                    <a:pt x="2584" y="10815"/>
                    <a:pt x="2616" y="10807"/>
                  </a:cubicBezTo>
                  <a:lnTo>
                    <a:pt x="3372" y="10555"/>
                  </a:lnTo>
                  <a:cubicBezTo>
                    <a:pt x="3750" y="10807"/>
                    <a:pt x="4191" y="10965"/>
                    <a:pt x="4632" y="11059"/>
                  </a:cubicBezTo>
                  <a:lnTo>
                    <a:pt x="4978" y="11784"/>
                  </a:lnTo>
                  <a:cubicBezTo>
                    <a:pt x="5010" y="11910"/>
                    <a:pt x="5168" y="11973"/>
                    <a:pt x="5294" y="11973"/>
                  </a:cubicBezTo>
                  <a:lnTo>
                    <a:pt x="6711" y="11973"/>
                  </a:lnTo>
                  <a:cubicBezTo>
                    <a:pt x="6837" y="11973"/>
                    <a:pt x="6995" y="11910"/>
                    <a:pt x="7026" y="11784"/>
                  </a:cubicBezTo>
                  <a:lnTo>
                    <a:pt x="7373" y="11059"/>
                  </a:lnTo>
                  <a:cubicBezTo>
                    <a:pt x="7814" y="10965"/>
                    <a:pt x="8255" y="10807"/>
                    <a:pt x="8633" y="10555"/>
                  </a:cubicBezTo>
                  <a:lnTo>
                    <a:pt x="9389" y="10807"/>
                  </a:lnTo>
                  <a:cubicBezTo>
                    <a:pt x="9421" y="10815"/>
                    <a:pt x="9454" y="10819"/>
                    <a:pt x="9488" y="10819"/>
                  </a:cubicBezTo>
                  <a:cubicBezTo>
                    <a:pt x="9588" y="10819"/>
                    <a:pt x="9688" y="10783"/>
                    <a:pt x="9736" y="10712"/>
                  </a:cubicBezTo>
                  <a:lnTo>
                    <a:pt x="10712" y="9736"/>
                  </a:lnTo>
                  <a:cubicBezTo>
                    <a:pt x="10807" y="9641"/>
                    <a:pt x="10838" y="9484"/>
                    <a:pt x="10807" y="9389"/>
                  </a:cubicBezTo>
                  <a:lnTo>
                    <a:pt x="10555" y="8633"/>
                  </a:lnTo>
                  <a:cubicBezTo>
                    <a:pt x="10807" y="8224"/>
                    <a:pt x="10964" y="7814"/>
                    <a:pt x="11059" y="7373"/>
                  </a:cubicBezTo>
                  <a:lnTo>
                    <a:pt x="11784" y="7026"/>
                  </a:lnTo>
                  <a:cubicBezTo>
                    <a:pt x="11910" y="6963"/>
                    <a:pt x="11973" y="6806"/>
                    <a:pt x="11973" y="6711"/>
                  </a:cubicBezTo>
                  <a:lnTo>
                    <a:pt x="11973" y="5294"/>
                  </a:lnTo>
                  <a:cubicBezTo>
                    <a:pt x="11973" y="5168"/>
                    <a:pt x="11910" y="5042"/>
                    <a:pt x="11784" y="4979"/>
                  </a:cubicBezTo>
                  <a:lnTo>
                    <a:pt x="11059" y="4601"/>
                  </a:lnTo>
                  <a:cubicBezTo>
                    <a:pt x="10964" y="4191"/>
                    <a:pt x="10807" y="3750"/>
                    <a:pt x="10555" y="3340"/>
                  </a:cubicBezTo>
                  <a:lnTo>
                    <a:pt x="10807" y="2616"/>
                  </a:lnTo>
                  <a:cubicBezTo>
                    <a:pt x="10838" y="2490"/>
                    <a:pt x="10807" y="2332"/>
                    <a:pt x="10712" y="2238"/>
                  </a:cubicBezTo>
                  <a:lnTo>
                    <a:pt x="9736" y="1261"/>
                  </a:lnTo>
                  <a:cubicBezTo>
                    <a:pt x="9691" y="1217"/>
                    <a:pt x="9584" y="1172"/>
                    <a:pt x="9491" y="1172"/>
                  </a:cubicBezTo>
                  <a:cubicBezTo>
                    <a:pt x="9453" y="1172"/>
                    <a:pt x="9417" y="1180"/>
                    <a:pt x="9389" y="1198"/>
                  </a:cubicBezTo>
                  <a:lnTo>
                    <a:pt x="8633" y="1419"/>
                  </a:lnTo>
                  <a:cubicBezTo>
                    <a:pt x="8255" y="1198"/>
                    <a:pt x="7814" y="1041"/>
                    <a:pt x="7373" y="915"/>
                  </a:cubicBezTo>
                  <a:lnTo>
                    <a:pt x="7026" y="190"/>
                  </a:lnTo>
                  <a:cubicBezTo>
                    <a:pt x="6995" y="64"/>
                    <a:pt x="6837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28" name="Google Shape;10928;p78"/>
            <p:cNvSpPr/>
            <p:nvPr/>
          </p:nvSpPr>
          <p:spPr>
            <a:xfrm>
              <a:off x="-48579600" y="2764950"/>
              <a:ext cx="192975" cy="191400"/>
            </a:xfrm>
            <a:custGeom>
              <a:avLst/>
              <a:gdLst/>
              <a:ahLst/>
              <a:cxnLst/>
              <a:rect l="l" t="t" r="r" b="b"/>
              <a:pathLst>
                <a:path w="7719" h="7656" extrusionOk="0">
                  <a:moveTo>
                    <a:pt x="3844" y="3214"/>
                  </a:moveTo>
                  <a:lnTo>
                    <a:pt x="4442" y="4411"/>
                  </a:lnTo>
                  <a:cubicBezTo>
                    <a:pt x="4237" y="4490"/>
                    <a:pt x="4033" y="4529"/>
                    <a:pt x="3832" y="4529"/>
                  </a:cubicBezTo>
                  <a:cubicBezTo>
                    <a:pt x="3631" y="4529"/>
                    <a:pt x="3434" y="4490"/>
                    <a:pt x="3245" y="4411"/>
                  </a:cubicBezTo>
                  <a:lnTo>
                    <a:pt x="3844" y="3214"/>
                  </a:lnTo>
                  <a:close/>
                  <a:moveTo>
                    <a:pt x="3781" y="693"/>
                  </a:moveTo>
                  <a:cubicBezTo>
                    <a:pt x="5513" y="693"/>
                    <a:pt x="6931" y="2111"/>
                    <a:pt x="6931" y="3844"/>
                  </a:cubicBezTo>
                  <a:cubicBezTo>
                    <a:pt x="6994" y="5104"/>
                    <a:pt x="6301" y="6175"/>
                    <a:pt x="5230" y="6679"/>
                  </a:cubicBezTo>
                  <a:lnTo>
                    <a:pt x="5230" y="4568"/>
                  </a:lnTo>
                  <a:cubicBezTo>
                    <a:pt x="5230" y="4411"/>
                    <a:pt x="5230" y="4442"/>
                    <a:pt x="4127" y="2300"/>
                  </a:cubicBezTo>
                  <a:cubicBezTo>
                    <a:pt x="4033" y="2206"/>
                    <a:pt x="3938" y="2111"/>
                    <a:pt x="3812" y="2111"/>
                  </a:cubicBezTo>
                  <a:cubicBezTo>
                    <a:pt x="3686" y="2111"/>
                    <a:pt x="3560" y="2206"/>
                    <a:pt x="3497" y="2300"/>
                  </a:cubicBezTo>
                  <a:cubicBezTo>
                    <a:pt x="2363" y="4600"/>
                    <a:pt x="2394" y="4442"/>
                    <a:pt x="2394" y="4568"/>
                  </a:cubicBezTo>
                  <a:lnTo>
                    <a:pt x="2394" y="6679"/>
                  </a:lnTo>
                  <a:cubicBezTo>
                    <a:pt x="1355" y="6175"/>
                    <a:pt x="630" y="5104"/>
                    <a:pt x="630" y="3844"/>
                  </a:cubicBezTo>
                  <a:cubicBezTo>
                    <a:pt x="630" y="2111"/>
                    <a:pt x="2048" y="693"/>
                    <a:pt x="3781" y="693"/>
                  </a:cubicBezTo>
                  <a:close/>
                  <a:moveTo>
                    <a:pt x="4568" y="5104"/>
                  </a:moveTo>
                  <a:lnTo>
                    <a:pt x="4568" y="6931"/>
                  </a:lnTo>
                  <a:cubicBezTo>
                    <a:pt x="4316" y="6963"/>
                    <a:pt x="4096" y="6994"/>
                    <a:pt x="3844" y="6994"/>
                  </a:cubicBezTo>
                  <a:cubicBezTo>
                    <a:pt x="3623" y="6994"/>
                    <a:pt x="3371" y="6994"/>
                    <a:pt x="3151" y="6931"/>
                  </a:cubicBezTo>
                  <a:lnTo>
                    <a:pt x="3151" y="5104"/>
                  </a:lnTo>
                  <a:cubicBezTo>
                    <a:pt x="3371" y="5198"/>
                    <a:pt x="3623" y="5230"/>
                    <a:pt x="3844" y="5230"/>
                  </a:cubicBezTo>
                  <a:cubicBezTo>
                    <a:pt x="4096" y="5230"/>
                    <a:pt x="4316" y="5198"/>
                    <a:pt x="4568" y="5104"/>
                  </a:cubicBezTo>
                  <a:close/>
                  <a:moveTo>
                    <a:pt x="3844" y="0"/>
                  </a:moveTo>
                  <a:cubicBezTo>
                    <a:pt x="1733" y="0"/>
                    <a:pt x="0" y="1733"/>
                    <a:pt x="0" y="3844"/>
                  </a:cubicBezTo>
                  <a:cubicBezTo>
                    <a:pt x="0" y="5577"/>
                    <a:pt x="1134" y="7026"/>
                    <a:pt x="2678" y="7498"/>
                  </a:cubicBezTo>
                  <a:lnTo>
                    <a:pt x="2709" y="7498"/>
                  </a:lnTo>
                  <a:cubicBezTo>
                    <a:pt x="3056" y="7624"/>
                    <a:pt x="3466" y="7656"/>
                    <a:pt x="3844" y="7656"/>
                  </a:cubicBezTo>
                  <a:cubicBezTo>
                    <a:pt x="4253" y="7656"/>
                    <a:pt x="4631" y="7593"/>
                    <a:pt x="4978" y="7498"/>
                  </a:cubicBezTo>
                  <a:lnTo>
                    <a:pt x="5041" y="7498"/>
                  </a:lnTo>
                  <a:cubicBezTo>
                    <a:pt x="6616" y="6994"/>
                    <a:pt x="7719" y="5545"/>
                    <a:pt x="7719" y="3844"/>
                  </a:cubicBezTo>
                  <a:cubicBezTo>
                    <a:pt x="7719" y="1733"/>
                    <a:pt x="5986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29" name="Google Shape;10929;p78"/>
          <p:cNvGrpSpPr/>
          <p:nvPr/>
        </p:nvGrpSpPr>
        <p:grpSpPr>
          <a:xfrm>
            <a:off x="2343904" y="3585773"/>
            <a:ext cx="418675" cy="477639"/>
            <a:chOff x="-46753100" y="1965500"/>
            <a:chExt cx="263075" cy="300125"/>
          </a:xfrm>
          <a:solidFill>
            <a:srgbClr val="009447"/>
          </a:solidFill>
        </p:grpSpPr>
        <p:sp>
          <p:nvSpPr>
            <p:cNvPr id="10930" name="Google Shape;10930;p78"/>
            <p:cNvSpPr/>
            <p:nvPr/>
          </p:nvSpPr>
          <p:spPr>
            <a:xfrm>
              <a:off x="-46647575" y="203482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756"/>
                  </a:moveTo>
                  <a:cubicBezTo>
                    <a:pt x="1261" y="756"/>
                    <a:pt x="1418" y="914"/>
                    <a:pt x="1418" y="1103"/>
                  </a:cubicBezTo>
                  <a:cubicBezTo>
                    <a:pt x="1418" y="1323"/>
                    <a:pt x="1261" y="1481"/>
                    <a:pt x="1072" y="1481"/>
                  </a:cubicBezTo>
                  <a:cubicBezTo>
                    <a:pt x="883" y="1481"/>
                    <a:pt x="725" y="1323"/>
                    <a:pt x="725" y="1103"/>
                  </a:cubicBezTo>
                  <a:cubicBezTo>
                    <a:pt x="725" y="914"/>
                    <a:pt x="883" y="756"/>
                    <a:pt x="1072" y="756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1"/>
                  </a:cubicBezTo>
                  <a:cubicBezTo>
                    <a:pt x="2143" y="473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31" name="Google Shape;10931;p78"/>
            <p:cNvSpPr/>
            <p:nvPr/>
          </p:nvSpPr>
          <p:spPr>
            <a:xfrm>
              <a:off x="-46753100" y="1965500"/>
              <a:ext cx="263075" cy="300125"/>
            </a:xfrm>
            <a:custGeom>
              <a:avLst/>
              <a:gdLst/>
              <a:ahLst/>
              <a:cxnLst/>
              <a:rect l="l" t="t" r="r" b="b"/>
              <a:pathLst>
                <a:path w="10523" h="12005" extrusionOk="0">
                  <a:moveTo>
                    <a:pt x="5293" y="694"/>
                  </a:moveTo>
                  <a:cubicBezTo>
                    <a:pt x="5765" y="694"/>
                    <a:pt x="6175" y="977"/>
                    <a:pt x="6270" y="1419"/>
                  </a:cubicBezTo>
                  <a:lnTo>
                    <a:pt x="4316" y="1419"/>
                  </a:lnTo>
                  <a:cubicBezTo>
                    <a:pt x="4442" y="977"/>
                    <a:pt x="4820" y="694"/>
                    <a:pt x="5293" y="694"/>
                  </a:cubicBezTo>
                  <a:close/>
                  <a:moveTo>
                    <a:pt x="3875" y="5766"/>
                  </a:moveTo>
                  <a:lnTo>
                    <a:pt x="5135" y="7026"/>
                  </a:lnTo>
                  <a:lnTo>
                    <a:pt x="2615" y="7026"/>
                  </a:lnTo>
                  <a:lnTo>
                    <a:pt x="3875" y="5766"/>
                  </a:lnTo>
                  <a:close/>
                  <a:moveTo>
                    <a:pt x="6679" y="5766"/>
                  </a:moveTo>
                  <a:lnTo>
                    <a:pt x="7939" y="7026"/>
                  </a:lnTo>
                  <a:lnTo>
                    <a:pt x="6144" y="7026"/>
                  </a:lnTo>
                  <a:lnTo>
                    <a:pt x="5797" y="6711"/>
                  </a:lnTo>
                  <a:lnTo>
                    <a:pt x="6679" y="5766"/>
                  </a:lnTo>
                  <a:close/>
                  <a:moveTo>
                    <a:pt x="8758" y="2112"/>
                  </a:moveTo>
                  <a:cubicBezTo>
                    <a:pt x="8947" y="2112"/>
                    <a:pt x="9105" y="2269"/>
                    <a:pt x="9105" y="2458"/>
                  </a:cubicBezTo>
                  <a:lnTo>
                    <a:pt x="9105" y="7089"/>
                  </a:lnTo>
                  <a:lnTo>
                    <a:pt x="8916" y="7089"/>
                  </a:lnTo>
                  <a:lnTo>
                    <a:pt x="6900" y="5073"/>
                  </a:lnTo>
                  <a:cubicBezTo>
                    <a:pt x="6825" y="4999"/>
                    <a:pt x="6744" y="4966"/>
                    <a:pt x="6662" y="4966"/>
                  </a:cubicBezTo>
                  <a:cubicBezTo>
                    <a:pt x="6571" y="4966"/>
                    <a:pt x="6479" y="5007"/>
                    <a:pt x="6396" y="5073"/>
                  </a:cubicBezTo>
                  <a:lnTo>
                    <a:pt x="5293" y="6239"/>
                  </a:lnTo>
                  <a:lnTo>
                    <a:pt x="4127" y="5073"/>
                  </a:lnTo>
                  <a:cubicBezTo>
                    <a:pt x="4064" y="5010"/>
                    <a:pt x="3970" y="4979"/>
                    <a:pt x="3871" y="4979"/>
                  </a:cubicBezTo>
                  <a:cubicBezTo>
                    <a:pt x="3773" y="4979"/>
                    <a:pt x="3670" y="5010"/>
                    <a:pt x="3592" y="5073"/>
                  </a:cubicBezTo>
                  <a:lnTo>
                    <a:pt x="1607" y="7089"/>
                  </a:lnTo>
                  <a:lnTo>
                    <a:pt x="1386" y="7089"/>
                  </a:lnTo>
                  <a:lnTo>
                    <a:pt x="1386" y="2458"/>
                  </a:lnTo>
                  <a:cubicBezTo>
                    <a:pt x="1449" y="2269"/>
                    <a:pt x="1607" y="2112"/>
                    <a:pt x="1764" y="2112"/>
                  </a:cubicBezTo>
                  <a:close/>
                  <a:moveTo>
                    <a:pt x="9168" y="7751"/>
                  </a:moveTo>
                  <a:lnTo>
                    <a:pt x="9168" y="8444"/>
                  </a:lnTo>
                  <a:lnTo>
                    <a:pt x="1449" y="8444"/>
                  </a:lnTo>
                  <a:lnTo>
                    <a:pt x="1449" y="7751"/>
                  </a:lnTo>
                  <a:close/>
                  <a:moveTo>
                    <a:pt x="7782" y="9137"/>
                  </a:moveTo>
                  <a:lnTo>
                    <a:pt x="7971" y="9830"/>
                  </a:lnTo>
                  <a:lnTo>
                    <a:pt x="2552" y="9830"/>
                  </a:lnTo>
                  <a:lnTo>
                    <a:pt x="2709" y="9137"/>
                  </a:lnTo>
                  <a:close/>
                  <a:moveTo>
                    <a:pt x="5261" y="1"/>
                  </a:moveTo>
                  <a:cubicBezTo>
                    <a:pt x="4411" y="1"/>
                    <a:pt x="3686" y="568"/>
                    <a:pt x="3529" y="1419"/>
                  </a:cubicBezTo>
                  <a:lnTo>
                    <a:pt x="1764" y="1419"/>
                  </a:lnTo>
                  <a:cubicBezTo>
                    <a:pt x="1166" y="1419"/>
                    <a:pt x="693" y="1891"/>
                    <a:pt x="693" y="2458"/>
                  </a:cubicBezTo>
                  <a:lnTo>
                    <a:pt x="693" y="8444"/>
                  </a:lnTo>
                  <a:lnTo>
                    <a:pt x="347" y="8444"/>
                  </a:lnTo>
                  <a:cubicBezTo>
                    <a:pt x="158" y="8444"/>
                    <a:pt x="0" y="8602"/>
                    <a:pt x="0" y="8822"/>
                  </a:cubicBezTo>
                  <a:cubicBezTo>
                    <a:pt x="0" y="9011"/>
                    <a:pt x="158" y="9169"/>
                    <a:pt x="347" y="9169"/>
                  </a:cubicBezTo>
                  <a:lnTo>
                    <a:pt x="1985" y="9169"/>
                  </a:lnTo>
                  <a:cubicBezTo>
                    <a:pt x="1922" y="9484"/>
                    <a:pt x="1481" y="11217"/>
                    <a:pt x="1418" y="11563"/>
                  </a:cubicBezTo>
                  <a:cubicBezTo>
                    <a:pt x="1355" y="11752"/>
                    <a:pt x="1481" y="11973"/>
                    <a:pt x="1670" y="12004"/>
                  </a:cubicBezTo>
                  <a:lnTo>
                    <a:pt x="1764" y="12004"/>
                  </a:lnTo>
                  <a:cubicBezTo>
                    <a:pt x="1922" y="12004"/>
                    <a:pt x="2079" y="11878"/>
                    <a:pt x="2111" y="11721"/>
                  </a:cubicBezTo>
                  <a:lnTo>
                    <a:pt x="2394" y="10586"/>
                  </a:lnTo>
                  <a:lnTo>
                    <a:pt x="8128" y="10586"/>
                  </a:lnTo>
                  <a:lnTo>
                    <a:pt x="8412" y="11721"/>
                  </a:lnTo>
                  <a:cubicBezTo>
                    <a:pt x="8443" y="11878"/>
                    <a:pt x="8601" y="12004"/>
                    <a:pt x="8758" y="12004"/>
                  </a:cubicBezTo>
                  <a:lnTo>
                    <a:pt x="8853" y="12004"/>
                  </a:lnTo>
                  <a:cubicBezTo>
                    <a:pt x="9042" y="11973"/>
                    <a:pt x="9168" y="11752"/>
                    <a:pt x="9105" y="11563"/>
                  </a:cubicBezTo>
                  <a:cubicBezTo>
                    <a:pt x="9042" y="11217"/>
                    <a:pt x="8601" y="9484"/>
                    <a:pt x="8538" y="9169"/>
                  </a:cubicBezTo>
                  <a:lnTo>
                    <a:pt x="10176" y="9169"/>
                  </a:lnTo>
                  <a:cubicBezTo>
                    <a:pt x="10365" y="9169"/>
                    <a:pt x="10523" y="9011"/>
                    <a:pt x="10523" y="8822"/>
                  </a:cubicBezTo>
                  <a:cubicBezTo>
                    <a:pt x="10523" y="8602"/>
                    <a:pt x="10365" y="8444"/>
                    <a:pt x="10176" y="8444"/>
                  </a:cubicBezTo>
                  <a:lnTo>
                    <a:pt x="9830" y="8444"/>
                  </a:lnTo>
                  <a:lnTo>
                    <a:pt x="9830" y="2458"/>
                  </a:lnTo>
                  <a:cubicBezTo>
                    <a:pt x="9830" y="1891"/>
                    <a:pt x="9357" y="1419"/>
                    <a:pt x="8758" y="1419"/>
                  </a:cubicBezTo>
                  <a:lnTo>
                    <a:pt x="6994" y="1419"/>
                  </a:lnTo>
                  <a:cubicBezTo>
                    <a:pt x="6837" y="631"/>
                    <a:pt x="6144" y="1"/>
                    <a:pt x="5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32" name="Google Shape;10932;p78"/>
          <p:cNvGrpSpPr/>
          <p:nvPr/>
        </p:nvGrpSpPr>
        <p:grpSpPr>
          <a:xfrm>
            <a:off x="2313805" y="4208723"/>
            <a:ext cx="478872" cy="421221"/>
            <a:chOff x="-46772025" y="2350650"/>
            <a:chExt cx="300900" cy="264675"/>
          </a:xfrm>
          <a:solidFill>
            <a:srgbClr val="009447"/>
          </a:solidFill>
        </p:grpSpPr>
        <p:sp>
          <p:nvSpPr>
            <p:cNvPr id="10933" name="Google Shape;10933;p78"/>
            <p:cNvSpPr/>
            <p:nvPr/>
          </p:nvSpPr>
          <p:spPr>
            <a:xfrm>
              <a:off x="-46772025" y="2350650"/>
              <a:ext cx="300900" cy="264675"/>
            </a:xfrm>
            <a:custGeom>
              <a:avLst/>
              <a:gdLst/>
              <a:ahLst/>
              <a:cxnLst/>
              <a:rect l="l" t="t" r="r" b="b"/>
              <a:pathLst>
                <a:path w="12036" h="10587" extrusionOk="0">
                  <a:moveTo>
                    <a:pt x="6050" y="820"/>
                  </a:moveTo>
                  <a:cubicBezTo>
                    <a:pt x="7184" y="820"/>
                    <a:pt x="8287" y="1229"/>
                    <a:pt x="9169" y="1985"/>
                  </a:cubicBezTo>
                  <a:cubicBezTo>
                    <a:pt x="9326" y="2111"/>
                    <a:pt x="9326" y="2332"/>
                    <a:pt x="9169" y="2458"/>
                  </a:cubicBezTo>
                  <a:lnTo>
                    <a:pt x="9137" y="2490"/>
                  </a:lnTo>
                  <a:cubicBezTo>
                    <a:pt x="9064" y="2533"/>
                    <a:pt x="8978" y="2557"/>
                    <a:pt x="8896" y="2557"/>
                  </a:cubicBezTo>
                  <a:cubicBezTo>
                    <a:pt x="8802" y="2557"/>
                    <a:pt x="8715" y="2526"/>
                    <a:pt x="8665" y="2458"/>
                  </a:cubicBezTo>
                  <a:cubicBezTo>
                    <a:pt x="7940" y="1828"/>
                    <a:pt x="7027" y="1481"/>
                    <a:pt x="6050" y="1481"/>
                  </a:cubicBezTo>
                  <a:cubicBezTo>
                    <a:pt x="5073" y="1481"/>
                    <a:pt x="4160" y="1828"/>
                    <a:pt x="3466" y="2458"/>
                  </a:cubicBezTo>
                  <a:cubicBezTo>
                    <a:pt x="3378" y="2529"/>
                    <a:pt x="3270" y="2570"/>
                    <a:pt x="3175" y="2570"/>
                  </a:cubicBezTo>
                  <a:cubicBezTo>
                    <a:pt x="3101" y="2570"/>
                    <a:pt x="3035" y="2545"/>
                    <a:pt x="2994" y="2490"/>
                  </a:cubicBezTo>
                  <a:lnTo>
                    <a:pt x="2931" y="2458"/>
                  </a:lnTo>
                  <a:cubicBezTo>
                    <a:pt x="2836" y="2301"/>
                    <a:pt x="2836" y="2111"/>
                    <a:pt x="2931" y="1985"/>
                  </a:cubicBezTo>
                  <a:cubicBezTo>
                    <a:pt x="3782" y="1198"/>
                    <a:pt x="4884" y="820"/>
                    <a:pt x="6050" y="820"/>
                  </a:cubicBezTo>
                  <a:close/>
                  <a:moveTo>
                    <a:pt x="1450" y="7152"/>
                  </a:moveTo>
                  <a:lnTo>
                    <a:pt x="1450" y="9106"/>
                  </a:lnTo>
                  <a:cubicBezTo>
                    <a:pt x="1041" y="9011"/>
                    <a:pt x="726" y="8601"/>
                    <a:pt x="726" y="8129"/>
                  </a:cubicBezTo>
                  <a:cubicBezTo>
                    <a:pt x="726" y="7656"/>
                    <a:pt x="1009" y="7278"/>
                    <a:pt x="1450" y="7152"/>
                  </a:cubicBezTo>
                  <a:close/>
                  <a:moveTo>
                    <a:pt x="10618" y="7152"/>
                  </a:moveTo>
                  <a:cubicBezTo>
                    <a:pt x="11028" y="7310"/>
                    <a:pt x="11343" y="7688"/>
                    <a:pt x="11343" y="8129"/>
                  </a:cubicBezTo>
                  <a:cubicBezTo>
                    <a:pt x="11343" y="8601"/>
                    <a:pt x="11059" y="9011"/>
                    <a:pt x="10618" y="9106"/>
                  </a:cubicBezTo>
                  <a:lnTo>
                    <a:pt x="10618" y="7152"/>
                  </a:lnTo>
                  <a:close/>
                  <a:moveTo>
                    <a:pt x="2521" y="6396"/>
                  </a:moveTo>
                  <a:cubicBezTo>
                    <a:pt x="2710" y="6396"/>
                    <a:pt x="2868" y="6554"/>
                    <a:pt x="2868" y="6743"/>
                  </a:cubicBezTo>
                  <a:lnTo>
                    <a:pt x="2868" y="9547"/>
                  </a:lnTo>
                  <a:cubicBezTo>
                    <a:pt x="2868" y="9736"/>
                    <a:pt x="2710" y="9893"/>
                    <a:pt x="2521" y="9893"/>
                  </a:cubicBezTo>
                  <a:cubicBezTo>
                    <a:pt x="2301" y="9893"/>
                    <a:pt x="2175" y="9736"/>
                    <a:pt x="2175" y="9547"/>
                  </a:cubicBezTo>
                  <a:lnTo>
                    <a:pt x="2175" y="6743"/>
                  </a:lnTo>
                  <a:cubicBezTo>
                    <a:pt x="2175" y="6554"/>
                    <a:pt x="2301" y="6396"/>
                    <a:pt x="2521" y="6396"/>
                  </a:cubicBezTo>
                  <a:close/>
                  <a:moveTo>
                    <a:pt x="9547" y="6396"/>
                  </a:moveTo>
                  <a:cubicBezTo>
                    <a:pt x="9767" y="6396"/>
                    <a:pt x="9925" y="6554"/>
                    <a:pt x="9925" y="6743"/>
                  </a:cubicBezTo>
                  <a:lnTo>
                    <a:pt x="9925" y="9547"/>
                  </a:lnTo>
                  <a:cubicBezTo>
                    <a:pt x="9925" y="9736"/>
                    <a:pt x="9767" y="9893"/>
                    <a:pt x="9547" y="9893"/>
                  </a:cubicBezTo>
                  <a:cubicBezTo>
                    <a:pt x="9358" y="9893"/>
                    <a:pt x="9200" y="9736"/>
                    <a:pt x="9200" y="9547"/>
                  </a:cubicBezTo>
                  <a:lnTo>
                    <a:pt x="9200" y="6743"/>
                  </a:lnTo>
                  <a:cubicBezTo>
                    <a:pt x="9200" y="6554"/>
                    <a:pt x="9358" y="6396"/>
                    <a:pt x="9547" y="6396"/>
                  </a:cubicBezTo>
                  <a:close/>
                  <a:moveTo>
                    <a:pt x="6018" y="1"/>
                  </a:moveTo>
                  <a:cubicBezTo>
                    <a:pt x="4664" y="1"/>
                    <a:pt x="3403" y="473"/>
                    <a:pt x="2427" y="1387"/>
                  </a:cubicBezTo>
                  <a:cubicBezTo>
                    <a:pt x="2080" y="1733"/>
                    <a:pt x="1986" y="2269"/>
                    <a:pt x="2238" y="2679"/>
                  </a:cubicBezTo>
                  <a:cubicBezTo>
                    <a:pt x="1671" y="3435"/>
                    <a:pt x="1419" y="4348"/>
                    <a:pt x="1419" y="5293"/>
                  </a:cubicBezTo>
                  <a:lnTo>
                    <a:pt x="1419" y="6396"/>
                  </a:lnTo>
                  <a:cubicBezTo>
                    <a:pt x="631" y="6554"/>
                    <a:pt x="1" y="7247"/>
                    <a:pt x="1" y="8129"/>
                  </a:cubicBezTo>
                  <a:cubicBezTo>
                    <a:pt x="1" y="8980"/>
                    <a:pt x="631" y="9704"/>
                    <a:pt x="1450" y="9862"/>
                  </a:cubicBezTo>
                  <a:cubicBezTo>
                    <a:pt x="1576" y="10303"/>
                    <a:pt x="1986" y="10586"/>
                    <a:pt x="2427" y="10586"/>
                  </a:cubicBezTo>
                  <a:cubicBezTo>
                    <a:pt x="3025" y="10586"/>
                    <a:pt x="3498" y="10114"/>
                    <a:pt x="3498" y="9515"/>
                  </a:cubicBezTo>
                  <a:lnTo>
                    <a:pt x="3498" y="6711"/>
                  </a:lnTo>
                  <a:cubicBezTo>
                    <a:pt x="3498" y="6113"/>
                    <a:pt x="3025" y="5640"/>
                    <a:pt x="2427" y="5640"/>
                  </a:cubicBezTo>
                  <a:cubicBezTo>
                    <a:pt x="2301" y="5640"/>
                    <a:pt x="2206" y="5703"/>
                    <a:pt x="2080" y="5735"/>
                  </a:cubicBezTo>
                  <a:lnTo>
                    <a:pt x="2080" y="5325"/>
                  </a:lnTo>
                  <a:cubicBezTo>
                    <a:pt x="2080" y="4537"/>
                    <a:pt x="2301" y="3844"/>
                    <a:pt x="2710" y="3214"/>
                  </a:cubicBezTo>
                  <a:cubicBezTo>
                    <a:pt x="2827" y="3263"/>
                    <a:pt x="2948" y="3285"/>
                    <a:pt x="3067" y="3285"/>
                  </a:cubicBezTo>
                  <a:cubicBezTo>
                    <a:pt x="3333" y="3285"/>
                    <a:pt x="3596" y="3177"/>
                    <a:pt x="3813" y="3025"/>
                  </a:cubicBezTo>
                  <a:cubicBezTo>
                    <a:pt x="4412" y="2490"/>
                    <a:pt x="5136" y="2238"/>
                    <a:pt x="5924" y="2238"/>
                  </a:cubicBezTo>
                  <a:cubicBezTo>
                    <a:pt x="6711" y="2238"/>
                    <a:pt x="7499" y="2490"/>
                    <a:pt x="8066" y="3025"/>
                  </a:cubicBezTo>
                  <a:cubicBezTo>
                    <a:pt x="8276" y="3193"/>
                    <a:pt x="8542" y="3291"/>
                    <a:pt x="8799" y="3291"/>
                  </a:cubicBezTo>
                  <a:cubicBezTo>
                    <a:pt x="8927" y="3291"/>
                    <a:pt x="9053" y="3267"/>
                    <a:pt x="9169" y="3214"/>
                  </a:cubicBezTo>
                  <a:cubicBezTo>
                    <a:pt x="9610" y="3844"/>
                    <a:pt x="9799" y="4600"/>
                    <a:pt x="9799" y="5325"/>
                  </a:cubicBezTo>
                  <a:lnTo>
                    <a:pt x="9799" y="5735"/>
                  </a:lnTo>
                  <a:cubicBezTo>
                    <a:pt x="9673" y="5703"/>
                    <a:pt x="9547" y="5640"/>
                    <a:pt x="9452" y="5640"/>
                  </a:cubicBezTo>
                  <a:cubicBezTo>
                    <a:pt x="8854" y="5640"/>
                    <a:pt x="8381" y="6113"/>
                    <a:pt x="8381" y="6711"/>
                  </a:cubicBezTo>
                  <a:lnTo>
                    <a:pt x="8381" y="9515"/>
                  </a:lnTo>
                  <a:cubicBezTo>
                    <a:pt x="8381" y="10114"/>
                    <a:pt x="8854" y="10586"/>
                    <a:pt x="9452" y="10586"/>
                  </a:cubicBezTo>
                  <a:cubicBezTo>
                    <a:pt x="9925" y="10586"/>
                    <a:pt x="10303" y="10271"/>
                    <a:pt x="10429" y="9862"/>
                  </a:cubicBezTo>
                  <a:cubicBezTo>
                    <a:pt x="11406" y="9704"/>
                    <a:pt x="12036" y="9011"/>
                    <a:pt x="12036" y="8129"/>
                  </a:cubicBezTo>
                  <a:cubicBezTo>
                    <a:pt x="12036" y="7278"/>
                    <a:pt x="11437" y="6554"/>
                    <a:pt x="10618" y="6396"/>
                  </a:cubicBezTo>
                  <a:lnTo>
                    <a:pt x="10618" y="5293"/>
                  </a:lnTo>
                  <a:cubicBezTo>
                    <a:pt x="10618" y="4348"/>
                    <a:pt x="10335" y="3435"/>
                    <a:pt x="9799" y="2679"/>
                  </a:cubicBezTo>
                  <a:cubicBezTo>
                    <a:pt x="10020" y="2269"/>
                    <a:pt x="9957" y="1733"/>
                    <a:pt x="9610" y="1387"/>
                  </a:cubicBezTo>
                  <a:cubicBezTo>
                    <a:pt x="8602" y="473"/>
                    <a:pt x="7342" y="1"/>
                    <a:pt x="60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34" name="Google Shape;10934;p78"/>
            <p:cNvSpPr/>
            <p:nvPr/>
          </p:nvSpPr>
          <p:spPr>
            <a:xfrm>
              <a:off x="-46664900" y="2475100"/>
              <a:ext cx="92175" cy="122900"/>
            </a:xfrm>
            <a:custGeom>
              <a:avLst/>
              <a:gdLst/>
              <a:ahLst/>
              <a:cxnLst/>
              <a:rect l="l" t="t" r="r" b="b"/>
              <a:pathLst>
                <a:path w="3687" h="4916" extrusionOk="0">
                  <a:moveTo>
                    <a:pt x="1072" y="3497"/>
                  </a:moveTo>
                  <a:cubicBezTo>
                    <a:pt x="1261" y="3497"/>
                    <a:pt x="1418" y="3655"/>
                    <a:pt x="1418" y="3876"/>
                  </a:cubicBezTo>
                  <a:cubicBezTo>
                    <a:pt x="1418" y="4065"/>
                    <a:pt x="1261" y="4222"/>
                    <a:pt x="1072" y="4222"/>
                  </a:cubicBezTo>
                  <a:cubicBezTo>
                    <a:pt x="851" y="4222"/>
                    <a:pt x="694" y="4065"/>
                    <a:pt x="694" y="3876"/>
                  </a:cubicBezTo>
                  <a:cubicBezTo>
                    <a:pt x="694" y="3655"/>
                    <a:pt x="851" y="3497"/>
                    <a:pt x="1072" y="3497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2867"/>
                  </a:lnTo>
                  <a:cubicBezTo>
                    <a:pt x="1292" y="2836"/>
                    <a:pt x="1166" y="2804"/>
                    <a:pt x="1072" y="2804"/>
                  </a:cubicBezTo>
                  <a:cubicBezTo>
                    <a:pt x="473" y="2804"/>
                    <a:pt x="1" y="3277"/>
                    <a:pt x="1" y="3876"/>
                  </a:cubicBezTo>
                  <a:cubicBezTo>
                    <a:pt x="1" y="4443"/>
                    <a:pt x="473" y="4915"/>
                    <a:pt x="1072" y="4915"/>
                  </a:cubicBezTo>
                  <a:cubicBezTo>
                    <a:pt x="1670" y="4915"/>
                    <a:pt x="2143" y="4443"/>
                    <a:pt x="2143" y="3876"/>
                  </a:cubicBezTo>
                  <a:lnTo>
                    <a:pt x="2143" y="1450"/>
                  </a:lnTo>
                  <a:cubicBezTo>
                    <a:pt x="2363" y="1544"/>
                    <a:pt x="2521" y="1702"/>
                    <a:pt x="2616" y="1828"/>
                  </a:cubicBezTo>
                  <a:cubicBezTo>
                    <a:pt x="2868" y="2143"/>
                    <a:pt x="2962" y="2615"/>
                    <a:pt x="2836" y="3088"/>
                  </a:cubicBezTo>
                  <a:cubicBezTo>
                    <a:pt x="2805" y="3308"/>
                    <a:pt x="2962" y="3497"/>
                    <a:pt x="3183" y="3497"/>
                  </a:cubicBezTo>
                  <a:cubicBezTo>
                    <a:pt x="3340" y="3497"/>
                    <a:pt x="3498" y="3403"/>
                    <a:pt x="3529" y="3245"/>
                  </a:cubicBezTo>
                  <a:cubicBezTo>
                    <a:pt x="3687" y="2552"/>
                    <a:pt x="3592" y="1859"/>
                    <a:pt x="3183" y="1355"/>
                  </a:cubicBezTo>
                  <a:cubicBezTo>
                    <a:pt x="2868" y="1040"/>
                    <a:pt x="2521" y="820"/>
                    <a:pt x="2111" y="757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35" name="Google Shape;10935;p78"/>
          <p:cNvGrpSpPr/>
          <p:nvPr/>
        </p:nvGrpSpPr>
        <p:grpSpPr>
          <a:xfrm>
            <a:off x="2313805" y="4787760"/>
            <a:ext cx="478872" cy="478872"/>
            <a:chOff x="-46772025" y="2701925"/>
            <a:chExt cx="300900" cy="300900"/>
          </a:xfrm>
          <a:solidFill>
            <a:srgbClr val="009447"/>
          </a:solidFill>
        </p:grpSpPr>
        <p:sp>
          <p:nvSpPr>
            <p:cNvPr id="10936" name="Google Shape;10936;p78"/>
            <p:cNvSpPr/>
            <p:nvPr/>
          </p:nvSpPr>
          <p:spPr>
            <a:xfrm>
              <a:off x="-46647575" y="28263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418" y="1229"/>
                    <a:pt x="1261" y="1387"/>
                    <a:pt x="1072" y="1387"/>
                  </a:cubicBezTo>
                  <a:cubicBezTo>
                    <a:pt x="883" y="1387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2"/>
                  </a:cubicBezTo>
                  <a:cubicBezTo>
                    <a:pt x="2112" y="473"/>
                    <a:pt x="1639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37" name="Google Shape;10937;p78"/>
            <p:cNvSpPr/>
            <p:nvPr/>
          </p:nvSpPr>
          <p:spPr>
            <a:xfrm>
              <a:off x="-46772025" y="270192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6365" y="1482"/>
                  </a:moveTo>
                  <a:cubicBezTo>
                    <a:pt x="8602" y="1639"/>
                    <a:pt x="10429" y="3466"/>
                    <a:pt x="10587" y="5672"/>
                  </a:cubicBezTo>
                  <a:lnTo>
                    <a:pt x="9862" y="5672"/>
                  </a:lnTo>
                  <a:cubicBezTo>
                    <a:pt x="9704" y="3813"/>
                    <a:pt x="8224" y="2301"/>
                    <a:pt x="6365" y="2143"/>
                  </a:cubicBezTo>
                  <a:lnTo>
                    <a:pt x="6365" y="1482"/>
                  </a:lnTo>
                  <a:close/>
                  <a:moveTo>
                    <a:pt x="5703" y="1482"/>
                  </a:moveTo>
                  <a:lnTo>
                    <a:pt x="5703" y="2206"/>
                  </a:lnTo>
                  <a:cubicBezTo>
                    <a:pt x="3845" y="2364"/>
                    <a:pt x="2364" y="3844"/>
                    <a:pt x="2206" y="5703"/>
                  </a:cubicBezTo>
                  <a:lnTo>
                    <a:pt x="1482" y="5703"/>
                  </a:lnTo>
                  <a:cubicBezTo>
                    <a:pt x="1639" y="3466"/>
                    <a:pt x="3466" y="1639"/>
                    <a:pt x="5703" y="1482"/>
                  </a:cubicBezTo>
                  <a:close/>
                  <a:moveTo>
                    <a:pt x="6365" y="2868"/>
                  </a:moveTo>
                  <a:cubicBezTo>
                    <a:pt x="7814" y="3025"/>
                    <a:pt x="9011" y="4191"/>
                    <a:pt x="9169" y="5672"/>
                  </a:cubicBezTo>
                  <a:lnTo>
                    <a:pt x="8854" y="5672"/>
                  </a:lnTo>
                  <a:cubicBezTo>
                    <a:pt x="8665" y="5672"/>
                    <a:pt x="8507" y="5829"/>
                    <a:pt x="8507" y="6018"/>
                  </a:cubicBezTo>
                  <a:cubicBezTo>
                    <a:pt x="8507" y="6207"/>
                    <a:pt x="8665" y="6365"/>
                    <a:pt x="8854" y="6365"/>
                  </a:cubicBezTo>
                  <a:lnTo>
                    <a:pt x="9169" y="6365"/>
                  </a:lnTo>
                  <a:cubicBezTo>
                    <a:pt x="9011" y="7814"/>
                    <a:pt x="7846" y="9011"/>
                    <a:pt x="6365" y="9169"/>
                  </a:cubicBezTo>
                  <a:lnTo>
                    <a:pt x="6365" y="8854"/>
                  </a:lnTo>
                  <a:cubicBezTo>
                    <a:pt x="6365" y="8665"/>
                    <a:pt x="6207" y="8507"/>
                    <a:pt x="6018" y="8507"/>
                  </a:cubicBezTo>
                  <a:cubicBezTo>
                    <a:pt x="5829" y="8507"/>
                    <a:pt x="5672" y="8665"/>
                    <a:pt x="5672" y="8854"/>
                  </a:cubicBezTo>
                  <a:lnTo>
                    <a:pt x="5672" y="9169"/>
                  </a:lnTo>
                  <a:cubicBezTo>
                    <a:pt x="4223" y="9011"/>
                    <a:pt x="3025" y="7814"/>
                    <a:pt x="2868" y="6365"/>
                  </a:cubicBezTo>
                  <a:lnTo>
                    <a:pt x="3183" y="6365"/>
                  </a:lnTo>
                  <a:cubicBezTo>
                    <a:pt x="3372" y="6365"/>
                    <a:pt x="3529" y="6207"/>
                    <a:pt x="3529" y="6018"/>
                  </a:cubicBezTo>
                  <a:cubicBezTo>
                    <a:pt x="3529" y="5829"/>
                    <a:pt x="3372" y="5672"/>
                    <a:pt x="3183" y="5672"/>
                  </a:cubicBezTo>
                  <a:lnTo>
                    <a:pt x="2868" y="5672"/>
                  </a:lnTo>
                  <a:cubicBezTo>
                    <a:pt x="3025" y="4191"/>
                    <a:pt x="4191" y="3025"/>
                    <a:pt x="5672" y="2868"/>
                  </a:cubicBezTo>
                  <a:lnTo>
                    <a:pt x="5672" y="3183"/>
                  </a:lnTo>
                  <a:cubicBezTo>
                    <a:pt x="5672" y="3372"/>
                    <a:pt x="5829" y="3529"/>
                    <a:pt x="6018" y="3529"/>
                  </a:cubicBezTo>
                  <a:cubicBezTo>
                    <a:pt x="6207" y="3529"/>
                    <a:pt x="6365" y="3372"/>
                    <a:pt x="6365" y="3183"/>
                  </a:cubicBezTo>
                  <a:lnTo>
                    <a:pt x="6365" y="2868"/>
                  </a:lnTo>
                  <a:close/>
                  <a:moveTo>
                    <a:pt x="2206" y="6365"/>
                  </a:moveTo>
                  <a:cubicBezTo>
                    <a:pt x="2364" y="8224"/>
                    <a:pt x="3845" y="9704"/>
                    <a:pt x="5703" y="9862"/>
                  </a:cubicBezTo>
                  <a:lnTo>
                    <a:pt x="5703" y="10586"/>
                  </a:lnTo>
                  <a:cubicBezTo>
                    <a:pt x="3466" y="10429"/>
                    <a:pt x="1639" y="8602"/>
                    <a:pt x="1482" y="6365"/>
                  </a:cubicBezTo>
                  <a:close/>
                  <a:moveTo>
                    <a:pt x="10618" y="6365"/>
                  </a:moveTo>
                  <a:cubicBezTo>
                    <a:pt x="10429" y="8602"/>
                    <a:pt x="8602" y="10429"/>
                    <a:pt x="6396" y="10586"/>
                  </a:cubicBezTo>
                  <a:lnTo>
                    <a:pt x="6396" y="9862"/>
                  </a:lnTo>
                  <a:cubicBezTo>
                    <a:pt x="8255" y="9704"/>
                    <a:pt x="9767" y="8224"/>
                    <a:pt x="9925" y="6365"/>
                  </a:cubicBezTo>
                  <a:close/>
                  <a:moveTo>
                    <a:pt x="6018" y="1"/>
                  </a:moveTo>
                  <a:cubicBezTo>
                    <a:pt x="5829" y="1"/>
                    <a:pt x="5672" y="158"/>
                    <a:pt x="5672" y="347"/>
                  </a:cubicBezTo>
                  <a:lnTo>
                    <a:pt x="5672" y="725"/>
                  </a:lnTo>
                  <a:cubicBezTo>
                    <a:pt x="4412" y="820"/>
                    <a:pt x="3183" y="1356"/>
                    <a:pt x="2269" y="2269"/>
                  </a:cubicBezTo>
                  <a:cubicBezTo>
                    <a:pt x="1387" y="3183"/>
                    <a:pt x="820" y="4348"/>
                    <a:pt x="757" y="5672"/>
                  </a:cubicBez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07"/>
                    <a:pt x="158" y="6365"/>
                    <a:pt x="347" y="6365"/>
                  </a:cubicBezTo>
                  <a:lnTo>
                    <a:pt x="757" y="6365"/>
                  </a:lnTo>
                  <a:cubicBezTo>
                    <a:pt x="820" y="7625"/>
                    <a:pt x="1387" y="8854"/>
                    <a:pt x="2269" y="9767"/>
                  </a:cubicBezTo>
                  <a:cubicBezTo>
                    <a:pt x="3183" y="10649"/>
                    <a:pt x="4380" y="11217"/>
                    <a:pt x="5672" y="11280"/>
                  </a:cubicBez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1280"/>
                  </a:lnTo>
                  <a:cubicBezTo>
                    <a:pt x="7625" y="11217"/>
                    <a:pt x="8854" y="10649"/>
                    <a:pt x="9767" y="9767"/>
                  </a:cubicBezTo>
                  <a:cubicBezTo>
                    <a:pt x="10681" y="8854"/>
                    <a:pt x="11217" y="7656"/>
                    <a:pt x="11280" y="6365"/>
                  </a:cubicBezTo>
                  <a:lnTo>
                    <a:pt x="11689" y="6365"/>
                  </a:lnTo>
                  <a:cubicBezTo>
                    <a:pt x="11878" y="6365"/>
                    <a:pt x="12036" y="6207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1280" y="5672"/>
                  </a:lnTo>
                  <a:cubicBezTo>
                    <a:pt x="11217" y="4411"/>
                    <a:pt x="10650" y="3183"/>
                    <a:pt x="9767" y="2269"/>
                  </a:cubicBezTo>
                  <a:cubicBezTo>
                    <a:pt x="8854" y="1356"/>
                    <a:pt x="7688" y="820"/>
                    <a:pt x="6365" y="725"/>
                  </a:cubicBez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938" name="Google Shape;10938;p78"/>
          <p:cNvSpPr/>
          <p:nvPr/>
        </p:nvSpPr>
        <p:spPr>
          <a:xfrm>
            <a:off x="5286482" y="3642015"/>
            <a:ext cx="477599" cy="478872"/>
          </a:xfrm>
          <a:custGeom>
            <a:avLst/>
            <a:gdLst/>
            <a:ahLst/>
            <a:cxnLst/>
            <a:rect l="l" t="t" r="r" b="b"/>
            <a:pathLst>
              <a:path w="12004" h="12036" extrusionOk="0">
                <a:moveTo>
                  <a:pt x="10933" y="4947"/>
                </a:moveTo>
                <a:cubicBezTo>
                  <a:pt x="11122" y="4947"/>
                  <a:pt x="11279" y="5104"/>
                  <a:pt x="11279" y="5293"/>
                </a:cubicBezTo>
                <a:lnTo>
                  <a:pt x="11279" y="5671"/>
                </a:lnTo>
                <a:lnTo>
                  <a:pt x="7782" y="5671"/>
                </a:lnTo>
                <a:lnTo>
                  <a:pt x="7782" y="5293"/>
                </a:lnTo>
                <a:cubicBezTo>
                  <a:pt x="7782" y="5104"/>
                  <a:pt x="7940" y="4947"/>
                  <a:pt x="8129" y="4947"/>
                </a:cubicBezTo>
                <a:close/>
                <a:moveTo>
                  <a:pt x="9547" y="694"/>
                </a:moveTo>
                <a:cubicBezTo>
                  <a:pt x="9736" y="694"/>
                  <a:pt x="9893" y="851"/>
                  <a:pt x="9893" y="1040"/>
                </a:cubicBezTo>
                <a:lnTo>
                  <a:pt x="9893" y="4254"/>
                </a:lnTo>
                <a:lnTo>
                  <a:pt x="8129" y="4254"/>
                </a:lnTo>
                <a:cubicBezTo>
                  <a:pt x="7530" y="4254"/>
                  <a:pt x="7058" y="4726"/>
                  <a:pt x="7058" y="5293"/>
                </a:cubicBezTo>
                <a:lnTo>
                  <a:pt x="7058" y="6365"/>
                </a:lnTo>
                <a:lnTo>
                  <a:pt x="694" y="6365"/>
                </a:lnTo>
                <a:lnTo>
                  <a:pt x="694" y="1040"/>
                </a:lnTo>
                <a:cubicBezTo>
                  <a:pt x="725" y="851"/>
                  <a:pt x="883" y="694"/>
                  <a:pt x="1072" y="694"/>
                </a:cubicBezTo>
                <a:close/>
                <a:moveTo>
                  <a:pt x="7121" y="7026"/>
                </a:moveTo>
                <a:lnTo>
                  <a:pt x="7121" y="7751"/>
                </a:lnTo>
                <a:lnTo>
                  <a:pt x="1072" y="7751"/>
                </a:lnTo>
                <a:cubicBezTo>
                  <a:pt x="883" y="7751"/>
                  <a:pt x="725" y="7593"/>
                  <a:pt x="725" y="7404"/>
                </a:cubicBezTo>
                <a:lnTo>
                  <a:pt x="725" y="7026"/>
                </a:lnTo>
                <a:close/>
                <a:moveTo>
                  <a:pt x="5703" y="8444"/>
                </a:moveTo>
                <a:lnTo>
                  <a:pt x="5703" y="9168"/>
                </a:lnTo>
                <a:lnTo>
                  <a:pt x="4947" y="9168"/>
                </a:lnTo>
                <a:lnTo>
                  <a:pt x="4947" y="8444"/>
                </a:lnTo>
                <a:close/>
                <a:moveTo>
                  <a:pt x="7089" y="8444"/>
                </a:moveTo>
                <a:lnTo>
                  <a:pt x="7089" y="9168"/>
                </a:lnTo>
                <a:lnTo>
                  <a:pt x="6365" y="9168"/>
                </a:lnTo>
                <a:lnTo>
                  <a:pt x="6365" y="8444"/>
                </a:lnTo>
                <a:close/>
                <a:moveTo>
                  <a:pt x="11279" y="6333"/>
                </a:moveTo>
                <a:lnTo>
                  <a:pt x="11279" y="9830"/>
                </a:lnTo>
                <a:lnTo>
                  <a:pt x="7782" y="9830"/>
                </a:lnTo>
                <a:lnTo>
                  <a:pt x="7782" y="6333"/>
                </a:lnTo>
                <a:close/>
                <a:moveTo>
                  <a:pt x="11279" y="10523"/>
                </a:moveTo>
                <a:lnTo>
                  <a:pt x="11279" y="10901"/>
                </a:lnTo>
                <a:cubicBezTo>
                  <a:pt x="11279" y="11090"/>
                  <a:pt x="11122" y="11248"/>
                  <a:pt x="10933" y="11248"/>
                </a:cubicBezTo>
                <a:lnTo>
                  <a:pt x="8129" y="11248"/>
                </a:lnTo>
                <a:cubicBezTo>
                  <a:pt x="7940" y="11248"/>
                  <a:pt x="7782" y="11090"/>
                  <a:pt x="7782" y="10901"/>
                </a:cubicBezTo>
                <a:lnTo>
                  <a:pt x="7782" y="10523"/>
                </a:lnTo>
                <a:close/>
                <a:moveTo>
                  <a:pt x="1040" y="1"/>
                </a:moveTo>
                <a:cubicBezTo>
                  <a:pt x="442" y="1"/>
                  <a:pt x="1" y="473"/>
                  <a:pt x="1" y="1040"/>
                </a:cubicBezTo>
                <a:lnTo>
                  <a:pt x="1" y="7436"/>
                </a:lnTo>
                <a:cubicBezTo>
                  <a:pt x="1" y="8034"/>
                  <a:pt x="442" y="8507"/>
                  <a:pt x="1040" y="8507"/>
                </a:cubicBezTo>
                <a:lnTo>
                  <a:pt x="4191" y="8507"/>
                </a:lnTo>
                <a:lnTo>
                  <a:pt x="4191" y="9200"/>
                </a:lnTo>
                <a:lnTo>
                  <a:pt x="3151" y="9200"/>
                </a:lnTo>
                <a:cubicBezTo>
                  <a:pt x="2931" y="9200"/>
                  <a:pt x="2773" y="9357"/>
                  <a:pt x="2773" y="9546"/>
                </a:cubicBezTo>
                <a:cubicBezTo>
                  <a:pt x="2773" y="9767"/>
                  <a:pt x="2931" y="9925"/>
                  <a:pt x="3151" y="9925"/>
                </a:cubicBezTo>
                <a:lnTo>
                  <a:pt x="7026" y="9925"/>
                </a:lnTo>
                <a:lnTo>
                  <a:pt x="7026" y="10964"/>
                </a:lnTo>
                <a:cubicBezTo>
                  <a:pt x="7026" y="11563"/>
                  <a:pt x="7499" y="12035"/>
                  <a:pt x="8097" y="12035"/>
                </a:cubicBezTo>
                <a:lnTo>
                  <a:pt x="10901" y="12035"/>
                </a:lnTo>
                <a:cubicBezTo>
                  <a:pt x="11468" y="12035"/>
                  <a:pt x="11941" y="11563"/>
                  <a:pt x="11941" y="10964"/>
                </a:cubicBezTo>
                <a:lnTo>
                  <a:pt x="11941" y="5356"/>
                </a:lnTo>
                <a:cubicBezTo>
                  <a:pt x="12004" y="4726"/>
                  <a:pt x="11531" y="4254"/>
                  <a:pt x="10933" y="4254"/>
                </a:cubicBezTo>
                <a:lnTo>
                  <a:pt x="10586" y="4254"/>
                </a:lnTo>
                <a:lnTo>
                  <a:pt x="10586" y="1040"/>
                </a:lnTo>
                <a:cubicBezTo>
                  <a:pt x="10586" y="473"/>
                  <a:pt x="10114" y="1"/>
                  <a:pt x="9515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939" name="Google Shape;10939;p78"/>
          <p:cNvGrpSpPr/>
          <p:nvPr/>
        </p:nvGrpSpPr>
        <p:grpSpPr>
          <a:xfrm>
            <a:off x="1724047" y="1738571"/>
            <a:ext cx="477599" cy="478872"/>
            <a:chOff x="-50154075" y="1948175"/>
            <a:chExt cx="300100" cy="300900"/>
          </a:xfrm>
          <a:solidFill>
            <a:srgbClr val="009447"/>
          </a:solidFill>
        </p:grpSpPr>
        <p:sp>
          <p:nvSpPr>
            <p:cNvPr id="10940" name="Google Shape;10940;p78"/>
            <p:cNvSpPr/>
            <p:nvPr/>
          </p:nvSpPr>
          <p:spPr>
            <a:xfrm>
              <a:off x="-50154075" y="1948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2805" y="694"/>
                  </a:moveTo>
                  <a:lnTo>
                    <a:pt x="2805" y="2805"/>
                  </a:lnTo>
                  <a:lnTo>
                    <a:pt x="662" y="2805"/>
                  </a:lnTo>
                  <a:lnTo>
                    <a:pt x="662" y="694"/>
                  </a:lnTo>
                  <a:close/>
                  <a:moveTo>
                    <a:pt x="2805" y="3466"/>
                  </a:moveTo>
                  <a:lnTo>
                    <a:pt x="2805" y="5609"/>
                  </a:lnTo>
                  <a:lnTo>
                    <a:pt x="662" y="5609"/>
                  </a:lnTo>
                  <a:lnTo>
                    <a:pt x="662" y="3466"/>
                  </a:lnTo>
                  <a:close/>
                  <a:moveTo>
                    <a:pt x="7908" y="2521"/>
                  </a:moveTo>
                  <a:lnTo>
                    <a:pt x="9421" y="4033"/>
                  </a:lnTo>
                  <a:lnTo>
                    <a:pt x="7782" y="5640"/>
                  </a:lnTo>
                  <a:lnTo>
                    <a:pt x="6302" y="4128"/>
                  </a:lnTo>
                  <a:lnTo>
                    <a:pt x="7908" y="2521"/>
                  </a:lnTo>
                  <a:close/>
                  <a:moveTo>
                    <a:pt x="5798" y="4663"/>
                  </a:moveTo>
                  <a:lnTo>
                    <a:pt x="7278" y="6144"/>
                  </a:lnTo>
                  <a:lnTo>
                    <a:pt x="5766" y="7688"/>
                  </a:lnTo>
                  <a:lnTo>
                    <a:pt x="4254" y="6207"/>
                  </a:lnTo>
                  <a:lnTo>
                    <a:pt x="5798" y="4663"/>
                  </a:lnTo>
                  <a:close/>
                  <a:moveTo>
                    <a:pt x="2805" y="6302"/>
                  </a:moveTo>
                  <a:lnTo>
                    <a:pt x="2805" y="8791"/>
                  </a:lnTo>
                  <a:cubicBezTo>
                    <a:pt x="2521" y="8570"/>
                    <a:pt x="2111" y="8444"/>
                    <a:pt x="1733" y="8444"/>
                  </a:cubicBezTo>
                  <a:cubicBezTo>
                    <a:pt x="1324" y="8444"/>
                    <a:pt x="977" y="8570"/>
                    <a:pt x="662" y="8791"/>
                  </a:cubicBezTo>
                  <a:lnTo>
                    <a:pt x="662" y="6302"/>
                  </a:lnTo>
                  <a:close/>
                  <a:moveTo>
                    <a:pt x="3750" y="6711"/>
                  </a:moveTo>
                  <a:lnTo>
                    <a:pt x="5230" y="8192"/>
                  </a:lnTo>
                  <a:lnTo>
                    <a:pt x="3498" y="9925"/>
                  </a:lnTo>
                  <a:lnTo>
                    <a:pt x="3498" y="6932"/>
                  </a:lnTo>
                  <a:lnTo>
                    <a:pt x="3750" y="6711"/>
                  </a:lnTo>
                  <a:close/>
                  <a:moveTo>
                    <a:pt x="1733" y="9137"/>
                  </a:moveTo>
                  <a:cubicBezTo>
                    <a:pt x="2332" y="9137"/>
                    <a:pt x="2805" y="9610"/>
                    <a:pt x="2805" y="10208"/>
                  </a:cubicBezTo>
                  <a:cubicBezTo>
                    <a:pt x="2805" y="10807"/>
                    <a:pt x="2332" y="11279"/>
                    <a:pt x="1733" y="11279"/>
                  </a:cubicBezTo>
                  <a:cubicBezTo>
                    <a:pt x="1135" y="11279"/>
                    <a:pt x="662" y="10807"/>
                    <a:pt x="662" y="10208"/>
                  </a:cubicBezTo>
                  <a:cubicBezTo>
                    <a:pt x="662" y="9610"/>
                    <a:pt x="1135" y="9137"/>
                    <a:pt x="1733" y="9137"/>
                  </a:cubicBezTo>
                  <a:close/>
                  <a:moveTo>
                    <a:pt x="5640" y="9137"/>
                  </a:moveTo>
                  <a:lnTo>
                    <a:pt x="5640" y="11279"/>
                  </a:lnTo>
                  <a:lnTo>
                    <a:pt x="3183" y="11279"/>
                  </a:lnTo>
                  <a:lnTo>
                    <a:pt x="5262" y="9137"/>
                  </a:lnTo>
                  <a:close/>
                  <a:moveTo>
                    <a:pt x="8412" y="9137"/>
                  </a:moveTo>
                  <a:lnTo>
                    <a:pt x="8412" y="11279"/>
                  </a:lnTo>
                  <a:lnTo>
                    <a:pt x="6333" y="11279"/>
                  </a:lnTo>
                  <a:lnTo>
                    <a:pt x="6333" y="9137"/>
                  </a:lnTo>
                  <a:close/>
                  <a:moveTo>
                    <a:pt x="11248" y="9137"/>
                  </a:moveTo>
                  <a:lnTo>
                    <a:pt x="11248" y="11279"/>
                  </a:lnTo>
                  <a:lnTo>
                    <a:pt x="9106" y="11279"/>
                  </a:lnTo>
                  <a:lnTo>
                    <a:pt x="9106" y="9137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0240"/>
                  </a:lnTo>
                  <a:cubicBezTo>
                    <a:pt x="1" y="11248"/>
                    <a:pt x="788" y="12036"/>
                    <a:pt x="1765" y="12036"/>
                  </a:cubicBezTo>
                  <a:lnTo>
                    <a:pt x="11657" y="12036"/>
                  </a:lnTo>
                  <a:cubicBezTo>
                    <a:pt x="11846" y="12036"/>
                    <a:pt x="12004" y="11878"/>
                    <a:pt x="12004" y="11657"/>
                  </a:cubicBezTo>
                  <a:lnTo>
                    <a:pt x="12004" y="8791"/>
                  </a:lnTo>
                  <a:cubicBezTo>
                    <a:pt x="11973" y="8602"/>
                    <a:pt x="11815" y="8444"/>
                    <a:pt x="11626" y="8444"/>
                  </a:cubicBezTo>
                  <a:lnTo>
                    <a:pt x="5987" y="8444"/>
                  </a:lnTo>
                  <a:lnTo>
                    <a:pt x="10177" y="4254"/>
                  </a:lnTo>
                  <a:cubicBezTo>
                    <a:pt x="10240" y="4191"/>
                    <a:pt x="10271" y="4096"/>
                    <a:pt x="10271" y="4033"/>
                  </a:cubicBezTo>
                  <a:cubicBezTo>
                    <a:pt x="10271" y="3939"/>
                    <a:pt x="10240" y="3844"/>
                    <a:pt x="10177" y="3781"/>
                  </a:cubicBezTo>
                  <a:lnTo>
                    <a:pt x="8192" y="1828"/>
                  </a:lnTo>
                  <a:cubicBezTo>
                    <a:pt x="8129" y="1765"/>
                    <a:pt x="8042" y="1733"/>
                    <a:pt x="7952" y="1733"/>
                  </a:cubicBezTo>
                  <a:cubicBezTo>
                    <a:pt x="7861" y="1733"/>
                    <a:pt x="7767" y="1765"/>
                    <a:pt x="7688" y="1828"/>
                  </a:cubicBezTo>
                  <a:lnTo>
                    <a:pt x="3498" y="5987"/>
                  </a:ln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41" name="Google Shape;10941;p78"/>
            <p:cNvSpPr/>
            <p:nvPr/>
          </p:nvSpPr>
          <p:spPr>
            <a:xfrm>
              <a:off x="-501194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42" name="Google Shape;10942;p78"/>
          <p:cNvGrpSpPr/>
          <p:nvPr/>
        </p:nvGrpSpPr>
        <p:grpSpPr>
          <a:xfrm>
            <a:off x="1724047" y="2345181"/>
            <a:ext cx="477599" cy="477639"/>
            <a:chOff x="-50154850" y="2316775"/>
            <a:chExt cx="300100" cy="300125"/>
          </a:xfrm>
          <a:solidFill>
            <a:srgbClr val="009447"/>
          </a:solidFill>
        </p:grpSpPr>
        <p:sp>
          <p:nvSpPr>
            <p:cNvPr id="10943" name="Google Shape;10943;p78"/>
            <p:cNvSpPr/>
            <p:nvPr/>
          </p:nvSpPr>
          <p:spPr>
            <a:xfrm>
              <a:off x="-501548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418" y="694"/>
                  </a:moveTo>
                  <a:lnTo>
                    <a:pt x="1418" y="1419"/>
                  </a:lnTo>
                  <a:lnTo>
                    <a:pt x="693" y="1419"/>
                  </a:lnTo>
                  <a:lnTo>
                    <a:pt x="693" y="694"/>
                  </a:lnTo>
                  <a:close/>
                  <a:moveTo>
                    <a:pt x="11279" y="694"/>
                  </a:moveTo>
                  <a:lnTo>
                    <a:pt x="11279" y="1419"/>
                  </a:lnTo>
                  <a:lnTo>
                    <a:pt x="10586" y="1419"/>
                  </a:lnTo>
                  <a:lnTo>
                    <a:pt x="10586" y="694"/>
                  </a:lnTo>
                  <a:close/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54"/>
                    <a:pt x="10019" y="2112"/>
                    <a:pt x="10239" y="2112"/>
                  </a:cubicBezTo>
                  <a:lnTo>
                    <a:pt x="10586" y="2112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19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11" y="10587"/>
                  </a:lnTo>
                  <a:lnTo>
                    <a:pt x="2111" y="10240"/>
                  </a:lnTo>
                  <a:cubicBezTo>
                    <a:pt x="2111" y="10051"/>
                    <a:pt x="1953" y="9893"/>
                    <a:pt x="1764" y="9893"/>
                  </a:cubicBezTo>
                  <a:lnTo>
                    <a:pt x="1418" y="9893"/>
                  </a:lnTo>
                  <a:lnTo>
                    <a:pt x="1418" y="2112"/>
                  </a:lnTo>
                  <a:lnTo>
                    <a:pt x="1764" y="2112"/>
                  </a:lnTo>
                  <a:cubicBezTo>
                    <a:pt x="1953" y="2112"/>
                    <a:pt x="2111" y="1954"/>
                    <a:pt x="2111" y="1765"/>
                  </a:cubicBezTo>
                  <a:lnTo>
                    <a:pt x="2111" y="1419"/>
                  </a:lnTo>
                  <a:close/>
                  <a:moveTo>
                    <a:pt x="1418" y="10555"/>
                  </a:moveTo>
                  <a:lnTo>
                    <a:pt x="1418" y="11248"/>
                  </a:lnTo>
                  <a:lnTo>
                    <a:pt x="693" y="11248"/>
                  </a:lnTo>
                  <a:lnTo>
                    <a:pt x="693" y="10555"/>
                  </a:lnTo>
                  <a:close/>
                  <a:moveTo>
                    <a:pt x="11279" y="10555"/>
                  </a:moveTo>
                  <a:lnTo>
                    <a:pt x="11279" y="11248"/>
                  </a:lnTo>
                  <a:lnTo>
                    <a:pt x="10586" y="11248"/>
                  </a:lnTo>
                  <a:lnTo>
                    <a:pt x="10586" y="1055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1765"/>
                  </a:lnTo>
                  <a:cubicBezTo>
                    <a:pt x="0" y="1954"/>
                    <a:pt x="158" y="2112"/>
                    <a:pt x="347" y="2112"/>
                  </a:cubicBezTo>
                  <a:lnTo>
                    <a:pt x="693" y="2112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4" y="12004"/>
                  </a:lnTo>
                  <a:cubicBezTo>
                    <a:pt x="1953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19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12"/>
                  </a:lnTo>
                  <a:lnTo>
                    <a:pt x="11657" y="2112"/>
                  </a:lnTo>
                  <a:lnTo>
                    <a:pt x="11657" y="2080"/>
                  </a:lnTo>
                  <a:cubicBezTo>
                    <a:pt x="11846" y="2080"/>
                    <a:pt x="12004" y="1923"/>
                    <a:pt x="12004" y="1734"/>
                  </a:cubicBezTo>
                  <a:lnTo>
                    <a:pt x="12004" y="348"/>
                  </a:lnTo>
                  <a:cubicBezTo>
                    <a:pt x="12004" y="158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19" y="1"/>
                    <a:pt x="9893" y="158"/>
                    <a:pt x="9893" y="348"/>
                  </a:cubicBezTo>
                  <a:lnTo>
                    <a:pt x="9893" y="694"/>
                  </a:lnTo>
                  <a:lnTo>
                    <a:pt x="2111" y="694"/>
                  </a:lnTo>
                  <a:lnTo>
                    <a:pt x="2111" y="348"/>
                  </a:lnTo>
                  <a:cubicBezTo>
                    <a:pt x="2111" y="158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44" name="Google Shape;10944;p78"/>
            <p:cNvSpPr/>
            <p:nvPr/>
          </p:nvSpPr>
          <p:spPr>
            <a:xfrm>
              <a:off x="-50083975" y="2368775"/>
              <a:ext cx="158325" cy="193775"/>
            </a:xfrm>
            <a:custGeom>
              <a:avLst/>
              <a:gdLst/>
              <a:ahLst/>
              <a:cxnLst/>
              <a:rect l="l" t="t" r="r" b="b"/>
              <a:pathLst>
                <a:path w="6333" h="7751" extrusionOk="0">
                  <a:moveTo>
                    <a:pt x="5577" y="693"/>
                  </a:moveTo>
                  <a:lnTo>
                    <a:pt x="5577" y="1567"/>
                  </a:lnTo>
                  <a:lnTo>
                    <a:pt x="5577" y="1567"/>
                  </a:lnTo>
                  <a:cubicBezTo>
                    <a:pt x="5492" y="1468"/>
                    <a:pt x="5402" y="1418"/>
                    <a:pt x="5262" y="1418"/>
                  </a:cubicBezTo>
                  <a:lnTo>
                    <a:pt x="3844" y="1418"/>
                  </a:lnTo>
                  <a:cubicBezTo>
                    <a:pt x="3655" y="1418"/>
                    <a:pt x="3498" y="1576"/>
                    <a:pt x="3498" y="1765"/>
                  </a:cubicBezTo>
                  <a:lnTo>
                    <a:pt x="3498" y="6742"/>
                  </a:lnTo>
                  <a:cubicBezTo>
                    <a:pt x="3498" y="6900"/>
                    <a:pt x="3624" y="6963"/>
                    <a:pt x="3687" y="7089"/>
                  </a:cubicBezTo>
                  <a:lnTo>
                    <a:pt x="2584" y="7089"/>
                  </a:lnTo>
                  <a:cubicBezTo>
                    <a:pt x="2710" y="6963"/>
                    <a:pt x="2773" y="6900"/>
                    <a:pt x="2773" y="6742"/>
                  </a:cubicBezTo>
                  <a:lnTo>
                    <a:pt x="2773" y="1765"/>
                  </a:lnTo>
                  <a:cubicBezTo>
                    <a:pt x="2773" y="1576"/>
                    <a:pt x="2647" y="1418"/>
                    <a:pt x="2426" y="1418"/>
                  </a:cubicBezTo>
                  <a:lnTo>
                    <a:pt x="1009" y="1418"/>
                  </a:lnTo>
                  <a:cubicBezTo>
                    <a:pt x="851" y="1418"/>
                    <a:pt x="788" y="1544"/>
                    <a:pt x="662" y="1607"/>
                  </a:cubicBezTo>
                  <a:lnTo>
                    <a:pt x="662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2696"/>
                    <a:pt x="163" y="2835"/>
                    <a:pt x="328" y="2835"/>
                  </a:cubicBezTo>
                  <a:cubicBezTo>
                    <a:pt x="415" y="2835"/>
                    <a:pt x="503" y="2796"/>
                    <a:pt x="568" y="2710"/>
                  </a:cubicBezTo>
                  <a:lnTo>
                    <a:pt x="1166" y="2143"/>
                  </a:lnTo>
                  <a:lnTo>
                    <a:pt x="2080" y="2143"/>
                  </a:lnTo>
                  <a:lnTo>
                    <a:pt x="2080" y="6585"/>
                  </a:lnTo>
                  <a:lnTo>
                    <a:pt x="1481" y="7183"/>
                  </a:lnTo>
                  <a:cubicBezTo>
                    <a:pt x="1261" y="7404"/>
                    <a:pt x="1418" y="7750"/>
                    <a:pt x="1733" y="7750"/>
                  </a:cubicBezTo>
                  <a:lnTo>
                    <a:pt x="4537" y="7750"/>
                  </a:lnTo>
                  <a:cubicBezTo>
                    <a:pt x="4852" y="7750"/>
                    <a:pt x="5010" y="7372"/>
                    <a:pt x="4758" y="7183"/>
                  </a:cubicBezTo>
                  <a:lnTo>
                    <a:pt x="4159" y="6585"/>
                  </a:lnTo>
                  <a:lnTo>
                    <a:pt x="4159" y="2143"/>
                  </a:lnTo>
                  <a:lnTo>
                    <a:pt x="5073" y="2143"/>
                  </a:lnTo>
                  <a:lnTo>
                    <a:pt x="5671" y="2710"/>
                  </a:lnTo>
                  <a:cubicBezTo>
                    <a:pt x="5747" y="2796"/>
                    <a:pt x="5842" y="2835"/>
                    <a:pt x="5933" y="2835"/>
                  </a:cubicBezTo>
                  <a:cubicBezTo>
                    <a:pt x="6107" y="2835"/>
                    <a:pt x="6270" y="2696"/>
                    <a:pt x="6270" y="2489"/>
                  </a:cubicBezTo>
                  <a:lnTo>
                    <a:pt x="6270" y="347"/>
                  </a:lnTo>
                  <a:cubicBezTo>
                    <a:pt x="6333" y="158"/>
                    <a:pt x="6176" y="0"/>
                    <a:pt x="59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45" name="Google Shape;10945;p78"/>
          <p:cNvGrpSpPr/>
          <p:nvPr/>
        </p:nvGrpSpPr>
        <p:grpSpPr>
          <a:xfrm>
            <a:off x="1718417" y="2941195"/>
            <a:ext cx="488859" cy="475411"/>
            <a:chOff x="-50158000" y="2685000"/>
            <a:chExt cx="307175" cy="298725"/>
          </a:xfrm>
          <a:solidFill>
            <a:srgbClr val="009447"/>
          </a:solidFill>
        </p:grpSpPr>
        <p:sp>
          <p:nvSpPr>
            <p:cNvPr id="10946" name="Google Shape;10946;p78"/>
            <p:cNvSpPr/>
            <p:nvPr/>
          </p:nvSpPr>
          <p:spPr>
            <a:xfrm>
              <a:off x="-50158000" y="2685000"/>
              <a:ext cx="307175" cy="298725"/>
            </a:xfrm>
            <a:custGeom>
              <a:avLst/>
              <a:gdLst/>
              <a:ahLst/>
              <a:cxnLst/>
              <a:rect l="l" t="t" r="r" b="b"/>
              <a:pathLst>
                <a:path w="12287" h="11949" extrusionOk="0">
                  <a:moveTo>
                    <a:pt x="8054" y="717"/>
                  </a:moveTo>
                  <a:cubicBezTo>
                    <a:pt x="8325" y="717"/>
                    <a:pt x="8601" y="820"/>
                    <a:pt x="8821" y="1024"/>
                  </a:cubicBezTo>
                  <a:lnTo>
                    <a:pt x="11090" y="3293"/>
                  </a:lnTo>
                  <a:cubicBezTo>
                    <a:pt x="11531" y="3702"/>
                    <a:pt x="11531" y="4364"/>
                    <a:pt x="11090" y="4805"/>
                  </a:cubicBezTo>
                  <a:lnTo>
                    <a:pt x="10302" y="5593"/>
                  </a:lnTo>
                  <a:lnTo>
                    <a:pt x="6522" y="1812"/>
                  </a:lnTo>
                  <a:lnTo>
                    <a:pt x="7309" y="1024"/>
                  </a:lnTo>
                  <a:cubicBezTo>
                    <a:pt x="7514" y="820"/>
                    <a:pt x="7782" y="717"/>
                    <a:pt x="8054" y="717"/>
                  </a:cubicBezTo>
                  <a:close/>
                  <a:moveTo>
                    <a:pt x="6018" y="2285"/>
                  </a:moveTo>
                  <a:lnTo>
                    <a:pt x="9798" y="6065"/>
                  </a:lnTo>
                  <a:lnTo>
                    <a:pt x="6144" y="9720"/>
                  </a:lnTo>
                  <a:lnTo>
                    <a:pt x="2363" y="5939"/>
                  </a:lnTo>
                  <a:lnTo>
                    <a:pt x="6018" y="2285"/>
                  </a:lnTo>
                  <a:close/>
                  <a:moveTo>
                    <a:pt x="1890" y="6443"/>
                  </a:moveTo>
                  <a:lnTo>
                    <a:pt x="5671" y="10224"/>
                  </a:lnTo>
                  <a:lnTo>
                    <a:pt x="4915" y="10980"/>
                  </a:lnTo>
                  <a:cubicBezTo>
                    <a:pt x="4726" y="11185"/>
                    <a:pt x="4458" y="11287"/>
                    <a:pt x="4186" y="11287"/>
                  </a:cubicBezTo>
                  <a:cubicBezTo>
                    <a:pt x="3915" y="11287"/>
                    <a:pt x="3639" y="11185"/>
                    <a:pt x="3434" y="10980"/>
                  </a:cubicBezTo>
                  <a:lnTo>
                    <a:pt x="1134" y="8712"/>
                  </a:lnTo>
                  <a:cubicBezTo>
                    <a:pt x="756" y="8302"/>
                    <a:pt x="756" y="7640"/>
                    <a:pt x="1134" y="7199"/>
                  </a:cubicBezTo>
                  <a:lnTo>
                    <a:pt x="1890" y="6443"/>
                  </a:lnTo>
                  <a:close/>
                  <a:moveTo>
                    <a:pt x="8093" y="0"/>
                  </a:moveTo>
                  <a:cubicBezTo>
                    <a:pt x="7640" y="0"/>
                    <a:pt x="7183" y="174"/>
                    <a:pt x="6837" y="520"/>
                  </a:cubicBezTo>
                  <a:lnTo>
                    <a:pt x="662" y="6695"/>
                  </a:lnTo>
                  <a:cubicBezTo>
                    <a:pt x="0" y="7357"/>
                    <a:pt x="0" y="8491"/>
                    <a:pt x="662" y="9184"/>
                  </a:cubicBezTo>
                  <a:lnTo>
                    <a:pt x="2962" y="11452"/>
                  </a:lnTo>
                  <a:cubicBezTo>
                    <a:pt x="3292" y="11783"/>
                    <a:pt x="3741" y="11949"/>
                    <a:pt x="4190" y="11949"/>
                  </a:cubicBezTo>
                  <a:cubicBezTo>
                    <a:pt x="4639" y="11949"/>
                    <a:pt x="5088" y="11783"/>
                    <a:pt x="5419" y="11452"/>
                  </a:cubicBezTo>
                  <a:lnTo>
                    <a:pt x="11625" y="5278"/>
                  </a:lnTo>
                  <a:cubicBezTo>
                    <a:pt x="12287" y="4616"/>
                    <a:pt x="12287" y="3513"/>
                    <a:pt x="11625" y="2789"/>
                  </a:cubicBezTo>
                  <a:lnTo>
                    <a:pt x="9326" y="520"/>
                  </a:lnTo>
                  <a:cubicBezTo>
                    <a:pt x="8995" y="174"/>
                    <a:pt x="8546" y="0"/>
                    <a:pt x="80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47" name="Google Shape;10947;p78"/>
            <p:cNvSpPr/>
            <p:nvPr/>
          </p:nvSpPr>
          <p:spPr>
            <a:xfrm>
              <a:off x="-50058775" y="2838200"/>
              <a:ext cx="51225" cy="49625"/>
            </a:xfrm>
            <a:custGeom>
              <a:avLst/>
              <a:gdLst/>
              <a:ahLst/>
              <a:cxnLst/>
              <a:rect l="l" t="t" r="r" b="b"/>
              <a:pathLst>
                <a:path w="2049" h="1985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1418" y="1890"/>
                  </a:lnTo>
                  <a:cubicBezTo>
                    <a:pt x="1481" y="1953"/>
                    <a:pt x="1568" y="1985"/>
                    <a:pt x="1659" y="1985"/>
                  </a:cubicBezTo>
                  <a:cubicBezTo>
                    <a:pt x="1749" y="1985"/>
                    <a:pt x="1844" y="1953"/>
                    <a:pt x="1923" y="1890"/>
                  </a:cubicBezTo>
                  <a:cubicBezTo>
                    <a:pt x="2049" y="1733"/>
                    <a:pt x="2049" y="1512"/>
                    <a:pt x="1923" y="1386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48" name="Google Shape;10948;p78"/>
          <p:cNvGrpSpPr/>
          <p:nvPr/>
        </p:nvGrpSpPr>
        <p:grpSpPr>
          <a:xfrm>
            <a:off x="4695465" y="1778677"/>
            <a:ext cx="481339" cy="477639"/>
            <a:chOff x="-48266125" y="1973375"/>
            <a:chExt cx="302450" cy="300125"/>
          </a:xfrm>
          <a:solidFill>
            <a:srgbClr val="009447"/>
          </a:solidFill>
        </p:grpSpPr>
        <p:sp>
          <p:nvSpPr>
            <p:cNvPr id="10949" name="Google Shape;10949;p78"/>
            <p:cNvSpPr/>
            <p:nvPr/>
          </p:nvSpPr>
          <p:spPr>
            <a:xfrm>
              <a:off x="-48212575" y="2045050"/>
              <a:ext cx="122900" cy="123700"/>
            </a:xfrm>
            <a:custGeom>
              <a:avLst/>
              <a:gdLst/>
              <a:ahLst/>
              <a:cxnLst/>
              <a:rect l="l" t="t" r="r" b="b"/>
              <a:pathLst>
                <a:path w="4916" h="4948" extrusionOk="0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50" name="Google Shape;10950;p78"/>
            <p:cNvSpPr/>
            <p:nvPr/>
          </p:nvSpPr>
          <p:spPr>
            <a:xfrm>
              <a:off x="-48266125" y="1973375"/>
              <a:ext cx="230000" cy="300125"/>
            </a:xfrm>
            <a:custGeom>
              <a:avLst/>
              <a:gdLst/>
              <a:ahLst/>
              <a:cxnLst/>
              <a:rect l="l" t="t" r="r" b="b"/>
              <a:pathLst>
                <a:path w="9200" h="12005" extrusionOk="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51" name="Google Shape;10951;p78"/>
            <p:cNvSpPr/>
            <p:nvPr/>
          </p:nvSpPr>
          <p:spPr>
            <a:xfrm>
              <a:off x="-48018025" y="1991500"/>
              <a:ext cx="54350" cy="282000"/>
            </a:xfrm>
            <a:custGeom>
              <a:avLst/>
              <a:gdLst/>
              <a:ahLst/>
              <a:cxnLst/>
              <a:rect l="l" t="t" r="r" b="b"/>
              <a:pathLst>
                <a:path w="2174" h="11280" extrusionOk="0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52" name="Google Shape;10952;p78"/>
            <p:cNvSpPr/>
            <p:nvPr/>
          </p:nvSpPr>
          <p:spPr>
            <a:xfrm>
              <a:off x="-48211800" y="2221475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53" name="Google Shape;10953;p78"/>
            <p:cNvSpPr/>
            <p:nvPr/>
          </p:nvSpPr>
          <p:spPr>
            <a:xfrm>
              <a:off x="-48211800" y="2185250"/>
              <a:ext cx="87450" cy="18150"/>
            </a:xfrm>
            <a:custGeom>
              <a:avLst/>
              <a:gdLst/>
              <a:ahLst/>
              <a:cxnLst/>
              <a:rect l="l" t="t" r="r" b="b"/>
              <a:pathLst>
                <a:path w="3498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54" name="Google Shape;10954;p78"/>
            <p:cNvSpPr/>
            <p:nvPr/>
          </p:nvSpPr>
          <p:spPr>
            <a:xfrm>
              <a:off x="-48106250" y="2185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55" name="Google Shape;10955;p78"/>
          <p:cNvGrpSpPr/>
          <p:nvPr/>
        </p:nvGrpSpPr>
        <p:grpSpPr>
          <a:xfrm>
            <a:off x="4731792" y="2386359"/>
            <a:ext cx="408688" cy="477799"/>
            <a:chOff x="-48237000" y="2342650"/>
            <a:chExt cx="256800" cy="300225"/>
          </a:xfrm>
          <a:solidFill>
            <a:srgbClr val="009447"/>
          </a:solidFill>
        </p:grpSpPr>
        <p:sp>
          <p:nvSpPr>
            <p:cNvPr id="10956" name="Google Shape;10956;p78"/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57" name="Google Shape;10957;p78"/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58" name="Google Shape;10958;p78"/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59" name="Google Shape;10959;p78"/>
          <p:cNvGrpSpPr/>
          <p:nvPr/>
        </p:nvGrpSpPr>
        <p:grpSpPr>
          <a:xfrm>
            <a:off x="2907117" y="3586729"/>
            <a:ext cx="481379" cy="474177"/>
            <a:chOff x="-46404975" y="1966100"/>
            <a:chExt cx="302475" cy="297950"/>
          </a:xfrm>
          <a:solidFill>
            <a:srgbClr val="009447"/>
          </a:solidFill>
        </p:grpSpPr>
        <p:sp>
          <p:nvSpPr>
            <p:cNvPr id="10960" name="Google Shape;10960;p78"/>
            <p:cNvSpPr/>
            <p:nvPr/>
          </p:nvSpPr>
          <p:spPr>
            <a:xfrm>
              <a:off x="-46349850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784" y="0"/>
                  </a:moveTo>
                  <a:cubicBezTo>
                    <a:pt x="686" y="0"/>
                    <a:pt x="583" y="24"/>
                    <a:pt x="505" y="71"/>
                  </a:cubicBezTo>
                  <a:cubicBezTo>
                    <a:pt x="1" y="607"/>
                    <a:pt x="1" y="1458"/>
                    <a:pt x="505" y="1962"/>
                  </a:cubicBezTo>
                  <a:cubicBezTo>
                    <a:pt x="757" y="2214"/>
                    <a:pt x="757" y="2655"/>
                    <a:pt x="505" y="2875"/>
                  </a:cubicBezTo>
                  <a:cubicBezTo>
                    <a:pt x="379" y="3001"/>
                    <a:pt x="379" y="3222"/>
                    <a:pt x="505" y="3379"/>
                  </a:cubicBezTo>
                  <a:cubicBezTo>
                    <a:pt x="568" y="3442"/>
                    <a:pt x="654" y="3474"/>
                    <a:pt x="749" y="3474"/>
                  </a:cubicBezTo>
                  <a:cubicBezTo>
                    <a:pt x="843" y="3474"/>
                    <a:pt x="946" y="3442"/>
                    <a:pt x="1040" y="3379"/>
                  </a:cubicBezTo>
                  <a:cubicBezTo>
                    <a:pt x="1544" y="2875"/>
                    <a:pt x="1544" y="2025"/>
                    <a:pt x="1040" y="1489"/>
                  </a:cubicBezTo>
                  <a:cubicBezTo>
                    <a:pt x="788" y="1269"/>
                    <a:pt x="788" y="827"/>
                    <a:pt x="1040" y="607"/>
                  </a:cubicBezTo>
                  <a:cubicBezTo>
                    <a:pt x="1135" y="481"/>
                    <a:pt x="1135" y="229"/>
                    <a:pt x="1040" y="71"/>
                  </a:cubicBezTo>
                  <a:cubicBezTo>
                    <a:pt x="977" y="24"/>
                    <a:pt x="883" y="0"/>
                    <a:pt x="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61" name="Google Shape;10961;p78"/>
            <p:cNvSpPr/>
            <p:nvPr/>
          </p:nvSpPr>
          <p:spPr>
            <a:xfrm>
              <a:off x="-46297875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800" y="0"/>
                  </a:moveTo>
                  <a:cubicBezTo>
                    <a:pt x="710" y="0"/>
                    <a:pt x="615" y="24"/>
                    <a:pt x="537" y="71"/>
                  </a:cubicBezTo>
                  <a:cubicBezTo>
                    <a:pt x="1" y="607"/>
                    <a:pt x="1" y="1458"/>
                    <a:pt x="537" y="1962"/>
                  </a:cubicBezTo>
                  <a:cubicBezTo>
                    <a:pt x="757" y="2214"/>
                    <a:pt x="757" y="2655"/>
                    <a:pt x="537" y="2875"/>
                  </a:cubicBezTo>
                  <a:cubicBezTo>
                    <a:pt x="410" y="3001"/>
                    <a:pt x="410" y="3222"/>
                    <a:pt x="537" y="3379"/>
                  </a:cubicBezTo>
                  <a:cubicBezTo>
                    <a:pt x="584" y="3442"/>
                    <a:pt x="670" y="3474"/>
                    <a:pt x="765" y="3474"/>
                  </a:cubicBezTo>
                  <a:cubicBezTo>
                    <a:pt x="859" y="3474"/>
                    <a:pt x="962" y="3442"/>
                    <a:pt x="1041" y="3379"/>
                  </a:cubicBezTo>
                  <a:cubicBezTo>
                    <a:pt x="1545" y="2875"/>
                    <a:pt x="1545" y="2025"/>
                    <a:pt x="1041" y="1489"/>
                  </a:cubicBezTo>
                  <a:cubicBezTo>
                    <a:pt x="789" y="1269"/>
                    <a:pt x="789" y="827"/>
                    <a:pt x="1041" y="607"/>
                  </a:cubicBezTo>
                  <a:cubicBezTo>
                    <a:pt x="1167" y="481"/>
                    <a:pt x="1167" y="229"/>
                    <a:pt x="1041" y="71"/>
                  </a:cubicBezTo>
                  <a:cubicBezTo>
                    <a:pt x="978" y="24"/>
                    <a:pt x="891" y="0"/>
                    <a:pt x="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62" name="Google Shape;10962;p78"/>
            <p:cNvSpPr/>
            <p:nvPr/>
          </p:nvSpPr>
          <p:spPr>
            <a:xfrm>
              <a:off x="-46244300" y="1966100"/>
              <a:ext cx="38600" cy="86850"/>
            </a:xfrm>
            <a:custGeom>
              <a:avLst/>
              <a:gdLst/>
              <a:ahLst/>
              <a:cxnLst/>
              <a:rect l="l" t="t" r="r" b="b"/>
              <a:pathLst>
                <a:path w="1544" h="3474" extrusionOk="0">
                  <a:moveTo>
                    <a:pt x="768" y="0"/>
                  </a:moveTo>
                  <a:cubicBezTo>
                    <a:pt x="678" y="0"/>
                    <a:pt x="583" y="24"/>
                    <a:pt x="504" y="71"/>
                  </a:cubicBezTo>
                  <a:cubicBezTo>
                    <a:pt x="0" y="607"/>
                    <a:pt x="0" y="1458"/>
                    <a:pt x="504" y="1962"/>
                  </a:cubicBezTo>
                  <a:cubicBezTo>
                    <a:pt x="756" y="2214"/>
                    <a:pt x="756" y="2655"/>
                    <a:pt x="504" y="2875"/>
                  </a:cubicBezTo>
                  <a:cubicBezTo>
                    <a:pt x="378" y="3001"/>
                    <a:pt x="378" y="3222"/>
                    <a:pt x="504" y="3379"/>
                  </a:cubicBezTo>
                  <a:cubicBezTo>
                    <a:pt x="567" y="3442"/>
                    <a:pt x="654" y="3474"/>
                    <a:pt x="745" y="3474"/>
                  </a:cubicBezTo>
                  <a:cubicBezTo>
                    <a:pt x="835" y="3474"/>
                    <a:pt x="930" y="3442"/>
                    <a:pt x="1008" y="3379"/>
                  </a:cubicBezTo>
                  <a:cubicBezTo>
                    <a:pt x="1544" y="2875"/>
                    <a:pt x="1544" y="2025"/>
                    <a:pt x="1008" y="1489"/>
                  </a:cubicBezTo>
                  <a:cubicBezTo>
                    <a:pt x="788" y="1269"/>
                    <a:pt x="788" y="827"/>
                    <a:pt x="1008" y="607"/>
                  </a:cubicBezTo>
                  <a:cubicBezTo>
                    <a:pt x="1134" y="481"/>
                    <a:pt x="1134" y="229"/>
                    <a:pt x="1008" y="71"/>
                  </a:cubicBezTo>
                  <a:cubicBezTo>
                    <a:pt x="945" y="24"/>
                    <a:pt x="859" y="0"/>
                    <a:pt x="7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63" name="Google Shape;10963;p78"/>
            <p:cNvSpPr/>
            <p:nvPr/>
          </p:nvSpPr>
          <p:spPr>
            <a:xfrm>
              <a:off x="-46404975" y="2070250"/>
              <a:ext cx="302475" cy="193800"/>
            </a:xfrm>
            <a:custGeom>
              <a:avLst/>
              <a:gdLst/>
              <a:ahLst/>
              <a:cxnLst/>
              <a:rect l="l" t="t" r="r" b="b"/>
              <a:pathLst>
                <a:path w="12099" h="7752" extrusionOk="0">
                  <a:moveTo>
                    <a:pt x="11058" y="1419"/>
                  </a:moveTo>
                  <a:cubicBezTo>
                    <a:pt x="11248" y="1419"/>
                    <a:pt x="11405" y="1576"/>
                    <a:pt x="11405" y="1797"/>
                  </a:cubicBezTo>
                  <a:cubicBezTo>
                    <a:pt x="11405" y="3088"/>
                    <a:pt x="10397" y="4160"/>
                    <a:pt x="9137" y="4223"/>
                  </a:cubicBezTo>
                  <a:cubicBezTo>
                    <a:pt x="9578" y="3372"/>
                    <a:pt x="9830" y="2395"/>
                    <a:pt x="9956" y="1419"/>
                  </a:cubicBezTo>
                  <a:close/>
                  <a:moveTo>
                    <a:pt x="9294" y="726"/>
                  </a:moveTo>
                  <a:cubicBezTo>
                    <a:pt x="9200" y="2521"/>
                    <a:pt x="8507" y="4569"/>
                    <a:pt x="7057" y="5640"/>
                  </a:cubicBezTo>
                  <a:lnTo>
                    <a:pt x="3056" y="5640"/>
                  </a:lnTo>
                  <a:lnTo>
                    <a:pt x="3056" y="5672"/>
                  </a:lnTo>
                  <a:cubicBezTo>
                    <a:pt x="1765" y="4695"/>
                    <a:pt x="914" y="2805"/>
                    <a:pt x="819" y="726"/>
                  </a:cubicBezTo>
                  <a:close/>
                  <a:moveTo>
                    <a:pt x="8948" y="6396"/>
                  </a:moveTo>
                  <a:cubicBezTo>
                    <a:pt x="8570" y="6837"/>
                    <a:pt x="8003" y="7090"/>
                    <a:pt x="7372" y="7090"/>
                  </a:cubicBezTo>
                  <a:lnTo>
                    <a:pt x="2710" y="7090"/>
                  </a:lnTo>
                  <a:cubicBezTo>
                    <a:pt x="2080" y="7090"/>
                    <a:pt x="1481" y="6837"/>
                    <a:pt x="1103" y="6396"/>
                  </a:cubicBezTo>
                  <a:close/>
                  <a:moveTo>
                    <a:pt x="441" y="1"/>
                  </a:moveTo>
                  <a:cubicBezTo>
                    <a:pt x="252" y="1"/>
                    <a:pt x="95" y="158"/>
                    <a:pt x="95" y="348"/>
                  </a:cubicBezTo>
                  <a:cubicBezTo>
                    <a:pt x="95" y="2301"/>
                    <a:pt x="725" y="4317"/>
                    <a:pt x="1985" y="5640"/>
                  </a:cubicBezTo>
                  <a:lnTo>
                    <a:pt x="441" y="5640"/>
                  </a:lnTo>
                  <a:cubicBezTo>
                    <a:pt x="158" y="5640"/>
                    <a:pt x="0" y="5924"/>
                    <a:pt x="126" y="6144"/>
                  </a:cubicBezTo>
                  <a:cubicBezTo>
                    <a:pt x="347" y="6617"/>
                    <a:pt x="725" y="7027"/>
                    <a:pt x="1197" y="7342"/>
                  </a:cubicBezTo>
                  <a:cubicBezTo>
                    <a:pt x="1670" y="7594"/>
                    <a:pt x="2174" y="7751"/>
                    <a:pt x="2710" y="7751"/>
                  </a:cubicBezTo>
                  <a:lnTo>
                    <a:pt x="7372" y="7751"/>
                  </a:lnTo>
                  <a:cubicBezTo>
                    <a:pt x="8475" y="7751"/>
                    <a:pt x="9452" y="7121"/>
                    <a:pt x="9956" y="6144"/>
                  </a:cubicBezTo>
                  <a:cubicBezTo>
                    <a:pt x="10082" y="5924"/>
                    <a:pt x="9924" y="5640"/>
                    <a:pt x="9641" y="5640"/>
                  </a:cubicBezTo>
                  <a:lnTo>
                    <a:pt x="8129" y="5640"/>
                  </a:lnTo>
                  <a:lnTo>
                    <a:pt x="8696" y="4916"/>
                  </a:lnTo>
                  <a:lnTo>
                    <a:pt x="8948" y="4916"/>
                  </a:lnTo>
                  <a:lnTo>
                    <a:pt x="8948" y="4947"/>
                  </a:lnTo>
                  <a:cubicBezTo>
                    <a:pt x="10680" y="4947"/>
                    <a:pt x="12098" y="3529"/>
                    <a:pt x="12098" y="1797"/>
                  </a:cubicBezTo>
                  <a:cubicBezTo>
                    <a:pt x="12098" y="1198"/>
                    <a:pt x="11626" y="726"/>
                    <a:pt x="11027" y="726"/>
                  </a:cubicBezTo>
                  <a:lnTo>
                    <a:pt x="9956" y="726"/>
                  </a:lnTo>
                  <a:lnTo>
                    <a:pt x="9956" y="348"/>
                  </a:lnTo>
                  <a:cubicBezTo>
                    <a:pt x="9956" y="158"/>
                    <a:pt x="9798" y="1"/>
                    <a:pt x="9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64" name="Google Shape;10964;p78"/>
          <p:cNvGrpSpPr/>
          <p:nvPr/>
        </p:nvGrpSpPr>
        <p:grpSpPr>
          <a:xfrm>
            <a:off x="2908987" y="4181151"/>
            <a:ext cx="477639" cy="477599"/>
            <a:chOff x="-46401050" y="2333325"/>
            <a:chExt cx="300125" cy="300100"/>
          </a:xfrm>
          <a:solidFill>
            <a:srgbClr val="009447"/>
          </a:solidFill>
        </p:grpSpPr>
        <p:sp>
          <p:nvSpPr>
            <p:cNvPr id="10965" name="Google Shape;10965;p78"/>
            <p:cNvSpPr/>
            <p:nvPr/>
          </p:nvSpPr>
          <p:spPr>
            <a:xfrm>
              <a:off x="-46401050" y="2333325"/>
              <a:ext cx="300125" cy="300100"/>
            </a:xfrm>
            <a:custGeom>
              <a:avLst/>
              <a:gdLst/>
              <a:ahLst/>
              <a:cxnLst/>
              <a:rect l="l" t="t" r="r" b="b"/>
              <a:pathLst>
                <a:path w="12005" h="12004" extrusionOk="0">
                  <a:moveTo>
                    <a:pt x="7719" y="725"/>
                  </a:moveTo>
                  <a:lnTo>
                    <a:pt x="7719" y="2111"/>
                  </a:lnTo>
                  <a:lnTo>
                    <a:pt x="7026" y="2111"/>
                  </a:lnTo>
                  <a:lnTo>
                    <a:pt x="7026" y="725"/>
                  </a:lnTo>
                  <a:close/>
                  <a:moveTo>
                    <a:pt x="9137" y="725"/>
                  </a:moveTo>
                  <a:lnTo>
                    <a:pt x="9137" y="3498"/>
                  </a:lnTo>
                  <a:lnTo>
                    <a:pt x="2805" y="3498"/>
                  </a:lnTo>
                  <a:lnTo>
                    <a:pt x="2805" y="725"/>
                  </a:lnTo>
                  <a:lnTo>
                    <a:pt x="6302" y="725"/>
                  </a:lnTo>
                  <a:lnTo>
                    <a:pt x="6302" y="2489"/>
                  </a:lnTo>
                  <a:cubicBezTo>
                    <a:pt x="6302" y="2678"/>
                    <a:pt x="6459" y="2836"/>
                    <a:pt x="6648" y="2836"/>
                  </a:cubicBezTo>
                  <a:lnTo>
                    <a:pt x="8066" y="2836"/>
                  </a:lnTo>
                  <a:cubicBezTo>
                    <a:pt x="8255" y="2836"/>
                    <a:pt x="8413" y="2678"/>
                    <a:pt x="8413" y="2489"/>
                  </a:cubicBezTo>
                  <a:lnTo>
                    <a:pt x="8413" y="725"/>
                  </a:lnTo>
                  <a:close/>
                  <a:moveTo>
                    <a:pt x="2080" y="725"/>
                  </a:moveTo>
                  <a:lnTo>
                    <a:pt x="2080" y="3876"/>
                  </a:lnTo>
                  <a:cubicBezTo>
                    <a:pt x="2080" y="4065"/>
                    <a:pt x="2238" y="4222"/>
                    <a:pt x="2427" y="4222"/>
                  </a:cubicBezTo>
                  <a:lnTo>
                    <a:pt x="9452" y="4222"/>
                  </a:lnTo>
                  <a:cubicBezTo>
                    <a:pt x="9641" y="4222"/>
                    <a:pt x="9799" y="4065"/>
                    <a:pt x="9799" y="3876"/>
                  </a:cubicBezTo>
                  <a:lnTo>
                    <a:pt x="9799" y="1166"/>
                  </a:lnTo>
                  <a:lnTo>
                    <a:pt x="11217" y="2584"/>
                  </a:lnTo>
                  <a:lnTo>
                    <a:pt x="11217" y="11311"/>
                  </a:lnTo>
                  <a:lnTo>
                    <a:pt x="662" y="11311"/>
                  </a:lnTo>
                  <a:lnTo>
                    <a:pt x="662" y="725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11658" y="12004"/>
                  </a:lnTo>
                  <a:cubicBezTo>
                    <a:pt x="11847" y="12004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41" y="2395"/>
                    <a:pt x="11878" y="2300"/>
                    <a:pt x="11847" y="2237"/>
                  </a:cubicBezTo>
                  <a:lnTo>
                    <a:pt x="9736" y="127"/>
                  </a:lnTo>
                  <a:cubicBezTo>
                    <a:pt x="9641" y="32"/>
                    <a:pt x="9578" y="1"/>
                    <a:pt x="94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66" name="Google Shape;10966;p78"/>
            <p:cNvSpPr/>
            <p:nvPr/>
          </p:nvSpPr>
          <p:spPr>
            <a:xfrm>
              <a:off x="-46366400" y="258065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8" y="0"/>
                  </a:moveTo>
                  <a:cubicBezTo>
                    <a:pt x="159" y="0"/>
                    <a:pt x="1" y="158"/>
                    <a:pt x="1" y="347"/>
                  </a:cubicBezTo>
                  <a:cubicBezTo>
                    <a:pt x="1" y="536"/>
                    <a:pt x="159" y="693"/>
                    <a:pt x="348" y="693"/>
                  </a:cubicBezTo>
                  <a:lnTo>
                    <a:pt x="1041" y="693"/>
                  </a:lnTo>
                  <a:cubicBezTo>
                    <a:pt x="1261" y="693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67" name="Google Shape;10967;p78"/>
            <p:cNvSpPr/>
            <p:nvPr/>
          </p:nvSpPr>
          <p:spPr>
            <a:xfrm>
              <a:off x="-46313625" y="2457775"/>
              <a:ext cx="122900" cy="122100"/>
            </a:xfrm>
            <a:custGeom>
              <a:avLst/>
              <a:gdLst/>
              <a:ahLst/>
              <a:cxnLst/>
              <a:rect l="l" t="t" r="r" b="b"/>
              <a:pathLst>
                <a:path w="4916" h="4884" extrusionOk="0">
                  <a:moveTo>
                    <a:pt x="2458" y="662"/>
                  </a:moveTo>
                  <a:cubicBezTo>
                    <a:pt x="3435" y="662"/>
                    <a:pt x="4222" y="1450"/>
                    <a:pt x="4222" y="2426"/>
                  </a:cubicBezTo>
                  <a:cubicBezTo>
                    <a:pt x="4222" y="3403"/>
                    <a:pt x="3435" y="4190"/>
                    <a:pt x="2458" y="4190"/>
                  </a:cubicBezTo>
                  <a:cubicBezTo>
                    <a:pt x="1450" y="4190"/>
                    <a:pt x="662" y="3403"/>
                    <a:pt x="662" y="2426"/>
                  </a:cubicBezTo>
                  <a:cubicBezTo>
                    <a:pt x="662" y="1450"/>
                    <a:pt x="1450" y="662"/>
                    <a:pt x="2458" y="662"/>
                  </a:cubicBezTo>
                  <a:close/>
                  <a:moveTo>
                    <a:pt x="2458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81"/>
                    <a:pt x="1103" y="4884"/>
                    <a:pt x="2458" y="4884"/>
                  </a:cubicBezTo>
                  <a:cubicBezTo>
                    <a:pt x="3781" y="4884"/>
                    <a:pt x="4884" y="3749"/>
                    <a:pt x="4884" y="2426"/>
                  </a:cubicBezTo>
                  <a:cubicBezTo>
                    <a:pt x="4916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68" name="Google Shape;10968;p78"/>
            <p:cNvSpPr/>
            <p:nvPr/>
          </p:nvSpPr>
          <p:spPr>
            <a:xfrm>
              <a:off x="-46278950" y="249322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662"/>
                  </a:moveTo>
                  <a:cubicBezTo>
                    <a:pt x="1260" y="662"/>
                    <a:pt x="1418" y="819"/>
                    <a:pt x="1418" y="1008"/>
                  </a:cubicBezTo>
                  <a:cubicBezTo>
                    <a:pt x="1418" y="1197"/>
                    <a:pt x="1260" y="1355"/>
                    <a:pt x="1071" y="1355"/>
                  </a:cubicBezTo>
                  <a:cubicBezTo>
                    <a:pt x="851" y="1355"/>
                    <a:pt x="693" y="1197"/>
                    <a:pt x="693" y="1008"/>
                  </a:cubicBezTo>
                  <a:cubicBezTo>
                    <a:pt x="693" y="819"/>
                    <a:pt x="851" y="662"/>
                    <a:pt x="1071" y="662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38" y="2111"/>
                    <a:pt x="2111" y="1638"/>
                    <a:pt x="2111" y="1040"/>
                  </a:cubicBezTo>
                  <a:cubicBezTo>
                    <a:pt x="2142" y="473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969" name="Google Shape;10969;p78"/>
          <p:cNvSpPr/>
          <p:nvPr/>
        </p:nvSpPr>
        <p:spPr>
          <a:xfrm>
            <a:off x="2911252" y="4788796"/>
            <a:ext cx="480145" cy="478872"/>
          </a:xfrm>
          <a:custGeom>
            <a:avLst/>
            <a:gdLst/>
            <a:ahLst/>
            <a:cxnLst/>
            <a:rect l="l" t="t" r="r" b="b"/>
            <a:pathLst>
              <a:path w="12068" h="12036" extrusionOk="0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970" name="Google Shape;10970;p78"/>
          <p:cNvGrpSpPr/>
          <p:nvPr/>
        </p:nvGrpSpPr>
        <p:grpSpPr>
          <a:xfrm>
            <a:off x="5282440" y="4194957"/>
            <a:ext cx="478872" cy="478832"/>
            <a:chOff x="-44914800" y="2342000"/>
            <a:chExt cx="300900" cy="300875"/>
          </a:xfrm>
          <a:solidFill>
            <a:srgbClr val="009447"/>
          </a:solidFill>
        </p:grpSpPr>
        <p:sp>
          <p:nvSpPr>
            <p:cNvPr id="10971" name="Google Shape;10971;p78"/>
            <p:cNvSpPr/>
            <p:nvPr/>
          </p:nvSpPr>
          <p:spPr>
            <a:xfrm>
              <a:off x="-44914800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1450" y="725"/>
                  </a:moveTo>
                  <a:lnTo>
                    <a:pt x="1450" y="1418"/>
                  </a:ln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11311" y="725"/>
                  </a:moveTo>
                  <a:lnTo>
                    <a:pt x="11311" y="1418"/>
                  </a:lnTo>
                  <a:lnTo>
                    <a:pt x="10618" y="1418"/>
                  </a:lnTo>
                  <a:lnTo>
                    <a:pt x="10618" y="725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1" y="2142"/>
                    <a:pt x="10240" y="2142"/>
                  </a:cubicBezTo>
                  <a:lnTo>
                    <a:pt x="10618" y="2142"/>
                  </a:lnTo>
                  <a:lnTo>
                    <a:pt x="10618" y="9893"/>
                  </a:lnTo>
                  <a:lnTo>
                    <a:pt x="10240" y="9893"/>
                  </a:lnTo>
                  <a:cubicBezTo>
                    <a:pt x="10051" y="9893"/>
                    <a:pt x="9893" y="10050"/>
                    <a:pt x="9893" y="10239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39"/>
                  </a:lnTo>
                  <a:cubicBezTo>
                    <a:pt x="2143" y="10050"/>
                    <a:pt x="1985" y="9893"/>
                    <a:pt x="1796" y="9893"/>
                  </a:cubicBezTo>
                  <a:lnTo>
                    <a:pt x="1450" y="9893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1418" y="10617"/>
                  </a:moveTo>
                  <a:lnTo>
                    <a:pt x="1418" y="11310"/>
                  </a:lnTo>
                  <a:lnTo>
                    <a:pt x="725" y="11310"/>
                  </a:lnTo>
                  <a:lnTo>
                    <a:pt x="725" y="10617"/>
                  </a:lnTo>
                  <a:close/>
                  <a:moveTo>
                    <a:pt x="11311" y="10617"/>
                  </a:moveTo>
                  <a:lnTo>
                    <a:pt x="11311" y="11310"/>
                  </a:lnTo>
                  <a:lnTo>
                    <a:pt x="10618" y="11310"/>
                  </a:lnTo>
                  <a:lnTo>
                    <a:pt x="10618" y="10617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64"/>
                  </a:lnTo>
                  <a:cubicBezTo>
                    <a:pt x="1" y="1985"/>
                    <a:pt x="158" y="2142"/>
                    <a:pt x="379" y="2142"/>
                  </a:cubicBezTo>
                  <a:lnTo>
                    <a:pt x="725" y="2142"/>
                  </a:lnTo>
                  <a:lnTo>
                    <a:pt x="725" y="9893"/>
                  </a:lnTo>
                  <a:lnTo>
                    <a:pt x="379" y="9893"/>
                  </a:lnTo>
                  <a:cubicBezTo>
                    <a:pt x="158" y="9893"/>
                    <a:pt x="1" y="10050"/>
                    <a:pt x="1" y="10239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79" y="12035"/>
                  </a:cubicBezTo>
                  <a:lnTo>
                    <a:pt x="1796" y="12035"/>
                  </a:lnTo>
                  <a:cubicBezTo>
                    <a:pt x="1985" y="12035"/>
                    <a:pt x="2143" y="11877"/>
                    <a:pt x="2143" y="11657"/>
                  </a:cubicBezTo>
                  <a:lnTo>
                    <a:pt x="2143" y="11310"/>
                  </a:lnTo>
                  <a:lnTo>
                    <a:pt x="9893" y="11310"/>
                  </a:lnTo>
                  <a:lnTo>
                    <a:pt x="9893" y="11657"/>
                  </a:lnTo>
                  <a:cubicBezTo>
                    <a:pt x="9893" y="11877"/>
                    <a:pt x="10051" y="12035"/>
                    <a:pt x="10240" y="12035"/>
                  </a:cubicBezTo>
                  <a:lnTo>
                    <a:pt x="11657" y="12035"/>
                  </a:lnTo>
                  <a:cubicBezTo>
                    <a:pt x="11878" y="12035"/>
                    <a:pt x="12036" y="11877"/>
                    <a:pt x="12036" y="11657"/>
                  </a:cubicBezTo>
                  <a:lnTo>
                    <a:pt x="12036" y="10239"/>
                  </a:lnTo>
                  <a:cubicBezTo>
                    <a:pt x="12036" y="10050"/>
                    <a:pt x="11878" y="9893"/>
                    <a:pt x="11657" y="9893"/>
                  </a:cubicBezTo>
                  <a:lnTo>
                    <a:pt x="11311" y="9893"/>
                  </a:lnTo>
                  <a:lnTo>
                    <a:pt x="11311" y="2142"/>
                  </a:lnTo>
                  <a:lnTo>
                    <a:pt x="11657" y="2142"/>
                  </a:lnTo>
                  <a:cubicBezTo>
                    <a:pt x="11878" y="2142"/>
                    <a:pt x="12036" y="1985"/>
                    <a:pt x="12036" y="1764"/>
                  </a:cubicBezTo>
                  <a:lnTo>
                    <a:pt x="12036" y="378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72" name="Google Shape;10972;p78"/>
            <p:cNvSpPr/>
            <p:nvPr/>
          </p:nvSpPr>
          <p:spPr>
            <a:xfrm>
              <a:off x="-44860450" y="2412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7026" y="694"/>
                  </a:moveTo>
                  <a:lnTo>
                    <a:pt x="7026" y="725"/>
                  </a:lnTo>
                  <a:lnTo>
                    <a:pt x="7026" y="5136"/>
                  </a:lnTo>
                  <a:lnTo>
                    <a:pt x="5514" y="3624"/>
                  </a:lnTo>
                  <a:cubicBezTo>
                    <a:pt x="5451" y="3561"/>
                    <a:pt x="5356" y="3498"/>
                    <a:pt x="5262" y="3498"/>
                  </a:cubicBezTo>
                  <a:cubicBezTo>
                    <a:pt x="5167" y="3498"/>
                    <a:pt x="5041" y="3561"/>
                    <a:pt x="5010" y="3624"/>
                  </a:cubicBezTo>
                  <a:lnTo>
                    <a:pt x="3907" y="4821"/>
                  </a:lnTo>
                  <a:lnTo>
                    <a:pt x="2678" y="3592"/>
                  </a:lnTo>
                  <a:cubicBezTo>
                    <a:pt x="2615" y="3529"/>
                    <a:pt x="2529" y="3498"/>
                    <a:pt x="2438" y="3498"/>
                  </a:cubicBezTo>
                  <a:cubicBezTo>
                    <a:pt x="2348" y="3498"/>
                    <a:pt x="2253" y="3529"/>
                    <a:pt x="2174" y="3592"/>
                  </a:cubicBezTo>
                  <a:lnTo>
                    <a:pt x="662" y="5104"/>
                  </a:lnTo>
                  <a:lnTo>
                    <a:pt x="662" y="694"/>
                  </a:lnTo>
                  <a:close/>
                  <a:moveTo>
                    <a:pt x="2458" y="4380"/>
                  </a:moveTo>
                  <a:lnTo>
                    <a:pt x="3718" y="5640"/>
                  </a:lnTo>
                  <a:lnTo>
                    <a:pt x="1198" y="5640"/>
                  </a:lnTo>
                  <a:lnTo>
                    <a:pt x="2458" y="4380"/>
                  </a:lnTo>
                  <a:close/>
                  <a:moveTo>
                    <a:pt x="5293" y="4411"/>
                  </a:moveTo>
                  <a:lnTo>
                    <a:pt x="6554" y="5671"/>
                  </a:lnTo>
                  <a:lnTo>
                    <a:pt x="4695" y="5671"/>
                  </a:lnTo>
                  <a:lnTo>
                    <a:pt x="4695" y="5640"/>
                  </a:lnTo>
                  <a:lnTo>
                    <a:pt x="4411" y="5356"/>
                  </a:lnTo>
                  <a:lnTo>
                    <a:pt x="5293" y="4411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5986"/>
                  </a:lnTo>
                  <a:cubicBezTo>
                    <a:pt x="0" y="6207"/>
                    <a:pt x="158" y="6365"/>
                    <a:pt x="347" y="6365"/>
                  </a:cubicBezTo>
                  <a:lnTo>
                    <a:pt x="7373" y="6365"/>
                  </a:lnTo>
                  <a:cubicBezTo>
                    <a:pt x="7562" y="6365"/>
                    <a:pt x="7719" y="6207"/>
                    <a:pt x="7719" y="5986"/>
                  </a:cubicBezTo>
                  <a:lnTo>
                    <a:pt x="7719" y="379"/>
                  </a:lnTo>
                  <a:cubicBezTo>
                    <a:pt x="7719" y="158"/>
                    <a:pt x="7562" y="1"/>
                    <a:pt x="73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73" name="Google Shape;10973;p78"/>
            <p:cNvSpPr/>
            <p:nvPr/>
          </p:nvSpPr>
          <p:spPr>
            <a:xfrm>
              <a:off x="-44791150" y="243965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041" y="725"/>
                  </a:moveTo>
                  <a:cubicBezTo>
                    <a:pt x="1261" y="725"/>
                    <a:pt x="1419" y="883"/>
                    <a:pt x="1419" y="1072"/>
                  </a:cubicBezTo>
                  <a:cubicBezTo>
                    <a:pt x="1419" y="1261"/>
                    <a:pt x="1261" y="1418"/>
                    <a:pt x="1041" y="1418"/>
                  </a:cubicBezTo>
                  <a:cubicBezTo>
                    <a:pt x="852" y="1418"/>
                    <a:pt x="694" y="1261"/>
                    <a:pt x="694" y="1072"/>
                  </a:cubicBezTo>
                  <a:cubicBezTo>
                    <a:pt x="694" y="883"/>
                    <a:pt x="852" y="725"/>
                    <a:pt x="1041" y="725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32" y="1670"/>
                    <a:pt x="505" y="2143"/>
                    <a:pt x="1041" y="2143"/>
                  </a:cubicBezTo>
                  <a:cubicBezTo>
                    <a:pt x="1639" y="2143"/>
                    <a:pt x="2112" y="1670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974" name="Google Shape;10974;p78"/>
          <p:cNvSpPr/>
          <p:nvPr/>
        </p:nvSpPr>
        <p:spPr>
          <a:xfrm>
            <a:off x="2319448" y="1737486"/>
            <a:ext cx="476365" cy="475729"/>
          </a:xfrm>
          <a:custGeom>
            <a:avLst/>
            <a:gdLst/>
            <a:ahLst/>
            <a:cxnLst/>
            <a:rect l="l" t="t" r="r" b="b"/>
            <a:pathLst>
              <a:path w="11973" h="11957" extrusionOk="0">
                <a:moveTo>
                  <a:pt x="5986" y="748"/>
                </a:moveTo>
                <a:lnTo>
                  <a:pt x="8003" y="1756"/>
                </a:lnTo>
                <a:lnTo>
                  <a:pt x="5986" y="2796"/>
                </a:lnTo>
                <a:lnTo>
                  <a:pt x="4002" y="1756"/>
                </a:lnTo>
                <a:lnTo>
                  <a:pt x="5986" y="748"/>
                </a:lnTo>
                <a:close/>
                <a:moveTo>
                  <a:pt x="3561" y="2324"/>
                </a:moveTo>
                <a:lnTo>
                  <a:pt x="5671" y="3395"/>
                </a:lnTo>
                <a:lnTo>
                  <a:pt x="5671" y="6136"/>
                </a:lnTo>
                <a:lnTo>
                  <a:pt x="3561" y="5064"/>
                </a:lnTo>
                <a:lnTo>
                  <a:pt x="3561" y="2324"/>
                </a:lnTo>
                <a:close/>
                <a:moveTo>
                  <a:pt x="8475" y="2324"/>
                </a:moveTo>
                <a:lnTo>
                  <a:pt x="8475" y="5064"/>
                </a:lnTo>
                <a:lnTo>
                  <a:pt x="6364" y="6136"/>
                </a:lnTo>
                <a:lnTo>
                  <a:pt x="6364" y="3395"/>
                </a:lnTo>
                <a:lnTo>
                  <a:pt x="8475" y="2324"/>
                </a:lnTo>
                <a:close/>
                <a:moveTo>
                  <a:pt x="3214" y="5663"/>
                </a:moveTo>
                <a:lnTo>
                  <a:pt x="5230" y="6703"/>
                </a:lnTo>
                <a:lnTo>
                  <a:pt x="3214" y="7711"/>
                </a:lnTo>
                <a:lnTo>
                  <a:pt x="1166" y="6703"/>
                </a:lnTo>
                <a:lnTo>
                  <a:pt x="3214" y="5663"/>
                </a:lnTo>
                <a:close/>
                <a:moveTo>
                  <a:pt x="8822" y="5663"/>
                </a:moveTo>
                <a:lnTo>
                  <a:pt x="10870" y="6703"/>
                </a:lnTo>
                <a:lnTo>
                  <a:pt x="8822" y="7711"/>
                </a:lnTo>
                <a:lnTo>
                  <a:pt x="6837" y="6703"/>
                </a:lnTo>
                <a:lnTo>
                  <a:pt x="8822" y="5663"/>
                </a:lnTo>
                <a:close/>
                <a:moveTo>
                  <a:pt x="5671" y="7238"/>
                </a:moveTo>
                <a:lnTo>
                  <a:pt x="5671" y="9948"/>
                </a:lnTo>
                <a:lnTo>
                  <a:pt x="3561" y="11019"/>
                </a:lnTo>
                <a:lnTo>
                  <a:pt x="3561" y="8309"/>
                </a:lnTo>
                <a:lnTo>
                  <a:pt x="5671" y="7238"/>
                </a:lnTo>
                <a:close/>
                <a:moveTo>
                  <a:pt x="11311" y="7238"/>
                </a:moveTo>
                <a:lnTo>
                  <a:pt x="11311" y="10011"/>
                </a:lnTo>
                <a:lnTo>
                  <a:pt x="9200" y="11050"/>
                </a:lnTo>
                <a:lnTo>
                  <a:pt x="9200" y="8309"/>
                </a:lnTo>
                <a:lnTo>
                  <a:pt x="11311" y="7238"/>
                </a:lnTo>
                <a:close/>
                <a:moveTo>
                  <a:pt x="725" y="7270"/>
                </a:moveTo>
                <a:lnTo>
                  <a:pt x="2836" y="8341"/>
                </a:lnTo>
                <a:lnTo>
                  <a:pt x="2836" y="11082"/>
                </a:lnTo>
                <a:lnTo>
                  <a:pt x="725" y="10042"/>
                </a:lnTo>
                <a:lnTo>
                  <a:pt x="725" y="7270"/>
                </a:lnTo>
                <a:close/>
                <a:moveTo>
                  <a:pt x="6364" y="7270"/>
                </a:moveTo>
                <a:lnTo>
                  <a:pt x="8475" y="8341"/>
                </a:lnTo>
                <a:lnTo>
                  <a:pt x="8475" y="11082"/>
                </a:lnTo>
                <a:lnTo>
                  <a:pt x="6364" y="10042"/>
                </a:lnTo>
                <a:lnTo>
                  <a:pt x="6364" y="7270"/>
                </a:lnTo>
                <a:close/>
                <a:moveTo>
                  <a:pt x="5998" y="0"/>
                </a:moveTo>
                <a:cubicBezTo>
                  <a:pt x="5947" y="0"/>
                  <a:pt x="5892" y="8"/>
                  <a:pt x="5829" y="24"/>
                </a:cubicBezTo>
                <a:lnTo>
                  <a:pt x="3056" y="1441"/>
                </a:lnTo>
                <a:cubicBezTo>
                  <a:pt x="2930" y="1536"/>
                  <a:pt x="2836" y="1662"/>
                  <a:pt x="2836" y="1756"/>
                </a:cubicBezTo>
                <a:lnTo>
                  <a:pt x="2836" y="5064"/>
                </a:lnTo>
                <a:lnTo>
                  <a:pt x="221" y="6388"/>
                </a:lnTo>
                <a:cubicBezTo>
                  <a:pt x="95" y="6451"/>
                  <a:pt x="0" y="6577"/>
                  <a:pt x="0" y="6703"/>
                </a:cubicBezTo>
                <a:lnTo>
                  <a:pt x="0" y="10200"/>
                </a:lnTo>
                <a:cubicBezTo>
                  <a:pt x="0" y="10326"/>
                  <a:pt x="95" y="10420"/>
                  <a:pt x="221" y="10515"/>
                </a:cubicBezTo>
                <a:lnTo>
                  <a:pt x="3056" y="11933"/>
                </a:lnTo>
                <a:cubicBezTo>
                  <a:pt x="3088" y="11948"/>
                  <a:pt x="3135" y="11956"/>
                  <a:pt x="3190" y="11956"/>
                </a:cubicBezTo>
                <a:cubicBezTo>
                  <a:pt x="3245" y="11956"/>
                  <a:pt x="3308" y="11948"/>
                  <a:pt x="3371" y="11933"/>
                </a:cubicBezTo>
                <a:lnTo>
                  <a:pt x="5986" y="10578"/>
                </a:lnTo>
                <a:lnTo>
                  <a:pt x="8633" y="11933"/>
                </a:lnTo>
                <a:cubicBezTo>
                  <a:pt x="8680" y="11948"/>
                  <a:pt x="8727" y="11956"/>
                  <a:pt x="8779" y="11956"/>
                </a:cubicBezTo>
                <a:cubicBezTo>
                  <a:pt x="8830" y="11956"/>
                  <a:pt x="8885" y="11948"/>
                  <a:pt x="8948" y="11933"/>
                </a:cubicBezTo>
                <a:lnTo>
                  <a:pt x="11783" y="10515"/>
                </a:lnTo>
                <a:cubicBezTo>
                  <a:pt x="11909" y="10420"/>
                  <a:pt x="11972" y="10326"/>
                  <a:pt x="11972" y="10200"/>
                </a:cubicBezTo>
                <a:lnTo>
                  <a:pt x="11972" y="6703"/>
                </a:lnTo>
                <a:cubicBezTo>
                  <a:pt x="11972" y="6577"/>
                  <a:pt x="11941" y="6451"/>
                  <a:pt x="11783" y="6388"/>
                </a:cubicBezTo>
                <a:lnTo>
                  <a:pt x="9137" y="5064"/>
                </a:lnTo>
                <a:lnTo>
                  <a:pt x="9137" y="1756"/>
                </a:lnTo>
                <a:cubicBezTo>
                  <a:pt x="9137" y="1662"/>
                  <a:pt x="9074" y="1536"/>
                  <a:pt x="8948" y="1441"/>
                </a:cubicBezTo>
                <a:lnTo>
                  <a:pt x="6144" y="24"/>
                </a:lnTo>
                <a:cubicBezTo>
                  <a:pt x="6097" y="8"/>
                  <a:pt x="6049" y="0"/>
                  <a:pt x="5998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975" name="Google Shape;10975;p78"/>
          <p:cNvGrpSpPr/>
          <p:nvPr/>
        </p:nvGrpSpPr>
        <p:grpSpPr>
          <a:xfrm>
            <a:off x="2314421" y="2344982"/>
            <a:ext cx="478872" cy="476565"/>
            <a:chOff x="-49786250" y="2316650"/>
            <a:chExt cx="300900" cy="299450"/>
          </a:xfrm>
          <a:solidFill>
            <a:srgbClr val="009447"/>
          </a:solidFill>
        </p:grpSpPr>
        <p:sp>
          <p:nvSpPr>
            <p:cNvPr id="10976" name="Google Shape;10976;p78"/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77" name="Google Shape;10977;p78"/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78" name="Google Shape;10978;p78"/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79" name="Google Shape;10979;p78"/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80" name="Google Shape;10980;p78"/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81" name="Google Shape;10981;p78"/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82" name="Google Shape;10982;p78"/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0983" name="Google Shape;10983;p78"/>
          <p:cNvSpPr/>
          <p:nvPr/>
        </p:nvSpPr>
        <p:spPr>
          <a:xfrm>
            <a:off x="2308806" y="2940323"/>
            <a:ext cx="497652" cy="478872"/>
          </a:xfrm>
          <a:custGeom>
            <a:avLst/>
            <a:gdLst/>
            <a:ahLst/>
            <a:cxnLst/>
            <a:rect l="l" t="t" r="r" b="b"/>
            <a:pathLst>
              <a:path w="12508" h="12036" extrusionOk="0">
                <a:moveTo>
                  <a:pt x="4600" y="725"/>
                </a:moveTo>
                <a:cubicBezTo>
                  <a:pt x="7026" y="725"/>
                  <a:pt x="8475" y="1387"/>
                  <a:pt x="8475" y="1796"/>
                </a:cubicBezTo>
                <a:cubicBezTo>
                  <a:pt x="8475" y="2143"/>
                  <a:pt x="7058" y="2836"/>
                  <a:pt x="4600" y="2836"/>
                </a:cubicBezTo>
                <a:cubicBezTo>
                  <a:pt x="2111" y="2836"/>
                  <a:pt x="725" y="2143"/>
                  <a:pt x="725" y="1796"/>
                </a:cubicBezTo>
                <a:cubicBezTo>
                  <a:pt x="725" y="1387"/>
                  <a:pt x="2143" y="725"/>
                  <a:pt x="4600" y="725"/>
                </a:cubicBezTo>
                <a:close/>
                <a:moveTo>
                  <a:pt x="694" y="2805"/>
                </a:moveTo>
                <a:cubicBezTo>
                  <a:pt x="1670" y="3403"/>
                  <a:pt x="3371" y="3592"/>
                  <a:pt x="4537" y="3592"/>
                </a:cubicBezTo>
                <a:cubicBezTo>
                  <a:pt x="4915" y="3592"/>
                  <a:pt x="5262" y="3592"/>
                  <a:pt x="5608" y="3561"/>
                </a:cubicBezTo>
                <a:lnTo>
                  <a:pt x="5608" y="4002"/>
                </a:lnTo>
                <a:cubicBezTo>
                  <a:pt x="5608" y="4191"/>
                  <a:pt x="5451" y="4348"/>
                  <a:pt x="5262" y="4348"/>
                </a:cubicBezTo>
                <a:cubicBezTo>
                  <a:pt x="4663" y="4348"/>
                  <a:pt x="4191" y="4821"/>
                  <a:pt x="4191" y="5420"/>
                </a:cubicBezTo>
                <a:lnTo>
                  <a:pt x="4191" y="6113"/>
                </a:lnTo>
                <a:cubicBezTo>
                  <a:pt x="4191" y="6302"/>
                  <a:pt x="4033" y="6459"/>
                  <a:pt x="3844" y="6459"/>
                </a:cubicBezTo>
                <a:cubicBezTo>
                  <a:pt x="3655" y="6459"/>
                  <a:pt x="3497" y="6302"/>
                  <a:pt x="3497" y="6113"/>
                </a:cubicBezTo>
                <a:lnTo>
                  <a:pt x="3497" y="5325"/>
                </a:lnTo>
                <a:cubicBezTo>
                  <a:pt x="3529" y="4726"/>
                  <a:pt x="3056" y="4254"/>
                  <a:pt x="2458" y="4254"/>
                </a:cubicBezTo>
                <a:cubicBezTo>
                  <a:pt x="1859" y="4254"/>
                  <a:pt x="1387" y="4726"/>
                  <a:pt x="1387" y="5325"/>
                </a:cubicBezTo>
                <a:lnTo>
                  <a:pt x="1387" y="6743"/>
                </a:lnTo>
                <a:cubicBezTo>
                  <a:pt x="1387" y="6932"/>
                  <a:pt x="1229" y="7089"/>
                  <a:pt x="1040" y="7089"/>
                </a:cubicBezTo>
                <a:cubicBezTo>
                  <a:pt x="851" y="7089"/>
                  <a:pt x="694" y="6932"/>
                  <a:pt x="694" y="6743"/>
                </a:cubicBezTo>
                <a:lnTo>
                  <a:pt x="694" y="2805"/>
                </a:lnTo>
                <a:close/>
                <a:moveTo>
                  <a:pt x="8475" y="2742"/>
                </a:moveTo>
                <a:lnTo>
                  <a:pt x="8475" y="8192"/>
                </a:lnTo>
                <a:cubicBezTo>
                  <a:pt x="7719" y="8034"/>
                  <a:pt x="7026" y="7625"/>
                  <a:pt x="6553" y="6995"/>
                </a:cubicBezTo>
                <a:lnTo>
                  <a:pt x="5104" y="5010"/>
                </a:lnTo>
                <a:cubicBezTo>
                  <a:pt x="5104" y="5010"/>
                  <a:pt x="5167" y="4978"/>
                  <a:pt x="5293" y="4978"/>
                </a:cubicBezTo>
                <a:cubicBezTo>
                  <a:pt x="5892" y="4978"/>
                  <a:pt x="6364" y="4506"/>
                  <a:pt x="6364" y="3907"/>
                </a:cubicBezTo>
                <a:lnTo>
                  <a:pt x="6364" y="3403"/>
                </a:lnTo>
                <a:cubicBezTo>
                  <a:pt x="7215" y="3277"/>
                  <a:pt x="7971" y="3057"/>
                  <a:pt x="8475" y="2742"/>
                </a:cubicBezTo>
                <a:close/>
                <a:moveTo>
                  <a:pt x="9200" y="3844"/>
                </a:moveTo>
                <a:cubicBezTo>
                  <a:pt x="9925" y="4159"/>
                  <a:pt x="10555" y="4695"/>
                  <a:pt x="10996" y="5325"/>
                </a:cubicBezTo>
                <a:cubicBezTo>
                  <a:pt x="11689" y="6302"/>
                  <a:pt x="11153" y="7782"/>
                  <a:pt x="10019" y="8160"/>
                </a:cubicBezTo>
                <a:cubicBezTo>
                  <a:pt x="9735" y="8223"/>
                  <a:pt x="9452" y="8318"/>
                  <a:pt x="9200" y="8318"/>
                </a:cubicBezTo>
                <a:lnTo>
                  <a:pt x="9200" y="3844"/>
                </a:lnTo>
                <a:close/>
                <a:moveTo>
                  <a:pt x="2489" y="4978"/>
                </a:moveTo>
                <a:cubicBezTo>
                  <a:pt x="2678" y="4978"/>
                  <a:pt x="2836" y="5136"/>
                  <a:pt x="2836" y="5325"/>
                </a:cubicBezTo>
                <a:lnTo>
                  <a:pt x="2836" y="6050"/>
                </a:lnTo>
                <a:cubicBezTo>
                  <a:pt x="2836" y="6617"/>
                  <a:pt x="3308" y="7089"/>
                  <a:pt x="3907" y="7089"/>
                </a:cubicBezTo>
                <a:cubicBezTo>
                  <a:pt x="4474" y="7089"/>
                  <a:pt x="4947" y="6680"/>
                  <a:pt x="4978" y="6081"/>
                </a:cubicBezTo>
                <a:lnTo>
                  <a:pt x="5986" y="7467"/>
                </a:lnTo>
                <a:cubicBezTo>
                  <a:pt x="6459" y="8097"/>
                  <a:pt x="7152" y="8570"/>
                  <a:pt x="7877" y="8822"/>
                </a:cubicBezTo>
                <a:cubicBezTo>
                  <a:pt x="8097" y="8917"/>
                  <a:pt x="8286" y="8948"/>
                  <a:pt x="8507" y="8980"/>
                </a:cubicBezTo>
                <a:lnTo>
                  <a:pt x="8507" y="10303"/>
                </a:lnTo>
                <a:cubicBezTo>
                  <a:pt x="8475" y="10618"/>
                  <a:pt x="7058" y="11311"/>
                  <a:pt x="4600" y="11311"/>
                </a:cubicBezTo>
                <a:cubicBezTo>
                  <a:pt x="2111" y="11311"/>
                  <a:pt x="725" y="10586"/>
                  <a:pt x="725" y="10240"/>
                </a:cubicBezTo>
                <a:lnTo>
                  <a:pt x="725" y="7688"/>
                </a:lnTo>
                <a:cubicBezTo>
                  <a:pt x="851" y="7719"/>
                  <a:pt x="977" y="7782"/>
                  <a:pt x="1072" y="7782"/>
                </a:cubicBezTo>
                <a:cubicBezTo>
                  <a:pt x="1670" y="7782"/>
                  <a:pt x="2143" y="7310"/>
                  <a:pt x="2143" y="6711"/>
                </a:cubicBezTo>
                <a:lnTo>
                  <a:pt x="2143" y="5325"/>
                </a:lnTo>
                <a:cubicBezTo>
                  <a:pt x="2143" y="5136"/>
                  <a:pt x="2300" y="4978"/>
                  <a:pt x="2489" y="4978"/>
                </a:cubicBezTo>
                <a:close/>
                <a:moveTo>
                  <a:pt x="4537" y="1"/>
                </a:moveTo>
                <a:cubicBezTo>
                  <a:pt x="3371" y="1"/>
                  <a:pt x="2300" y="158"/>
                  <a:pt x="1481" y="442"/>
                </a:cubicBezTo>
                <a:cubicBezTo>
                  <a:pt x="252" y="851"/>
                  <a:pt x="0" y="1387"/>
                  <a:pt x="0" y="1796"/>
                </a:cubicBezTo>
                <a:lnTo>
                  <a:pt x="0" y="10240"/>
                </a:lnTo>
                <a:cubicBezTo>
                  <a:pt x="0" y="10649"/>
                  <a:pt x="252" y="11153"/>
                  <a:pt x="1481" y="11594"/>
                </a:cubicBezTo>
                <a:cubicBezTo>
                  <a:pt x="2300" y="11878"/>
                  <a:pt x="3403" y="12036"/>
                  <a:pt x="4537" y="12036"/>
                </a:cubicBezTo>
                <a:cubicBezTo>
                  <a:pt x="6837" y="12036"/>
                  <a:pt x="9137" y="11437"/>
                  <a:pt x="9137" y="10240"/>
                </a:cubicBezTo>
                <a:lnTo>
                  <a:pt x="9137" y="8980"/>
                </a:lnTo>
                <a:cubicBezTo>
                  <a:pt x="9515" y="8980"/>
                  <a:pt x="9862" y="8917"/>
                  <a:pt x="10208" y="8791"/>
                </a:cubicBezTo>
                <a:cubicBezTo>
                  <a:pt x="11815" y="8286"/>
                  <a:pt x="12508" y="6302"/>
                  <a:pt x="11563" y="4884"/>
                </a:cubicBezTo>
                <a:cubicBezTo>
                  <a:pt x="10996" y="4096"/>
                  <a:pt x="10208" y="3435"/>
                  <a:pt x="9137" y="2994"/>
                </a:cubicBezTo>
                <a:lnTo>
                  <a:pt x="9137" y="1796"/>
                </a:lnTo>
                <a:cubicBezTo>
                  <a:pt x="9137" y="631"/>
                  <a:pt x="6837" y="1"/>
                  <a:pt x="4537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984" name="Google Shape;10984;p78"/>
          <p:cNvSpPr/>
          <p:nvPr/>
        </p:nvSpPr>
        <p:spPr>
          <a:xfrm>
            <a:off x="5295296" y="1779777"/>
            <a:ext cx="478872" cy="477599"/>
          </a:xfrm>
          <a:custGeom>
            <a:avLst/>
            <a:gdLst/>
            <a:ahLst/>
            <a:cxnLst/>
            <a:rect l="l" t="t" r="r" b="b"/>
            <a:pathLst>
              <a:path w="12036" h="12004" extrusionOk="0">
                <a:moveTo>
                  <a:pt x="1450" y="693"/>
                </a:moveTo>
                <a:lnTo>
                  <a:pt x="1450" y="1418"/>
                </a:lnTo>
                <a:lnTo>
                  <a:pt x="756" y="1418"/>
                </a:lnTo>
                <a:lnTo>
                  <a:pt x="756" y="693"/>
                </a:lnTo>
                <a:close/>
                <a:moveTo>
                  <a:pt x="11342" y="693"/>
                </a:moveTo>
                <a:lnTo>
                  <a:pt x="11342" y="1418"/>
                </a:lnTo>
                <a:lnTo>
                  <a:pt x="10618" y="1418"/>
                </a:lnTo>
                <a:lnTo>
                  <a:pt x="10618" y="693"/>
                </a:lnTo>
                <a:close/>
                <a:moveTo>
                  <a:pt x="6049" y="4191"/>
                </a:moveTo>
                <a:cubicBezTo>
                  <a:pt x="6270" y="4191"/>
                  <a:pt x="6427" y="4380"/>
                  <a:pt x="6427" y="4569"/>
                </a:cubicBezTo>
                <a:cubicBezTo>
                  <a:pt x="6427" y="4758"/>
                  <a:pt x="6270" y="4915"/>
                  <a:pt x="6049" y="4915"/>
                </a:cubicBezTo>
                <a:cubicBezTo>
                  <a:pt x="5860" y="4915"/>
                  <a:pt x="5703" y="4758"/>
                  <a:pt x="5703" y="4569"/>
                </a:cubicBezTo>
                <a:cubicBezTo>
                  <a:pt x="5703" y="4380"/>
                  <a:pt x="5860" y="4191"/>
                  <a:pt x="6049" y="4191"/>
                </a:cubicBezTo>
                <a:close/>
                <a:moveTo>
                  <a:pt x="6081" y="1040"/>
                </a:moveTo>
                <a:cubicBezTo>
                  <a:pt x="6144" y="1166"/>
                  <a:pt x="8381" y="5167"/>
                  <a:pt x="8475" y="5262"/>
                </a:cubicBezTo>
                <a:lnTo>
                  <a:pt x="7278" y="7026"/>
                </a:lnTo>
                <a:lnTo>
                  <a:pt x="6427" y="7026"/>
                </a:lnTo>
                <a:lnTo>
                  <a:pt x="6427" y="5577"/>
                </a:lnTo>
                <a:cubicBezTo>
                  <a:pt x="6805" y="5419"/>
                  <a:pt x="7120" y="5041"/>
                  <a:pt x="7120" y="4600"/>
                </a:cubicBezTo>
                <a:cubicBezTo>
                  <a:pt x="7120" y="4001"/>
                  <a:pt x="6648" y="3529"/>
                  <a:pt x="6081" y="3529"/>
                </a:cubicBezTo>
                <a:cubicBezTo>
                  <a:pt x="5482" y="3529"/>
                  <a:pt x="5010" y="4001"/>
                  <a:pt x="5010" y="4600"/>
                </a:cubicBezTo>
                <a:cubicBezTo>
                  <a:pt x="5010" y="5073"/>
                  <a:pt x="5293" y="5451"/>
                  <a:pt x="5703" y="5577"/>
                </a:cubicBezTo>
                <a:lnTo>
                  <a:pt x="5703" y="7026"/>
                </a:lnTo>
                <a:lnTo>
                  <a:pt x="4852" y="7026"/>
                </a:lnTo>
                <a:lnTo>
                  <a:pt x="3655" y="5262"/>
                </a:lnTo>
                <a:cubicBezTo>
                  <a:pt x="3749" y="5167"/>
                  <a:pt x="5986" y="1166"/>
                  <a:pt x="6081" y="1040"/>
                </a:cubicBezTo>
                <a:close/>
                <a:moveTo>
                  <a:pt x="3812" y="3529"/>
                </a:moveTo>
                <a:lnTo>
                  <a:pt x="2899" y="5104"/>
                </a:lnTo>
                <a:cubicBezTo>
                  <a:pt x="2836" y="5230"/>
                  <a:pt x="2836" y="5388"/>
                  <a:pt x="2899" y="5451"/>
                </a:cubicBezTo>
                <a:lnTo>
                  <a:pt x="4064" y="7215"/>
                </a:lnTo>
                <a:cubicBezTo>
                  <a:pt x="3749" y="7404"/>
                  <a:pt x="3529" y="7719"/>
                  <a:pt x="3529" y="8097"/>
                </a:cubicBezTo>
                <a:lnTo>
                  <a:pt x="3529" y="8475"/>
                </a:lnTo>
                <a:lnTo>
                  <a:pt x="693" y="8475"/>
                </a:lnTo>
                <a:lnTo>
                  <a:pt x="693" y="3907"/>
                </a:lnTo>
                <a:cubicBezTo>
                  <a:pt x="788" y="3686"/>
                  <a:pt x="945" y="3529"/>
                  <a:pt x="1103" y="3529"/>
                </a:cubicBezTo>
                <a:close/>
                <a:moveTo>
                  <a:pt x="7436" y="7751"/>
                </a:moveTo>
                <a:cubicBezTo>
                  <a:pt x="7625" y="7751"/>
                  <a:pt x="7782" y="7908"/>
                  <a:pt x="7782" y="8097"/>
                </a:cubicBezTo>
                <a:lnTo>
                  <a:pt x="7782" y="8475"/>
                </a:lnTo>
                <a:lnTo>
                  <a:pt x="4285" y="8475"/>
                </a:lnTo>
                <a:lnTo>
                  <a:pt x="4285" y="8097"/>
                </a:lnTo>
                <a:cubicBezTo>
                  <a:pt x="4285" y="7908"/>
                  <a:pt x="4443" y="7751"/>
                  <a:pt x="4632" y="7751"/>
                </a:cubicBezTo>
                <a:close/>
                <a:moveTo>
                  <a:pt x="10996" y="3529"/>
                </a:moveTo>
                <a:cubicBezTo>
                  <a:pt x="11185" y="3529"/>
                  <a:pt x="11342" y="3686"/>
                  <a:pt x="11342" y="3907"/>
                </a:cubicBezTo>
                <a:lnTo>
                  <a:pt x="11342" y="8475"/>
                </a:lnTo>
                <a:lnTo>
                  <a:pt x="8507" y="8475"/>
                </a:lnTo>
                <a:lnTo>
                  <a:pt x="8507" y="8097"/>
                </a:lnTo>
                <a:cubicBezTo>
                  <a:pt x="8507" y="7719"/>
                  <a:pt x="8318" y="7404"/>
                  <a:pt x="8003" y="7215"/>
                </a:cubicBezTo>
                <a:lnTo>
                  <a:pt x="9137" y="5451"/>
                </a:lnTo>
                <a:cubicBezTo>
                  <a:pt x="9200" y="5356"/>
                  <a:pt x="9200" y="5230"/>
                  <a:pt x="9137" y="5104"/>
                </a:cubicBezTo>
                <a:lnTo>
                  <a:pt x="8223" y="3529"/>
                </a:lnTo>
                <a:close/>
                <a:moveTo>
                  <a:pt x="11342" y="9137"/>
                </a:moveTo>
                <a:lnTo>
                  <a:pt x="11342" y="9483"/>
                </a:lnTo>
                <a:cubicBezTo>
                  <a:pt x="11342" y="9672"/>
                  <a:pt x="11185" y="9830"/>
                  <a:pt x="10996" y="9830"/>
                </a:cubicBezTo>
                <a:lnTo>
                  <a:pt x="1103" y="9830"/>
                </a:lnTo>
                <a:cubicBezTo>
                  <a:pt x="914" y="9830"/>
                  <a:pt x="756" y="9672"/>
                  <a:pt x="756" y="9483"/>
                </a:cubicBezTo>
                <a:lnTo>
                  <a:pt x="756" y="9137"/>
                </a:lnTo>
                <a:close/>
                <a:moveTo>
                  <a:pt x="6427" y="10554"/>
                </a:moveTo>
                <a:lnTo>
                  <a:pt x="6427" y="11248"/>
                </a:lnTo>
                <a:lnTo>
                  <a:pt x="5703" y="11248"/>
                </a:lnTo>
                <a:lnTo>
                  <a:pt x="5703" y="10554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65"/>
                </a:lnTo>
                <a:cubicBezTo>
                  <a:pt x="0" y="1954"/>
                  <a:pt x="158" y="2111"/>
                  <a:pt x="347" y="2111"/>
                </a:cubicBezTo>
                <a:lnTo>
                  <a:pt x="1765" y="2111"/>
                </a:lnTo>
                <a:cubicBezTo>
                  <a:pt x="1954" y="2111"/>
                  <a:pt x="2111" y="1954"/>
                  <a:pt x="2111" y="1765"/>
                </a:cubicBezTo>
                <a:lnTo>
                  <a:pt x="2111" y="1418"/>
                </a:lnTo>
                <a:lnTo>
                  <a:pt x="5010" y="1418"/>
                </a:lnTo>
                <a:lnTo>
                  <a:pt x="4159" y="2836"/>
                </a:lnTo>
                <a:lnTo>
                  <a:pt x="1072" y="2836"/>
                </a:lnTo>
                <a:cubicBezTo>
                  <a:pt x="473" y="2836"/>
                  <a:pt x="0" y="3308"/>
                  <a:pt x="0" y="3907"/>
                </a:cubicBezTo>
                <a:lnTo>
                  <a:pt x="0" y="9515"/>
                </a:lnTo>
                <a:cubicBezTo>
                  <a:pt x="0" y="10113"/>
                  <a:pt x="473" y="10586"/>
                  <a:pt x="1072" y="10586"/>
                </a:cubicBezTo>
                <a:lnTo>
                  <a:pt x="4947" y="10586"/>
                </a:lnTo>
                <a:lnTo>
                  <a:pt x="4947" y="11311"/>
                </a:lnTo>
                <a:lnTo>
                  <a:pt x="3907" y="11311"/>
                </a:lnTo>
                <a:cubicBezTo>
                  <a:pt x="3686" y="11311"/>
                  <a:pt x="3529" y="11468"/>
                  <a:pt x="3529" y="11657"/>
                </a:cubicBezTo>
                <a:cubicBezTo>
                  <a:pt x="3529" y="11846"/>
                  <a:pt x="3686" y="12004"/>
                  <a:pt x="3907" y="12004"/>
                </a:cubicBezTo>
                <a:lnTo>
                  <a:pt x="8097" y="12004"/>
                </a:lnTo>
                <a:cubicBezTo>
                  <a:pt x="8318" y="12004"/>
                  <a:pt x="8475" y="11846"/>
                  <a:pt x="8475" y="11657"/>
                </a:cubicBezTo>
                <a:cubicBezTo>
                  <a:pt x="8475" y="11468"/>
                  <a:pt x="8318" y="11311"/>
                  <a:pt x="8097" y="11311"/>
                </a:cubicBezTo>
                <a:lnTo>
                  <a:pt x="7057" y="11311"/>
                </a:lnTo>
                <a:lnTo>
                  <a:pt x="7057" y="10586"/>
                </a:lnTo>
                <a:lnTo>
                  <a:pt x="10933" y="10586"/>
                </a:lnTo>
                <a:cubicBezTo>
                  <a:pt x="11531" y="10586"/>
                  <a:pt x="12004" y="10113"/>
                  <a:pt x="12004" y="9515"/>
                </a:cubicBezTo>
                <a:lnTo>
                  <a:pt x="12004" y="3907"/>
                </a:lnTo>
                <a:cubicBezTo>
                  <a:pt x="12035" y="3308"/>
                  <a:pt x="11563" y="2836"/>
                  <a:pt x="10996" y="2836"/>
                </a:cubicBezTo>
                <a:lnTo>
                  <a:pt x="7877" y="2836"/>
                </a:lnTo>
                <a:lnTo>
                  <a:pt x="7057" y="1418"/>
                </a:lnTo>
                <a:lnTo>
                  <a:pt x="9924" y="1418"/>
                </a:lnTo>
                <a:lnTo>
                  <a:pt x="9924" y="1765"/>
                </a:lnTo>
                <a:cubicBezTo>
                  <a:pt x="9924" y="1954"/>
                  <a:pt x="10082" y="2111"/>
                  <a:pt x="10271" y="2111"/>
                </a:cubicBezTo>
                <a:lnTo>
                  <a:pt x="11689" y="2111"/>
                </a:lnTo>
                <a:cubicBezTo>
                  <a:pt x="11878" y="2111"/>
                  <a:pt x="12035" y="1954"/>
                  <a:pt x="12035" y="1765"/>
                </a:cubicBezTo>
                <a:lnTo>
                  <a:pt x="12035" y="347"/>
                </a:lnTo>
                <a:cubicBezTo>
                  <a:pt x="12035" y="158"/>
                  <a:pt x="11878" y="0"/>
                  <a:pt x="11689" y="0"/>
                </a:cubicBezTo>
                <a:lnTo>
                  <a:pt x="10271" y="0"/>
                </a:lnTo>
                <a:cubicBezTo>
                  <a:pt x="10082" y="0"/>
                  <a:pt x="9924" y="158"/>
                  <a:pt x="9924" y="347"/>
                </a:cubicBezTo>
                <a:lnTo>
                  <a:pt x="9924" y="693"/>
                </a:lnTo>
                <a:lnTo>
                  <a:pt x="6648" y="693"/>
                </a:lnTo>
                <a:lnTo>
                  <a:pt x="6333" y="189"/>
                </a:lnTo>
                <a:cubicBezTo>
                  <a:pt x="6270" y="63"/>
                  <a:pt x="6144" y="0"/>
                  <a:pt x="6018" y="0"/>
                </a:cubicBezTo>
                <a:cubicBezTo>
                  <a:pt x="5892" y="0"/>
                  <a:pt x="5797" y="63"/>
                  <a:pt x="5703" y="189"/>
                </a:cubicBezTo>
                <a:lnTo>
                  <a:pt x="5388" y="693"/>
                </a:lnTo>
                <a:lnTo>
                  <a:pt x="2111" y="693"/>
                </a:lnTo>
                <a:lnTo>
                  <a:pt x="2111" y="347"/>
                </a:lnTo>
                <a:cubicBezTo>
                  <a:pt x="2111" y="158"/>
                  <a:pt x="1954" y="0"/>
                  <a:pt x="1765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0985" name="Google Shape;10985;p78"/>
          <p:cNvGrpSpPr/>
          <p:nvPr/>
        </p:nvGrpSpPr>
        <p:grpSpPr>
          <a:xfrm>
            <a:off x="5377526" y="2385324"/>
            <a:ext cx="307153" cy="478832"/>
            <a:chOff x="-47842400" y="2342000"/>
            <a:chExt cx="193000" cy="300875"/>
          </a:xfrm>
          <a:solidFill>
            <a:srgbClr val="009447"/>
          </a:solidFill>
        </p:grpSpPr>
        <p:sp>
          <p:nvSpPr>
            <p:cNvPr id="10986" name="Google Shape;10986;p78"/>
            <p:cNvSpPr/>
            <p:nvPr/>
          </p:nvSpPr>
          <p:spPr>
            <a:xfrm>
              <a:off x="-47809325" y="2412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1828" y="725"/>
                  </a:moveTo>
                  <a:cubicBezTo>
                    <a:pt x="2301" y="725"/>
                    <a:pt x="2679" y="1009"/>
                    <a:pt x="2805" y="1418"/>
                  </a:cubicBezTo>
                  <a:lnTo>
                    <a:pt x="1828" y="1418"/>
                  </a:lnTo>
                  <a:cubicBezTo>
                    <a:pt x="1639" y="1418"/>
                    <a:pt x="1482" y="1576"/>
                    <a:pt x="1482" y="1796"/>
                  </a:cubicBezTo>
                  <a:lnTo>
                    <a:pt x="1482" y="2773"/>
                  </a:lnTo>
                  <a:cubicBezTo>
                    <a:pt x="1072" y="2647"/>
                    <a:pt x="757" y="2269"/>
                    <a:pt x="757" y="1796"/>
                  </a:cubicBezTo>
                  <a:cubicBezTo>
                    <a:pt x="757" y="1198"/>
                    <a:pt x="1230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86" y="2111"/>
                  </a:moveTo>
                  <a:lnTo>
                    <a:pt x="4286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9"/>
                    <a:pt x="3372" y="2804"/>
                    <a:pt x="3529" y="2111"/>
                  </a:cubicBezTo>
                  <a:close/>
                  <a:moveTo>
                    <a:pt x="1797" y="1"/>
                  </a:moveTo>
                  <a:cubicBezTo>
                    <a:pt x="789" y="1"/>
                    <a:pt x="1" y="788"/>
                    <a:pt x="1" y="1796"/>
                  </a:cubicBezTo>
                  <a:cubicBezTo>
                    <a:pt x="1" y="2647"/>
                    <a:pt x="599" y="3372"/>
                    <a:pt x="1450" y="3529"/>
                  </a:cubicBezTo>
                  <a:lnTo>
                    <a:pt x="1450" y="4632"/>
                  </a:lnTo>
                  <a:cubicBezTo>
                    <a:pt x="1450" y="4821"/>
                    <a:pt x="1576" y="4978"/>
                    <a:pt x="1797" y="4978"/>
                  </a:cubicBezTo>
                  <a:lnTo>
                    <a:pt x="4601" y="4978"/>
                  </a:lnTo>
                  <a:cubicBezTo>
                    <a:pt x="4790" y="4978"/>
                    <a:pt x="4947" y="4821"/>
                    <a:pt x="4947" y="4632"/>
                  </a:cubicBezTo>
                  <a:lnTo>
                    <a:pt x="4947" y="1828"/>
                  </a:lnTo>
                  <a:cubicBezTo>
                    <a:pt x="4979" y="1576"/>
                    <a:pt x="4821" y="1418"/>
                    <a:pt x="4632" y="1418"/>
                  </a:cubicBezTo>
                  <a:lnTo>
                    <a:pt x="3529" y="1418"/>
                  </a:lnTo>
                  <a:cubicBezTo>
                    <a:pt x="3372" y="631"/>
                    <a:pt x="2647" y="1"/>
                    <a:pt x="1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87" name="Google Shape;10987;p78"/>
            <p:cNvSpPr/>
            <p:nvPr/>
          </p:nvSpPr>
          <p:spPr>
            <a:xfrm>
              <a:off x="-47842400" y="2342000"/>
              <a:ext cx="193000" cy="300875"/>
            </a:xfrm>
            <a:custGeom>
              <a:avLst/>
              <a:gdLst/>
              <a:ahLst/>
              <a:cxnLst/>
              <a:rect l="l" t="t" r="r" b="b"/>
              <a:pathLst>
                <a:path w="7720" h="12035" extrusionOk="0">
                  <a:moveTo>
                    <a:pt x="6995" y="725"/>
                  </a:moveTo>
                  <a:lnTo>
                    <a:pt x="6995" y="1418"/>
                  </a:lnTo>
                  <a:lnTo>
                    <a:pt x="662" y="1418"/>
                  </a:lnTo>
                  <a:lnTo>
                    <a:pt x="662" y="725"/>
                  </a:lnTo>
                  <a:close/>
                  <a:moveTo>
                    <a:pt x="7058" y="2142"/>
                  </a:moveTo>
                  <a:lnTo>
                    <a:pt x="7058" y="8506"/>
                  </a:lnTo>
                  <a:lnTo>
                    <a:pt x="694" y="8506"/>
                  </a:lnTo>
                  <a:lnTo>
                    <a:pt x="694" y="2142"/>
                  </a:lnTo>
                  <a:close/>
                  <a:moveTo>
                    <a:pt x="7058" y="9200"/>
                  </a:moveTo>
                  <a:lnTo>
                    <a:pt x="7058" y="11310"/>
                  </a:lnTo>
                  <a:lnTo>
                    <a:pt x="694" y="11310"/>
                  </a:lnTo>
                  <a:lnTo>
                    <a:pt x="694" y="9200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47" y="12035"/>
                  </a:cubicBezTo>
                  <a:lnTo>
                    <a:pt x="7373" y="12035"/>
                  </a:lnTo>
                  <a:cubicBezTo>
                    <a:pt x="7562" y="12035"/>
                    <a:pt x="7719" y="11877"/>
                    <a:pt x="7719" y="11657"/>
                  </a:cubicBezTo>
                  <a:lnTo>
                    <a:pt x="7719" y="378"/>
                  </a:lnTo>
                  <a:cubicBezTo>
                    <a:pt x="7719" y="158"/>
                    <a:pt x="7562" y="0"/>
                    <a:pt x="7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88" name="Google Shape;10988;p78"/>
            <p:cNvSpPr/>
            <p:nvPr/>
          </p:nvSpPr>
          <p:spPr>
            <a:xfrm>
              <a:off x="-47772300" y="258930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1" y="568"/>
                    <a:pt x="2111" y="347"/>
                  </a:cubicBez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89" name="Google Shape;10989;p78"/>
          <p:cNvGrpSpPr/>
          <p:nvPr/>
        </p:nvGrpSpPr>
        <p:grpSpPr>
          <a:xfrm>
            <a:off x="5292283" y="2981936"/>
            <a:ext cx="477639" cy="478872"/>
            <a:chOff x="-47896750" y="2710600"/>
            <a:chExt cx="300125" cy="300900"/>
          </a:xfrm>
          <a:solidFill>
            <a:srgbClr val="009447"/>
          </a:solidFill>
        </p:grpSpPr>
        <p:sp>
          <p:nvSpPr>
            <p:cNvPr id="10990" name="Google Shape;10990;p78"/>
            <p:cNvSpPr/>
            <p:nvPr/>
          </p:nvSpPr>
          <p:spPr>
            <a:xfrm>
              <a:off x="-47896750" y="2710600"/>
              <a:ext cx="300125" cy="300900"/>
            </a:xfrm>
            <a:custGeom>
              <a:avLst/>
              <a:gdLst/>
              <a:ahLst/>
              <a:cxnLst/>
              <a:rect l="l" t="t" r="r" b="b"/>
              <a:pathLst>
                <a:path w="12005" h="12036" extrusionOk="0">
                  <a:moveTo>
                    <a:pt x="2836" y="756"/>
                  </a:moveTo>
                  <a:cubicBezTo>
                    <a:pt x="3246" y="756"/>
                    <a:pt x="3561" y="1072"/>
                    <a:pt x="3561" y="1450"/>
                  </a:cubicBezTo>
                  <a:lnTo>
                    <a:pt x="3561" y="2237"/>
                  </a:lnTo>
                  <a:cubicBezTo>
                    <a:pt x="3309" y="2206"/>
                    <a:pt x="3088" y="2174"/>
                    <a:pt x="2836" y="2174"/>
                  </a:cubicBezTo>
                  <a:cubicBezTo>
                    <a:pt x="2616" y="2174"/>
                    <a:pt x="2364" y="2206"/>
                    <a:pt x="2143" y="2237"/>
                  </a:cubicBezTo>
                  <a:lnTo>
                    <a:pt x="2143" y="1450"/>
                  </a:lnTo>
                  <a:cubicBezTo>
                    <a:pt x="2143" y="1072"/>
                    <a:pt x="2458" y="756"/>
                    <a:pt x="2836" y="756"/>
                  </a:cubicBezTo>
                  <a:close/>
                  <a:moveTo>
                    <a:pt x="5231" y="1450"/>
                  </a:moveTo>
                  <a:cubicBezTo>
                    <a:pt x="7026" y="1450"/>
                    <a:pt x="8539" y="2584"/>
                    <a:pt x="9106" y="4254"/>
                  </a:cubicBezTo>
                  <a:cubicBezTo>
                    <a:pt x="8854" y="4254"/>
                    <a:pt x="8633" y="4317"/>
                    <a:pt x="8444" y="4474"/>
                  </a:cubicBezTo>
                  <a:cubicBezTo>
                    <a:pt x="8003" y="3119"/>
                    <a:pt x="6743" y="2174"/>
                    <a:pt x="5231" y="2174"/>
                  </a:cubicBezTo>
                  <a:lnTo>
                    <a:pt x="4254" y="2174"/>
                  </a:lnTo>
                  <a:lnTo>
                    <a:pt x="4254" y="1450"/>
                  </a:lnTo>
                  <a:close/>
                  <a:moveTo>
                    <a:pt x="2868" y="2836"/>
                  </a:moveTo>
                  <a:cubicBezTo>
                    <a:pt x="4033" y="2836"/>
                    <a:pt x="4979" y="3781"/>
                    <a:pt x="4979" y="4947"/>
                  </a:cubicBezTo>
                  <a:lnTo>
                    <a:pt x="4979" y="5671"/>
                  </a:lnTo>
                  <a:lnTo>
                    <a:pt x="757" y="5671"/>
                  </a:lnTo>
                  <a:lnTo>
                    <a:pt x="757" y="4947"/>
                  </a:lnTo>
                  <a:cubicBezTo>
                    <a:pt x="757" y="3781"/>
                    <a:pt x="1702" y="2836"/>
                    <a:pt x="2868" y="2836"/>
                  </a:cubicBezTo>
                  <a:close/>
                  <a:moveTo>
                    <a:pt x="9169" y="4947"/>
                  </a:moveTo>
                  <a:cubicBezTo>
                    <a:pt x="9578" y="4947"/>
                    <a:pt x="9893" y="5262"/>
                    <a:pt x="9893" y="5671"/>
                  </a:cubicBezTo>
                  <a:cubicBezTo>
                    <a:pt x="9893" y="6049"/>
                    <a:pt x="9578" y="6364"/>
                    <a:pt x="9169" y="6364"/>
                  </a:cubicBezTo>
                  <a:cubicBezTo>
                    <a:pt x="8791" y="6364"/>
                    <a:pt x="8476" y="6049"/>
                    <a:pt x="8476" y="5671"/>
                  </a:cubicBezTo>
                  <a:cubicBezTo>
                    <a:pt x="8476" y="5262"/>
                    <a:pt x="8791" y="4947"/>
                    <a:pt x="9169" y="4947"/>
                  </a:cubicBezTo>
                  <a:close/>
                  <a:moveTo>
                    <a:pt x="9547" y="6994"/>
                  </a:moveTo>
                  <a:lnTo>
                    <a:pt x="9547" y="9924"/>
                  </a:lnTo>
                  <a:lnTo>
                    <a:pt x="8822" y="9924"/>
                  </a:lnTo>
                  <a:lnTo>
                    <a:pt x="8822" y="6994"/>
                  </a:lnTo>
                  <a:cubicBezTo>
                    <a:pt x="8948" y="7057"/>
                    <a:pt x="9074" y="7057"/>
                    <a:pt x="9169" y="7057"/>
                  </a:cubicBezTo>
                  <a:cubicBezTo>
                    <a:pt x="9295" y="7057"/>
                    <a:pt x="9421" y="7057"/>
                    <a:pt x="9547" y="6994"/>
                  </a:cubicBezTo>
                  <a:close/>
                  <a:moveTo>
                    <a:pt x="10208" y="10617"/>
                  </a:moveTo>
                  <a:cubicBezTo>
                    <a:pt x="10681" y="10617"/>
                    <a:pt x="11059" y="10933"/>
                    <a:pt x="11217" y="11342"/>
                  </a:cubicBezTo>
                  <a:lnTo>
                    <a:pt x="5703" y="11342"/>
                  </a:lnTo>
                  <a:cubicBezTo>
                    <a:pt x="5861" y="10933"/>
                    <a:pt x="6270" y="10617"/>
                    <a:pt x="6711" y="10617"/>
                  </a:cubicBezTo>
                  <a:close/>
                  <a:moveTo>
                    <a:pt x="2836" y="0"/>
                  </a:moveTo>
                  <a:cubicBezTo>
                    <a:pt x="2049" y="0"/>
                    <a:pt x="1419" y="630"/>
                    <a:pt x="1419" y="1418"/>
                  </a:cubicBezTo>
                  <a:lnTo>
                    <a:pt x="1419" y="2458"/>
                  </a:lnTo>
                  <a:cubicBezTo>
                    <a:pt x="599" y="2930"/>
                    <a:pt x="1" y="3844"/>
                    <a:pt x="1" y="4915"/>
                  </a:cubicBezTo>
                  <a:lnTo>
                    <a:pt x="1" y="5986"/>
                  </a:lnTo>
                  <a:cubicBezTo>
                    <a:pt x="1" y="6175"/>
                    <a:pt x="158" y="6333"/>
                    <a:pt x="347" y="6333"/>
                  </a:cubicBezTo>
                  <a:lnTo>
                    <a:pt x="5294" y="6333"/>
                  </a:lnTo>
                  <a:cubicBezTo>
                    <a:pt x="5483" y="6333"/>
                    <a:pt x="5640" y="6175"/>
                    <a:pt x="5640" y="5986"/>
                  </a:cubicBezTo>
                  <a:lnTo>
                    <a:pt x="5640" y="4915"/>
                  </a:lnTo>
                  <a:cubicBezTo>
                    <a:pt x="5640" y="4096"/>
                    <a:pt x="5294" y="3340"/>
                    <a:pt x="4695" y="2773"/>
                  </a:cubicBezTo>
                  <a:lnTo>
                    <a:pt x="5231" y="2773"/>
                  </a:lnTo>
                  <a:cubicBezTo>
                    <a:pt x="6585" y="2773"/>
                    <a:pt x="7688" y="3781"/>
                    <a:pt x="7877" y="5104"/>
                  </a:cubicBezTo>
                  <a:cubicBezTo>
                    <a:pt x="7846" y="5262"/>
                    <a:pt x="7814" y="5419"/>
                    <a:pt x="7814" y="5608"/>
                  </a:cubicBezTo>
                  <a:cubicBezTo>
                    <a:pt x="7814" y="5986"/>
                    <a:pt x="7909" y="6301"/>
                    <a:pt x="8161" y="6553"/>
                  </a:cubicBezTo>
                  <a:lnTo>
                    <a:pt x="8161" y="9924"/>
                  </a:lnTo>
                  <a:lnTo>
                    <a:pt x="7436" y="9924"/>
                  </a:lnTo>
                  <a:lnTo>
                    <a:pt x="7436" y="9546"/>
                  </a:lnTo>
                  <a:cubicBezTo>
                    <a:pt x="7436" y="9357"/>
                    <a:pt x="7278" y="9200"/>
                    <a:pt x="7089" y="9200"/>
                  </a:cubicBezTo>
                  <a:cubicBezTo>
                    <a:pt x="6900" y="9200"/>
                    <a:pt x="6743" y="9357"/>
                    <a:pt x="6743" y="9546"/>
                  </a:cubicBezTo>
                  <a:lnTo>
                    <a:pt x="6743" y="9924"/>
                  </a:lnTo>
                  <a:cubicBezTo>
                    <a:pt x="5766" y="9924"/>
                    <a:pt x="4979" y="10712"/>
                    <a:pt x="4979" y="11689"/>
                  </a:cubicBezTo>
                  <a:cubicBezTo>
                    <a:pt x="4979" y="11878"/>
                    <a:pt x="5136" y="12035"/>
                    <a:pt x="5325" y="12035"/>
                  </a:cubicBezTo>
                  <a:lnTo>
                    <a:pt x="11658" y="12035"/>
                  </a:lnTo>
                  <a:cubicBezTo>
                    <a:pt x="11847" y="12035"/>
                    <a:pt x="12004" y="11878"/>
                    <a:pt x="12004" y="11689"/>
                  </a:cubicBezTo>
                  <a:cubicBezTo>
                    <a:pt x="12004" y="11216"/>
                    <a:pt x="11815" y="10743"/>
                    <a:pt x="11500" y="10428"/>
                  </a:cubicBezTo>
                  <a:cubicBezTo>
                    <a:pt x="11154" y="10113"/>
                    <a:pt x="10713" y="9924"/>
                    <a:pt x="10240" y="9924"/>
                  </a:cubicBezTo>
                  <a:lnTo>
                    <a:pt x="10240" y="6585"/>
                  </a:lnTo>
                  <a:cubicBezTo>
                    <a:pt x="10492" y="6333"/>
                    <a:pt x="10587" y="5986"/>
                    <a:pt x="10587" y="5608"/>
                  </a:cubicBezTo>
                  <a:cubicBezTo>
                    <a:pt x="10587" y="5104"/>
                    <a:pt x="10334" y="4632"/>
                    <a:pt x="9893" y="4411"/>
                  </a:cubicBezTo>
                  <a:cubicBezTo>
                    <a:pt x="9641" y="3371"/>
                    <a:pt x="9106" y="2458"/>
                    <a:pt x="8287" y="1796"/>
                  </a:cubicBezTo>
                  <a:cubicBezTo>
                    <a:pt x="7405" y="1103"/>
                    <a:pt x="6333" y="693"/>
                    <a:pt x="5231" y="693"/>
                  </a:cubicBezTo>
                  <a:lnTo>
                    <a:pt x="4065" y="693"/>
                  </a:lnTo>
                  <a:cubicBezTo>
                    <a:pt x="3813" y="284"/>
                    <a:pt x="3340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91" name="Google Shape;10991;p78"/>
            <p:cNvSpPr/>
            <p:nvPr/>
          </p:nvSpPr>
          <p:spPr>
            <a:xfrm>
              <a:off x="-47834525" y="29043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5"/>
                    <a:pt x="347" y="1765"/>
                  </a:cubicBezTo>
                  <a:cubicBezTo>
                    <a:pt x="568" y="1765"/>
                    <a:pt x="694" y="1607"/>
                    <a:pt x="694" y="1418"/>
                  </a:cubicBezTo>
                  <a:lnTo>
                    <a:pt x="694" y="347"/>
                  </a:lnTo>
                  <a:cubicBezTo>
                    <a:pt x="694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92" name="Google Shape;10992;p78"/>
            <p:cNvSpPr/>
            <p:nvPr/>
          </p:nvSpPr>
          <p:spPr>
            <a:xfrm>
              <a:off x="-47790400" y="2884475"/>
              <a:ext cx="38600" cy="36450"/>
            </a:xfrm>
            <a:custGeom>
              <a:avLst/>
              <a:gdLst/>
              <a:ahLst/>
              <a:cxnLst/>
              <a:rect l="l" t="t" r="r" b="b"/>
              <a:pathLst>
                <a:path w="1544" h="1458" extrusionOk="0">
                  <a:moveTo>
                    <a:pt x="437" y="0"/>
                  </a:moveTo>
                  <a:cubicBezTo>
                    <a:pt x="339" y="0"/>
                    <a:pt x="236" y="24"/>
                    <a:pt x="158" y="71"/>
                  </a:cubicBezTo>
                  <a:cubicBezTo>
                    <a:pt x="0" y="197"/>
                    <a:pt x="32" y="449"/>
                    <a:pt x="158" y="607"/>
                  </a:cubicBezTo>
                  <a:lnTo>
                    <a:pt x="914" y="1363"/>
                  </a:lnTo>
                  <a:cubicBezTo>
                    <a:pt x="1040" y="1457"/>
                    <a:pt x="1103" y="1457"/>
                    <a:pt x="1197" y="1457"/>
                  </a:cubicBezTo>
                  <a:cubicBezTo>
                    <a:pt x="1260" y="1457"/>
                    <a:pt x="1386" y="1426"/>
                    <a:pt x="1418" y="1363"/>
                  </a:cubicBezTo>
                  <a:cubicBezTo>
                    <a:pt x="1544" y="1237"/>
                    <a:pt x="1544" y="985"/>
                    <a:pt x="1418" y="827"/>
                  </a:cubicBezTo>
                  <a:lnTo>
                    <a:pt x="693" y="71"/>
                  </a:lnTo>
                  <a:cubicBezTo>
                    <a:pt x="630" y="24"/>
                    <a:pt x="536" y="0"/>
                    <a:pt x="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93" name="Google Shape;10993;p78"/>
            <p:cNvSpPr/>
            <p:nvPr/>
          </p:nvSpPr>
          <p:spPr>
            <a:xfrm>
              <a:off x="-47896750" y="2885150"/>
              <a:ext cx="37050" cy="37350"/>
            </a:xfrm>
            <a:custGeom>
              <a:avLst/>
              <a:gdLst/>
              <a:ahLst/>
              <a:cxnLst/>
              <a:rect l="l" t="t" r="r" b="b"/>
              <a:pathLst>
                <a:path w="1482" h="1494" extrusionOk="0">
                  <a:moveTo>
                    <a:pt x="1122" y="0"/>
                  </a:moveTo>
                  <a:cubicBezTo>
                    <a:pt x="1027" y="0"/>
                    <a:pt x="933" y="40"/>
                    <a:pt x="883" y="107"/>
                  </a:cubicBezTo>
                  <a:lnTo>
                    <a:pt x="127" y="863"/>
                  </a:lnTo>
                  <a:cubicBezTo>
                    <a:pt x="1" y="958"/>
                    <a:pt x="1" y="1210"/>
                    <a:pt x="127" y="1367"/>
                  </a:cubicBezTo>
                  <a:cubicBezTo>
                    <a:pt x="221" y="1430"/>
                    <a:pt x="284" y="1493"/>
                    <a:pt x="379" y="1493"/>
                  </a:cubicBezTo>
                  <a:cubicBezTo>
                    <a:pt x="442" y="1493"/>
                    <a:pt x="568" y="1430"/>
                    <a:pt x="599" y="1367"/>
                  </a:cubicBezTo>
                  <a:lnTo>
                    <a:pt x="1356" y="611"/>
                  </a:lnTo>
                  <a:cubicBezTo>
                    <a:pt x="1482" y="485"/>
                    <a:pt x="1482" y="264"/>
                    <a:pt x="1356" y="107"/>
                  </a:cubicBezTo>
                  <a:cubicBezTo>
                    <a:pt x="1296" y="33"/>
                    <a:pt x="1208" y="0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94" name="Google Shape;10994;p78"/>
          <p:cNvGrpSpPr/>
          <p:nvPr/>
        </p:nvGrpSpPr>
        <p:grpSpPr>
          <a:xfrm>
            <a:off x="3499803" y="3613346"/>
            <a:ext cx="478872" cy="419988"/>
            <a:chOff x="-46033225" y="1982825"/>
            <a:chExt cx="300900" cy="263900"/>
          </a:xfrm>
          <a:solidFill>
            <a:srgbClr val="009447"/>
          </a:solidFill>
        </p:grpSpPr>
        <p:sp>
          <p:nvSpPr>
            <p:cNvPr id="10995" name="Google Shape;10995;p78"/>
            <p:cNvSpPr/>
            <p:nvPr/>
          </p:nvSpPr>
          <p:spPr>
            <a:xfrm>
              <a:off x="-45962325" y="2053725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25"/>
                  </a:moveTo>
                  <a:cubicBezTo>
                    <a:pt x="4505" y="725"/>
                    <a:pt x="5608" y="1828"/>
                    <a:pt x="5608" y="3151"/>
                  </a:cubicBezTo>
                  <a:cubicBezTo>
                    <a:pt x="5608" y="4506"/>
                    <a:pt x="4505" y="5608"/>
                    <a:pt x="3151" y="5608"/>
                  </a:cubicBezTo>
                  <a:cubicBezTo>
                    <a:pt x="1827" y="5608"/>
                    <a:pt x="725" y="4474"/>
                    <a:pt x="725" y="3151"/>
                  </a:cubicBezTo>
                  <a:cubicBezTo>
                    <a:pt x="725" y="1828"/>
                    <a:pt x="1827" y="725"/>
                    <a:pt x="3151" y="725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4"/>
                    <a:pt x="1418" y="6301"/>
                    <a:pt x="3151" y="6301"/>
                  </a:cubicBezTo>
                  <a:cubicBezTo>
                    <a:pt x="4883" y="6301"/>
                    <a:pt x="6301" y="4884"/>
                    <a:pt x="6301" y="3151"/>
                  </a:cubicBezTo>
                  <a:cubicBezTo>
                    <a:pt x="6301" y="1418"/>
                    <a:pt x="4883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96" name="Google Shape;10996;p78"/>
            <p:cNvSpPr/>
            <p:nvPr/>
          </p:nvSpPr>
          <p:spPr>
            <a:xfrm>
              <a:off x="-45927675" y="2088375"/>
              <a:ext cx="89025" cy="88250"/>
            </a:xfrm>
            <a:custGeom>
              <a:avLst/>
              <a:gdLst/>
              <a:ahLst/>
              <a:cxnLst/>
              <a:rect l="l" t="t" r="r" b="b"/>
              <a:pathLst>
                <a:path w="3561" h="3530" extrusionOk="0">
                  <a:moveTo>
                    <a:pt x="1765" y="694"/>
                  </a:moveTo>
                  <a:cubicBezTo>
                    <a:pt x="2363" y="694"/>
                    <a:pt x="2836" y="1166"/>
                    <a:pt x="2836" y="1765"/>
                  </a:cubicBezTo>
                  <a:cubicBezTo>
                    <a:pt x="2804" y="2363"/>
                    <a:pt x="2332" y="2836"/>
                    <a:pt x="1765" y="2836"/>
                  </a:cubicBezTo>
                  <a:cubicBezTo>
                    <a:pt x="1197" y="2836"/>
                    <a:pt x="725" y="2363"/>
                    <a:pt x="725" y="1765"/>
                  </a:cubicBezTo>
                  <a:cubicBezTo>
                    <a:pt x="725" y="1166"/>
                    <a:pt x="1197" y="694"/>
                    <a:pt x="1765" y="694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5"/>
                  </a:cubicBezTo>
                  <a:cubicBezTo>
                    <a:pt x="3497" y="788"/>
                    <a:pt x="2710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97" name="Google Shape;10997;p78"/>
            <p:cNvSpPr/>
            <p:nvPr/>
          </p:nvSpPr>
          <p:spPr>
            <a:xfrm>
              <a:off x="-46033225" y="1982825"/>
              <a:ext cx="300900" cy="263900"/>
            </a:xfrm>
            <a:custGeom>
              <a:avLst/>
              <a:gdLst/>
              <a:ahLst/>
              <a:cxnLst/>
              <a:rect l="l" t="t" r="r" b="b"/>
              <a:pathLst>
                <a:path w="12036" h="10556" extrusionOk="0">
                  <a:moveTo>
                    <a:pt x="7184" y="726"/>
                  </a:moveTo>
                  <a:lnTo>
                    <a:pt x="7530" y="1419"/>
                  </a:lnTo>
                  <a:lnTo>
                    <a:pt x="4474" y="1419"/>
                  </a:lnTo>
                  <a:lnTo>
                    <a:pt x="4821" y="726"/>
                  </a:lnTo>
                  <a:close/>
                  <a:moveTo>
                    <a:pt x="694" y="3750"/>
                  </a:moveTo>
                  <a:lnTo>
                    <a:pt x="1387" y="4097"/>
                  </a:lnTo>
                  <a:lnTo>
                    <a:pt x="1387" y="7877"/>
                  </a:lnTo>
                  <a:lnTo>
                    <a:pt x="694" y="8224"/>
                  </a:lnTo>
                  <a:lnTo>
                    <a:pt x="694" y="3750"/>
                  </a:lnTo>
                  <a:close/>
                  <a:moveTo>
                    <a:pt x="11279" y="3750"/>
                  </a:moveTo>
                  <a:lnTo>
                    <a:pt x="11279" y="8224"/>
                  </a:lnTo>
                  <a:lnTo>
                    <a:pt x="10555" y="7877"/>
                  </a:lnTo>
                  <a:lnTo>
                    <a:pt x="10555" y="4097"/>
                  </a:lnTo>
                  <a:lnTo>
                    <a:pt x="11279" y="3750"/>
                  </a:lnTo>
                  <a:close/>
                  <a:moveTo>
                    <a:pt x="10933" y="2175"/>
                  </a:moveTo>
                  <a:cubicBezTo>
                    <a:pt x="11122" y="2175"/>
                    <a:pt x="11279" y="2332"/>
                    <a:pt x="11279" y="2521"/>
                  </a:cubicBezTo>
                  <a:lnTo>
                    <a:pt x="11279" y="2994"/>
                  </a:lnTo>
                  <a:lnTo>
                    <a:pt x="10051" y="3592"/>
                  </a:lnTo>
                  <a:cubicBezTo>
                    <a:pt x="9925" y="3655"/>
                    <a:pt x="9862" y="3781"/>
                    <a:pt x="9862" y="3908"/>
                  </a:cubicBezTo>
                  <a:lnTo>
                    <a:pt x="9862" y="8098"/>
                  </a:lnTo>
                  <a:cubicBezTo>
                    <a:pt x="9862" y="8224"/>
                    <a:pt x="9925" y="8350"/>
                    <a:pt x="10051" y="8444"/>
                  </a:cubicBezTo>
                  <a:lnTo>
                    <a:pt x="11279" y="9011"/>
                  </a:lnTo>
                  <a:lnTo>
                    <a:pt x="11279" y="9484"/>
                  </a:lnTo>
                  <a:cubicBezTo>
                    <a:pt x="11279" y="9704"/>
                    <a:pt x="11122" y="9830"/>
                    <a:pt x="10933" y="9830"/>
                  </a:cubicBezTo>
                  <a:lnTo>
                    <a:pt x="1040" y="9830"/>
                  </a:lnTo>
                  <a:cubicBezTo>
                    <a:pt x="851" y="9830"/>
                    <a:pt x="694" y="9673"/>
                    <a:pt x="694" y="9484"/>
                  </a:cubicBezTo>
                  <a:lnTo>
                    <a:pt x="694" y="9011"/>
                  </a:lnTo>
                  <a:lnTo>
                    <a:pt x="1891" y="8444"/>
                  </a:lnTo>
                  <a:cubicBezTo>
                    <a:pt x="2017" y="8350"/>
                    <a:pt x="2111" y="8224"/>
                    <a:pt x="2111" y="8098"/>
                  </a:cubicBezTo>
                  <a:lnTo>
                    <a:pt x="2111" y="3908"/>
                  </a:lnTo>
                  <a:cubicBezTo>
                    <a:pt x="2111" y="3781"/>
                    <a:pt x="2017" y="3655"/>
                    <a:pt x="1891" y="3592"/>
                  </a:cubicBezTo>
                  <a:lnTo>
                    <a:pt x="694" y="2994"/>
                  </a:lnTo>
                  <a:lnTo>
                    <a:pt x="694" y="2521"/>
                  </a:lnTo>
                  <a:cubicBezTo>
                    <a:pt x="694" y="2332"/>
                    <a:pt x="851" y="2175"/>
                    <a:pt x="1040" y="2175"/>
                  </a:cubicBezTo>
                  <a:close/>
                  <a:moveTo>
                    <a:pt x="4632" y="1"/>
                  </a:moveTo>
                  <a:cubicBezTo>
                    <a:pt x="4506" y="1"/>
                    <a:pt x="4380" y="95"/>
                    <a:pt x="4317" y="190"/>
                  </a:cubicBezTo>
                  <a:lnTo>
                    <a:pt x="3718" y="1419"/>
                  </a:lnTo>
                  <a:lnTo>
                    <a:pt x="2143" y="1419"/>
                  </a:lnTo>
                  <a:lnTo>
                    <a:pt x="2143" y="1072"/>
                  </a:lnTo>
                  <a:cubicBezTo>
                    <a:pt x="2143" y="883"/>
                    <a:pt x="1985" y="694"/>
                    <a:pt x="1796" y="694"/>
                  </a:cubicBezTo>
                  <a:cubicBezTo>
                    <a:pt x="1576" y="694"/>
                    <a:pt x="1418" y="883"/>
                    <a:pt x="1418" y="1072"/>
                  </a:cubicBezTo>
                  <a:lnTo>
                    <a:pt x="1418" y="1419"/>
                  </a:lnTo>
                  <a:lnTo>
                    <a:pt x="1072" y="1419"/>
                  </a:lnTo>
                  <a:cubicBezTo>
                    <a:pt x="473" y="1419"/>
                    <a:pt x="1" y="1891"/>
                    <a:pt x="1" y="249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64" y="10555"/>
                  </a:lnTo>
                  <a:cubicBezTo>
                    <a:pt x="11563" y="10555"/>
                    <a:pt x="12035" y="10082"/>
                    <a:pt x="12035" y="9484"/>
                  </a:cubicBezTo>
                  <a:lnTo>
                    <a:pt x="12035" y="2490"/>
                  </a:lnTo>
                  <a:cubicBezTo>
                    <a:pt x="12004" y="1891"/>
                    <a:pt x="11500" y="1419"/>
                    <a:pt x="10933" y="1419"/>
                  </a:cubicBezTo>
                  <a:lnTo>
                    <a:pt x="8318" y="1419"/>
                  </a:lnTo>
                  <a:lnTo>
                    <a:pt x="7719" y="190"/>
                  </a:lnTo>
                  <a:cubicBezTo>
                    <a:pt x="7656" y="95"/>
                    <a:pt x="7530" y="1"/>
                    <a:pt x="7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0998" name="Google Shape;10998;p78"/>
          <p:cNvGrpSpPr/>
          <p:nvPr/>
        </p:nvGrpSpPr>
        <p:grpSpPr>
          <a:xfrm>
            <a:off x="3495426" y="4183022"/>
            <a:ext cx="487625" cy="434868"/>
            <a:chOff x="-46034000" y="2334500"/>
            <a:chExt cx="306400" cy="273250"/>
          </a:xfrm>
          <a:solidFill>
            <a:srgbClr val="009447"/>
          </a:solidFill>
        </p:grpSpPr>
        <p:sp>
          <p:nvSpPr>
            <p:cNvPr id="10999" name="Google Shape;10999;p78"/>
            <p:cNvSpPr/>
            <p:nvPr/>
          </p:nvSpPr>
          <p:spPr>
            <a:xfrm>
              <a:off x="-46034000" y="2334500"/>
              <a:ext cx="306400" cy="273250"/>
            </a:xfrm>
            <a:custGeom>
              <a:avLst/>
              <a:gdLst/>
              <a:ahLst/>
              <a:cxnLst/>
              <a:rect l="l" t="t" r="r" b="b"/>
              <a:pathLst>
                <a:path w="12256" h="10930" extrusionOk="0">
                  <a:moveTo>
                    <a:pt x="9519" y="718"/>
                  </a:moveTo>
                  <a:cubicBezTo>
                    <a:pt x="9971" y="718"/>
                    <a:pt x="10428" y="883"/>
                    <a:pt x="10775" y="1214"/>
                  </a:cubicBezTo>
                  <a:cubicBezTo>
                    <a:pt x="11499" y="1875"/>
                    <a:pt x="11499" y="2978"/>
                    <a:pt x="10806" y="3640"/>
                  </a:cubicBezTo>
                  <a:lnTo>
                    <a:pt x="5734" y="8743"/>
                  </a:lnTo>
                  <a:lnTo>
                    <a:pt x="3403" y="8113"/>
                  </a:lnTo>
                  <a:lnTo>
                    <a:pt x="3214" y="6286"/>
                  </a:lnTo>
                  <a:lnTo>
                    <a:pt x="8286" y="1214"/>
                  </a:lnTo>
                  <a:cubicBezTo>
                    <a:pt x="8617" y="883"/>
                    <a:pt x="9066" y="718"/>
                    <a:pt x="9519" y="718"/>
                  </a:cubicBezTo>
                  <a:close/>
                  <a:moveTo>
                    <a:pt x="2678" y="7830"/>
                  </a:moveTo>
                  <a:lnTo>
                    <a:pt x="2773" y="8460"/>
                  </a:lnTo>
                  <a:cubicBezTo>
                    <a:pt x="2773" y="8617"/>
                    <a:pt x="2867" y="8743"/>
                    <a:pt x="3025" y="8775"/>
                  </a:cubicBezTo>
                  <a:lnTo>
                    <a:pt x="4411" y="9121"/>
                  </a:lnTo>
                  <a:lnTo>
                    <a:pt x="3277" y="10224"/>
                  </a:lnTo>
                  <a:lnTo>
                    <a:pt x="1040" y="9500"/>
                  </a:lnTo>
                  <a:lnTo>
                    <a:pt x="2678" y="7830"/>
                  </a:lnTo>
                  <a:close/>
                  <a:moveTo>
                    <a:pt x="9578" y="1"/>
                  </a:moveTo>
                  <a:cubicBezTo>
                    <a:pt x="8947" y="1"/>
                    <a:pt x="8317" y="237"/>
                    <a:pt x="7845" y="710"/>
                  </a:cubicBezTo>
                  <a:lnTo>
                    <a:pt x="2647" y="5908"/>
                  </a:lnTo>
                  <a:cubicBezTo>
                    <a:pt x="2583" y="5971"/>
                    <a:pt x="2520" y="6097"/>
                    <a:pt x="2520" y="6160"/>
                  </a:cubicBezTo>
                  <a:lnTo>
                    <a:pt x="2615" y="6885"/>
                  </a:lnTo>
                  <a:lnTo>
                    <a:pt x="126" y="9373"/>
                  </a:lnTo>
                  <a:cubicBezTo>
                    <a:pt x="32" y="9437"/>
                    <a:pt x="0" y="9563"/>
                    <a:pt x="32" y="9689"/>
                  </a:cubicBezTo>
                  <a:cubicBezTo>
                    <a:pt x="95" y="9815"/>
                    <a:pt x="158" y="9878"/>
                    <a:pt x="284" y="9909"/>
                  </a:cubicBezTo>
                  <a:lnTo>
                    <a:pt x="3277" y="10917"/>
                  </a:lnTo>
                  <a:cubicBezTo>
                    <a:pt x="3308" y="10925"/>
                    <a:pt x="3342" y="10929"/>
                    <a:pt x="3375" y="10929"/>
                  </a:cubicBezTo>
                  <a:cubicBezTo>
                    <a:pt x="3475" y="10929"/>
                    <a:pt x="3576" y="10894"/>
                    <a:pt x="3623" y="10823"/>
                  </a:cubicBezTo>
                  <a:lnTo>
                    <a:pt x="5198" y="9247"/>
                  </a:lnTo>
                  <a:lnTo>
                    <a:pt x="5797" y="9405"/>
                  </a:lnTo>
                  <a:cubicBezTo>
                    <a:pt x="5831" y="9413"/>
                    <a:pt x="5865" y="9417"/>
                    <a:pt x="5898" y="9417"/>
                  </a:cubicBezTo>
                  <a:cubicBezTo>
                    <a:pt x="5988" y="9417"/>
                    <a:pt x="6074" y="9388"/>
                    <a:pt x="6144" y="9342"/>
                  </a:cubicBezTo>
                  <a:lnTo>
                    <a:pt x="11342" y="4144"/>
                  </a:lnTo>
                  <a:cubicBezTo>
                    <a:pt x="12256" y="3230"/>
                    <a:pt x="12256" y="1655"/>
                    <a:pt x="11310" y="710"/>
                  </a:cubicBezTo>
                  <a:cubicBezTo>
                    <a:pt x="10838" y="237"/>
                    <a:pt x="10208" y="1"/>
                    <a:pt x="9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00" name="Google Shape;11000;p78"/>
            <p:cNvSpPr/>
            <p:nvPr/>
          </p:nvSpPr>
          <p:spPr>
            <a:xfrm>
              <a:off x="-45879625" y="2374275"/>
              <a:ext cx="105550" cy="104000"/>
            </a:xfrm>
            <a:custGeom>
              <a:avLst/>
              <a:gdLst/>
              <a:ahLst/>
              <a:cxnLst/>
              <a:rect l="l" t="t" r="r" b="b"/>
              <a:pathLst>
                <a:path w="4222" h="4160" extrusionOk="0">
                  <a:moveTo>
                    <a:pt x="2899" y="788"/>
                  </a:moveTo>
                  <a:lnTo>
                    <a:pt x="3403" y="1324"/>
                  </a:lnTo>
                  <a:lnTo>
                    <a:pt x="2899" y="1828"/>
                  </a:lnTo>
                  <a:lnTo>
                    <a:pt x="2363" y="1324"/>
                  </a:lnTo>
                  <a:lnTo>
                    <a:pt x="2899" y="788"/>
                  </a:lnTo>
                  <a:close/>
                  <a:moveTo>
                    <a:pt x="1859" y="1828"/>
                  </a:moveTo>
                  <a:lnTo>
                    <a:pt x="2363" y="2332"/>
                  </a:lnTo>
                  <a:lnTo>
                    <a:pt x="1386" y="3340"/>
                  </a:lnTo>
                  <a:lnTo>
                    <a:pt x="882" y="2805"/>
                  </a:lnTo>
                  <a:lnTo>
                    <a:pt x="1859" y="1828"/>
                  </a:lnTo>
                  <a:close/>
                  <a:moveTo>
                    <a:pt x="2879" y="1"/>
                  </a:moveTo>
                  <a:cubicBezTo>
                    <a:pt x="2788" y="1"/>
                    <a:pt x="2694" y="32"/>
                    <a:pt x="2615" y="95"/>
                  </a:cubicBezTo>
                  <a:lnTo>
                    <a:pt x="126" y="2584"/>
                  </a:lnTo>
                  <a:cubicBezTo>
                    <a:pt x="0" y="2710"/>
                    <a:pt x="0" y="2931"/>
                    <a:pt x="126" y="3088"/>
                  </a:cubicBezTo>
                  <a:lnTo>
                    <a:pt x="1103" y="4065"/>
                  </a:lnTo>
                  <a:cubicBezTo>
                    <a:pt x="1166" y="4128"/>
                    <a:pt x="1260" y="4159"/>
                    <a:pt x="1359" y="4159"/>
                  </a:cubicBezTo>
                  <a:cubicBezTo>
                    <a:pt x="1457" y="4159"/>
                    <a:pt x="1560" y="4128"/>
                    <a:pt x="1638" y="4065"/>
                  </a:cubicBezTo>
                  <a:lnTo>
                    <a:pt x="4096" y="1608"/>
                  </a:lnTo>
                  <a:cubicBezTo>
                    <a:pt x="4222" y="1482"/>
                    <a:pt x="4222" y="1229"/>
                    <a:pt x="4096" y="1072"/>
                  </a:cubicBezTo>
                  <a:lnTo>
                    <a:pt x="3119" y="95"/>
                  </a:lnTo>
                  <a:cubicBezTo>
                    <a:pt x="3056" y="32"/>
                    <a:pt x="2969" y="1"/>
                    <a:pt x="28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01" name="Google Shape;11001;p78"/>
            <p:cNvSpPr/>
            <p:nvPr/>
          </p:nvSpPr>
          <p:spPr>
            <a:xfrm>
              <a:off x="-45922950" y="2474125"/>
              <a:ext cx="49625" cy="47475"/>
            </a:xfrm>
            <a:custGeom>
              <a:avLst/>
              <a:gdLst/>
              <a:ahLst/>
              <a:cxnLst/>
              <a:rect l="l" t="t" r="r" b="b"/>
              <a:pathLst>
                <a:path w="1985" h="1899" extrusionOk="0">
                  <a:moveTo>
                    <a:pt x="1607" y="0"/>
                  </a:moveTo>
                  <a:cubicBezTo>
                    <a:pt x="1520" y="0"/>
                    <a:pt x="1434" y="24"/>
                    <a:pt x="1355" y="71"/>
                  </a:cubicBezTo>
                  <a:lnTo>
                    <a:pt x="126" y="1300"/>
                  </a:lnTo>
                  <a:cubicBezTo>
                    <a:pt x="0" y="1426"/>
                    <a:pt x="0" y="1646"/>
                    <a:pt x="126" y="1804"/>
                  </a:cubicBezTo>
                  <a:cubicBezTo>
                    <a:pt x="189" y="1867"/>
                    <a:pt x="276" y="1898"/>
                    <a:pt x="367" y="1898"/>
                  </a:cubicBezTo>
                  <a:cubicBezTo>
                    <a:pt x="457" y="1898"/>
                    <a:pt x="552" y="1867"/>
                    <a:pt x="630" y="1804"/>
                  </a:cubicBezTo>
                  <a:lnTo>
                    <a:pt x="1859" y="607"/>
                  </a:lnTo>
                  <a:cubicBezTo>
                    <a:pt x="1985" y="480"/>
                    <a:pt x="1985" y="228"/>
                    <a:pt x="1859" y="71"/>
                  </a:cubicBezTo>
                  <a:cubicBezTo>
                    <a:pt x="1780" y="24"/>
                    <a:pt x="1694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002" name="Google Shape;11002;p78"/>
          <p:cNvGrpSpPr/>
          <p:nvPr/>
        </p:nvGrpSpPr>
        <p:grpSpPr>
          <a:xfrm>
            <a:off x="3556837" y="4788874"/>
            <a:ext cx="364804" cy="475252"/>
            <a:chOff x="-45998575" y="2702625"/>
            <a:chExt cx="229225" cy="298625"/>
          </a:xfrm>
          <a:solidFill>
            <a:srgbClr val="009447"/>
          </a:solidFill>
        </p:grpSpPr>
        <p:sp>
          <p:nvSpPr>
            <p:cNvPr id="11003" name="Google Shape;11003;p78"/>
            <p:cNvSpPr/>
            <p:nvPr/>
          </p:nvSpPr>
          <p:spPr>
            <a:xfrm>
              <a:off x="-45944225" y="2702625"/>
              <a:ext cx="125250" cy="298625"/>
            </a:xfrm>
            <a:custGeom>
              <a:avLst/>
              <a:gdLst/>
              <a:ahLst/>
              <a:cxnLst/>
              <a:rect l="l" t="t" r="r" b="b"/>
              <a:pathLst>
                <a:path w="5010" h="11945" extrusionOk="0">
                  <a:moveTo>
                    <a:pt x="2427" y="682"/>
                  </a:moveTo>
                  <a:cubicBezTo>
                    <a:pt x="2860" y="682"/>
                    <a:pt x="3308" y="817"/>
                    <a:pt x="3624" y="1107"/>
                  </a:cubicBezTo>
                  <a:cubicBezTo>
                    <a:pt x="4033" y="1454"/>
                    <a:pt x="4254" y="1926"/>
                    <a:pt x="4254" y="2430"/>
                  </a:cubicBezTo>
                  <a:cubicBezTo>
                    <a:pt x="4159" y="2745"/>
                    <a:pt x="4096" y="3060"/>
                    <a:pt x="3939" y="3344"/>
                  </a:cubicBezTo>
                  <a:cubicBezTo>
                    <a:pt x="3844" y="3470"/>
                    <a:pt x="3813" y="3533"/>
                    <a:pt x="3750" y="3659"/>
                  </a:cubicBezTo>
                  <a:cubicBezTo>
                    <a:pt x="3498" y="4005"/>
                    <a:pt x="3214" y="4446"/>
                    <a:pt x="3151" y="4919"/>
                  </a:cubicBezTo>
                  <a:lnTo>
                    <a:pt x="2805" y="4919"/>
                  </a:lnTo>
                  <a:lnTo>
                    <a:pt x="2805" y="2808"/>
                  </a:lnTo>
                  <a:lnTo>
                    <a:pt x="3151" y="2808"/>
                  </a:lnTo>
                  <a:cubicBezTo>
                    <a:pt x="3340" y="2808"/>
                    <a:pt x="3498" y="2651"/>
                    <a:pt x="3498" y="2430"/>
                  </a:cubicBezTo>
                  <a:cubicBezTo>
                    <a:pt x="3498" y="2241"/>
                    <a:pt x="3340" y="2084"/>
                    <a:pt x="3151" y="2084"/>
                  </a:cubicBezTo>
                  <a:lnTo>
                    <a:pt x="1733" y="2084"/>
                  </a:lnTo>
                  <a:cubicBezTo>
                    <a:pt x="1544" y="2084"/>
                    <a:pt x="1387" y="2241"/>
                    <a:pt x="1387" y="2430"/>
                  </a:cubicBezTo>
                  <a:cubicBezTo>
                    <a:pt x="1387" y="2651"/>
                    <a:pt x="1544" y="2808"/>
                    <a:pt x="1733" y="2808"/>
                  </a:cubicBezTo>
                  <a:lnTo>
                    <a:pt x="2080" y="2808"/>
                  </a:lnTo>
                  <a:lnTo>
                    <a:pt x="2080" y="4919"/>
                  </a:lnTo>
                  <a:lnTo>
                    <a:pt x="1733" y="4919"/>
                  </a:lnTo>
                  <a:cubicBezTo>
                    <a:pt x="1639" y="4478"/>
                    <a:pt x="1418" y="4100"/>
                    <a:pt x="1166" y="3690"/>
                  </a:cubicBezTo>
                  <a:cubicBezTo>
                    <a:pt x="1072" y="3533"/>
                    <a:pt x="977" y="3375"/>
                    <a:pt x="914" y="3218"/>
                  </a:cubicBezTo>
                  <a:cubicBezTo>
                    <a:pt x="757" y="2871"/>
                    <a:pt x="662" y="2525"/>
                    <a:pt x="757" y="2115"/>
                  </a:cubicBezTo>
                  <a:cubicBezTo>
                    <a:pt x="883" y="1422"/>
                    <a:pt x="1450" y="823"/>
                    <a:pt x="2174" y="697"/>
                  </a:cubicBezTo>
                  <a:cubicBezTo>
                    <a:pt x="2257" y="687"/>
                    <a:pt x="2342" y="682"/>
                    <a:pt x="2427" y="682"/>
                  </a:cubicBezTo>
                  <a:close/>
                  <a:moveTo>
                    <a:pt x="3151" y="5644"/>
                  </a:moveTo>
                  <a:lnTo>
                    <a:pt x="3151" y="6337"/>
                  </a:lnTo>
                  <a:lnTo>
                    <a:pt x="1733" y="6337"/>
                  </a:lnTo>
                  <a:lnTo>
                    <a:pt x="1733" y="5644"/>
                  </a:lnTo>
                  <a:close/>
                  <a:moveTo>
                    <a:pt x="3151" y="7061"/>
                  </a:moveTo>
                  <a:lnTo>
                    <a:pt x="3151" y="8983"/>
                  </a:lnTo>
                  <a:cubicBezTo>
                    <a:pt x="2915" y="8904"/>
                    <a:pt x="2671" y="8865"/>
                    <a:pt x="2430" y="8865"/>
                  </a:cubicBezTo>
                  <a:cubicBezTo>
                    <a:pt x="2190" y="8865"/>
                    <a:pt x="1954" y="8904"/>
                    <a:pt x="1733" y="8983"/>
                  </a:cubicBezTo>
                  <a:lnTo>
                    <a:pt x="1733" y="7061"/>
                  </a:lnTo>
                  <a:close/>
                  <a:moveTo>
                    <a:pt x="2442" y="9558"/>
                  </a:moveTo>
                  <a:cubicBezTo>
                    <a:pt x="2639" y="9558"/>
                    <a:pt x="2836" y="9598"/>
                    <a:pt x="3025" y="9676"/>
                  </a:cubicBezTo>
                  <a:lnTo>
                    <a:pt x="2427" y="10873"/>
                  </a:lnTo>
                  <a:lnTo>
                    <a:pt x="1859" y="9676"/>
                  </a:lnTo>
                  <a:cubicBezTo>
                    <a:pt x="2048" y="9598"/>
                    <a:pt x="2245" y="9558"/>
                    <a:pt x="2442" y="9558"/>
                  </a:cubicBezTo>
                  <a:close/>
                  <a:moveTo>
                    <a:pt x="2441" y="1"/>
                  </a:moveTo>
                  <a:cubicBezTo>
                    <a:pt x="2309" y="1"/>
                    <a:pt x="2178" y="12"/>
                    <a:pt x="2048" y="36"/>
                  </a:cubicBezTo>
                  <a:cubicBezTo>
                    <a:pt x="1072" y="193"/>
                    <a:pt x="221" y="1012"/>
                    <a:pt x="64" y="1989"/>
                  </a:cubicBezTo>
                  <a:cubicBezTo>
                    <a:pt x="1" y="2556"/>
                    <a:pt x="64" y="3060"/>
                    <a:pt x="316" y="3533"/>
                  </a:cubicBezTo>
                  <a:cubicBezTo>
                    <a:pt x="379" y="3753"/>
                    <a:pt x="505" y="3911"/>
                    <a:pt x="631" y="4068"/>
                  </a:cubicBezTo>
                  <a:cubicBezTo>
                    <a:pt x="820" y="4320"/>
                    <a:pt x="977" y="4604"/>
                    <a:pt x="1072" y="4888"/>
                  </a:cubicBezTo>
                  <a:lnTo>
                    <a:pt x="410" y="4888"/>
                  </a:lnTo>
                  <a:cubicBezTo>
                    <a:pt x="190" y="4888"/>
                    <a:pt x="32" y="5045"/>
                    <a:pt x="32" y="5234"/>
                  </a:cubicBezTo>
                  <a:cubicBezTo>
                    <a:pt x="32" y="5423"/>
                    <a:pt x="190" y="5581"/>
                    <a:pt x="410" y="5581"/>
                  </a:cubicBezTo>
                  <a:lnTo>
                    <a:pt x="1103" y="5581"/>
                  </a:lnTo>
                  <a:lnTo>
                    <a:pt x="1103" y="9487"/>
                  </a:lnTo>
                  <a:cubicBezTo>
                    <a:pt x="1103" y="9645"/>
                    <a:pt x="1103" y="9582"/>
                    <a:pt x="2206" y="11724"/>
                  </a:cubicBezTo>
                  <a:cubicBezTo>
                    <a:pt x="2301" y="11850"/>
                    <a:pt x="2395" y="11945"/>
                    <a:pt x="2521" y="11945"/>
                  </a:cubicBezTo>
                  <a:cubicBezTo>
                    <a:pt x="2647" y="11945"/>
                    <a:pt x="2773" y="11850"/>
                    <a:pt x="2836" y="11724"/>
                  </a:cubicBezTo>
                  <a:cubicBezTo>
                    <a:pt x="3939" y="9519"/>
                    <a:pt x="3939" y="9613"/>
                    <a:pt x="3939" y="9487"/>
                  </a:cubicBezTo>
                  <a:lnTo>
                    <a:pt x="3939" y="5581"/>
                  </a:lnTo>
                  <a:lnTo>
                    <a:pt x="4663" y="5581"/>
                  </a:lnTo>
                  <a:cubicBezTo>
                    <a:pt x="4852" y="5581"/>
                    <a:pt x="5010" y="5423"/>
                    <a:pt x="5010" y="5234"/>
                  </a:cubicBezTo>
                  <a:cubicBezTo>
                    <a:pt x="5010" y="5045"/>
                    <a:pt x="4852" y="4888"/>
                    <a:pt x="4663" y="4888"/>
                  </a:cubicBezTo>
                  <a:lnTo>
                    <a:pt x="3970" y="4888"/>
                  </a:lnTo>
                  <a:cubicBezTo>
                    <a:pt x="4065" y="4604"/>
                    <a:pt x="4254" y="4289"/>
                    <a:pt x="4443" y="4005"/>
                  </a:cubicBezTo>
                  <a:cubicBezTo>
                    <a:pt x="4411" y="3942"/>
                    <a:pt x="4506" y="3816"/>
                    <a:pt x="4569" y="3690"/>
                  </a:cubicBezTo>
                  <a:cubicBezTo>
                    <a:pt x="4821" y="3344"/>
                    <a:pt x="4915" y="2903"/>
                    <a:pt x="4915" y="2493"/>
                  </a:cubicBezTo>
                  <a:cubicBezTo>
                    <a:pt x="4915" y="1769"/>
                    <a:pt x="4600" y="1075"/>
                    <a:pt x="4065" y="603"/>
                  </a:cubicBezTo>
                  <a:cubicBezTo>
                    <a:pt x="3603" y="218"/>
                    <a:pt x="3017" y="1"/>
                    <a:pt x="2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04" name="Google Shape;11004;p78"/>
            <p:cNvSpPr/>
            <p:nvPr/>
          </p:nvSpPr>
          <p:spPr>
            <a:xfrm>
              <a:off x="-45804025" y="2755500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387" y="567"/>
                    <a:pt x="1387" y="378"/>
                  </a:cubicBezTo>
                  <a:cubicBezTo>
                    <a:pt x="1387" y="158"/>
                    <a:pt x="1261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05" name="Google Shape;11005;p78"/>
            <p:cNvSpPr/>
            <p:nvPr/>
          </p:nvSpPr>
          <p:spPr>
            <a:xfrm>
              <a:off x="-45998575" y="27555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693"/>
                    <a:pt x="1419" y="536"/>
                    <a:pt x="1419" y="378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06" name="Google Shape;11006;p78"/>
            <p:cNvSpPr/>
            <p:nvPr/>
          </p:nvSpPr>
          <p:spPr>
            <a:xfrm>
              <a:off x="-45818200" y="2703175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991" y="1"/>
                  </a:moveTo>
                  <a:cubicBezTo>
                    <a:pt x="930" y="1"/>
                    <a:pt x="870" y="15"/>
                    <a:pt x="820" y="45"/>
                  </a:cubicBezTo>
                  <a:lnTo>
                    <a:pt x="252" y="423"/>
                  </a:lnTo>
                  <a:cubicBezTo>
                    <a:pt x="95" y="486"/>
                    <a:pt x="0" y="738"/>
                    <a:pt x="126" y="896"/>
                  </a:cubicBezTo>
                  <a:cubicBezTo>
                    <a:pt x="205" y="994"/>
                    <a:pt x="309" y="1044"/>
                    <a:pt x="414" y="1044"/>
                  </a:cubicBezTo>
                  <a:cubicBezTo>
                    <a:pt x="476" y="1044"/>
                    <a:pt x="540" y="1026"/>
                    <a:pt x="599" y="990"/>
                  </a:cubicBezTo>
                  <a:lnTo>
                    <a:pt x="1166" y="644"/>
                  </a:lnTo>
                  <a:cubicBezTo>
                    <a:pt x="1324" y="581"/>
                    <a:pt x="1418" y="329"/>
                    <a:pt x="1292" y="171"/>
                  </a:cubicBezTo>
                  <a:cubicBezTo>
                    <a:pt x="1249" y="64"/>
                    <a:pt x="1119" y="1"/>
                    <a:pt x="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07" name="Google Shape;11007;p78"/>
            <p:cNvSpPr/>
            <p:nvPr/>
          </p:nvSpPr>
          <p:spPr>
            <a:xfrm>
              <a:off x="-45984400" y="2799050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1014" y="1"/>
                  </a:moveTo>
                  <a:cubicBezTo>
                    <a:pt x="947" y="1"/>
                    <a:pt x="879" y="18"/>
                    <a:pt x="820" y="54"/>
                  </a:cubicBezTo>
                  <a:lnTo>
                    <a:pt x="221" y="400"/>
                  </a:lnTo>
                  <a:cubicBezTo>
                    <a:pt x="64" y="463"/>
                    <a:pt x="1" y="716"/>
                    <a:pt x="95" y="873"/>
                  </a:cubicBezTo>
                  <a:cubicBezTo>
                    <a:pt x="160" y="980"/>
                    <a:pt x="282" y="1043"/>
                    <a:pt x="403" y="1043"/>
                  </a:cubicBezTo>
                  <a:cubicBezTo>
                    <a:pt x="461" y="1043"/>
                    <a:pt x="517" y="1029"/>
                    <a:pt x="568" y="999"/>
                  </a:cubicBezTo>
                  <a:lnTo>
                    <a:pt x="1167" y="621"/>
                  </a:lnTo>
                  <a:cubicBezTo>
                    <a:pt x="1324" y="558"/>
                    <a:pt x="1419" y="306"/>
                    <a:pt x="1293" y="148"/>
                  </a:cubicBezTo>
                  <a:cubicBezTo>
                    <a:pt x="1234" y="50"/>
                    <a:pt x="1125" y="1"/>
                    <a:pt x="10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08" name="Google Shape;11008;p78"/>
            <p:cNvSpPr/>
            <p:nvPr/>
          </p:nvSpPr>
          <p:spPr>
            <a:xfrm>
              <a:off x="-45815850" y="2799050"/>
              <a:ext cx="33900" cy="25750"/>
            </a:xfrm>
            <a:custGeom>
              <a:avLst/>
              <a:gdLst/>
              <a:ahLst/>
              <a:cxnLst/>
              <a:rect l="l" t="t" r="r" b="b"/>
              <a:pathLst>
                <a:path w="1356" h="1030" extrusionOk="0">
                  <a:moveTo>
                    <a:pt x="343" y="1"/>
                  </a:moveTo>
                  <a:cubicBezTo>
                    <a:pt x="231" y="1"/>
                    <a:pt x="123" y="50"/>
                    <a:pt x="64" y="148"/>
                  </a:cubicBezTo>
                  <a:cubicBezTo>
                    <a:pt x="1" y="306"/>
                    <a:pt x="32" y="558"/>
                    <a:pt x="190" y="621"/>
                  </a:cubicBezTo>
                  <a:lnTo>
                    <a:pt x="789" y="999"/>
                  </a:lnTo>
                  <a:cubicBezTo>
                    <a:pt x="838" y="1019"/>
                    <a:pt x="895" y="1029"/>
                    <a:pt x="951" y="1029"/>
                  </a:cubicBezTo>
                  <a:cubicBezTo>
                    <a:pt x="1073" y="1029"/>
                    <a:pt x="1197" y="981"/>
                    <a:pt x="1261" y="873"/>
                  </a:cubicBezTo>
                  <a:cubicBezTo>
                    <a:pt x="1356" y="716"/>
                    <a:pt x="1293" y="526"/>
                    <a:pt x="1135" y="400"/>
                  </a:cubicBezTo>
                  <a:lnTo>
                    <a:pt x="537" y="54"/>
                  </a:lnTo>
                  <a:cubicBezTo>
                    <a:pt x="477" y="18"/>
                    <a:pt x="410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09" name="Google Shape;11009;p78"/>
            <p:cNvSpPr/>
            <p:nvPr/>
          </p:nvSpPr>
          <p:spPr>
            <a:xfrm>
              <a:off x="-45983600" y="2702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98" y="0"/>
                  </a:moveTo>
                  <a:cubicBezTo>
                    <a:pt x="269" y="0"/>
                    <a:pt x="138" y="49"/>
                    <a:pt x="95" y="157"/>
                  </a:cubicBezTo>
                  <a:cubicBezTo>
                    <a:pt x="0" y="314"/>
                    <a:pt x="32" y="535"/>
                    <a:pt x="189" y="629"/>
                  </a:cubicBezTo>
                  <a:lnTo>
                    <a:pt x="788" y="976"/>
                  </a:lnTo>
                  <a:cubicBezTo>
                    <a:pt x="839" y="1006"/>
                    <a:pt x="899" y="1020"/>
                    <a:pt x="959" y="1020"/>
                  </a:cubicBezTo>
                  <a:cubicBezTo>
                    <a:pt x="1088" y="1020"/>
                    <a:pt x="1218" y="957"/>
                    <a:pt x="1261" y="850"/>
                  </a:cubicBezTo>
                  <a:cubicBezTo>
                    <a:pt x="1387" y="692"/>
                    <a:pt x="1292" y="503"/>
                    <a:pt x="1135" y="377"/>
                  </a:cubicBezTo>
                  <a:lnTo>
                    <a:pt x="567" y="31"/>
                  </a:lnTo>
                  <a:cubicBezTo>
                    <a:pt x="518" y="11"/>
                    <a:pt x="45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010" name="Google Shape;11010;p78"/>
          <p:cNvSpPr/>
          <p:nvPr/>
        </p:nvSpPr>
        <p:spPr>
          <a:xfrm>
            <a:off x="5315306" y="4817003"/>
            <a:ext cx="419948" cy="477599"/>
          </a:xfrm>
          <a:custGeom>
            <a:avLst/>
            <a:gdLst/>
            <a:ahLst/>
            <a:cxnLst/>
            <a:rect l="l" t="t" r="r" b="b"/>
            <a:pathLst>
              <a:path w="10555" h="12004" extrusionOk="0">
                <a:moveTo>
                  <a:pt x="5262" y="709"/>
                </a:moveTo>
                <a:lnTo>
                  <a:pt x="9420" y="2788"/>
                </a:lnTo>
                <a:lnTo>
                  <a:pt x="8066" y="3450"/>
                </a:lnTo>
                <a:lnTo>
                  <a:pt x="5451" y="2127"/>
                </a:lnTo>
                <a:cubicBezTo>
                  <a:pt x="5403" y="2111"/>
                  <a:pt x="5348" y="2103"/>
                  <a:pt x="5293" y="2103"/>
                </a:cubicBezTo>
                <a:cubicBezTo>
                  <a:pt x="5238" y="2103"/>
                  <a:pt x="5183" y="2111"/>
                  <a:pt x="5136" y="2127"/>
                </a:cubicBezTo>
                <a:lnTo>
                  <a:pt x="2489" y="3450"/>
                </a:lnTo>
                <a:lnTo>
                  <a:pt x="1197" y="2788"/>
                </a:lnTo>
                <a:lnTo>
                  <a:pt x="5262" y="709"/>
                </a:lnTo>
                <a:close/>
                <a:moveTo>
                  <a:pt x="4915" y="3040"/>
                </a:moveTo>
                <a:lnTo>
                  <a:pt x="4915" y="6222"/>
                </a:lnTo>
                <a:lnTo>
                  <a:pt x="2804" y="7294"/>
                </a:lnTo>
                <a:lnTo>
                  <a:pt x="2804" y="4080"/>
                </a:lnTo>
                <a:lnTo>
                  <a:pt x="4915" y="3040"/>
                </a:lnTo>
                <a:close/>
                <a:moveTo>
                  <a:pt x="5640" y="3040"/>
                </a:moveTo>
                <a:lnTo>
                  <a:pt x="7750" y="4080"/>
                </a:lnTo>
                <a:lnTo>
                  <a:pt x="7750" y="7294"/>
                </a:lnTo>
                <a:lnTo>
                  <a:pt x="5640" y="6222"/>
                </a:lnTo>
                <a:lnTo>
                  <a:pt x="5640" y="3040"/>
                </a:lnTo>
                <a:close/>
                <a:moveTo>
                  <a:pt x="5262" y="6758"/>
                </a:moveTo>
                <a:lnTo>
                  <a:pt x="7278" y="7798"/>
                </a:lnTo>
                <a:lnTo>
                  <a:pt x="5262" y="8806"/>
                </a:lnTo>
                <a:lnTo>
                  <a:pt x="3277" y="7798"/>
                </a:lnTo>
                <a:lnTo>
                  <a:pt x="5262" y="6758"/>
                </a:lnTo>
                <a:close/>
                <a:moveTo>
                  <a:pt x="725" y="3372"/>
                </a:moveTo>
                <a:lnTo>
                  <a:pt x="2111" y="4080"/>
                </a:lnTo>
                <a:lnTo>
                  <a:pt x="2111" y="7829"/>
                </a:lnTo>
                <a:cubicBezTo>
                  <a:pt x="2111" y="7955"/>
                  <a:pt x="2206" y="8081"/>
                  <a:pt x="2332" y="8113"/>
                </a:cubicBezTo>
                <a:lnTo>
                  <a:pt x="4915" y="9404"/>
                </a:lnTo>
                <a:lnTo>
                  <a:pt x="4915" y="10980"/>
                </a:lnTo>
                <a:lnTo>
                  <a:pt x="725" y="8869"/>
                </a:lnTo>
                <a:lnTo>
                  <a:pt x="725" y="3372"/>
                </a:lnTo>
                <a:close/>
                <a:moveTo>
                  <a:pt x="9861" y="3387"/>
                </a:moveTo>
                <a:lnTo>
                  <a:pt x="9861" y="8932"/>
                </a:lnTo>
                <a:lnTo>
                  <a:pt x="5640" y="11011"/>
                </a:lnTo>
                <a:lnTo>
                  <a:pt x="5640" y="9436"/>
                </a:lnTo>
                <a:lnTo>
                  <a:pt x="8223" y="8144"/>
                </a:lnTo>
                <a:cubicBezTo>
                  <a:pt x="8349" y="8113"/>
                  <a:pt x="8412" y="7987"/>
                  <a:pt x="8412" y="7829"/>
                </a:cubicBezTo>
                <a:lnTo>
                  <a:pt x="8412" y="4080"/>
                </a:lnTo>
                <a:lnTo>
                  <a:pt x="9861" y="3387"/>
                </a:lnTo>
                <a:close/>
                <a:moveTo>
                  <a:pt x="5262" y="0"/>
                </a:moveTo>
                <a:cubicBezTo>
                  <a:pt x="5206" y="0"/>
                  <a:pt x="5151" y="16"/>
                  <a:pt x="5104" y="47"/>
                </a:cubicBezTo>
                <a:lnTo>
                  <a:pt x="284" y="2473"/>
                </a:lnTo>
                <a:cubicBezTo>
                  <a:pt x="63" y="2536"/>
                  <a:pt x="0" y="2662"/>
                  <a:pt x="0" y="2820"/>
                </a:cubicBezTo>
                <a:lnTo>
                  <a:pt x="0" y="9152"/>
                </a:lnTo>
                <a:cubicBezTo>
                  <a:pt x="0" y="9278"/>
                  <a:pt x="63" y="9404"/>
                  <a:pt x="189" y="9499"/>
                </a:cubicBezTo>
                <a:lnTo>
                  <a:pt x="5104" y="11956"/>
                </a:lnTo>
                <a:cubicBezTo>
                  <a:pt x="5151" y="11988"/>
                  <a:pt x="5206" y="12003"/>
                  <a:pt x="5262" y="12003"/>
                </a:cubicBezTo>
                <a:cubicBezTo>
                  <a:pt x="5317" y="12003"/>
                  <a:pt x="5372" y="11988"/>
                  <a:pt x="5419" y="11956"/>
                </a:cubicBezTo>
                <a:lnTo>
                  <a:pt x="10365" y="9499"/>
                </a:lnTo>
                <a:cubicBezTo>
                  <a:pt x="10460" y="9404"/>
                  <a:pt x="10554" y="9278"/>
                  <a:pt x="10554" y="9152"/>
                </a:cubicBezTo>
                <a:lnTo>
                  <a:pt x="10554" y="2788"/>
                </a:lnTo>
                <a:cubicBezTo>
                  <a:pt x="10554" y="2662"/>
                  <a:pt x="10460" y="2568"/>
                  <a:pt x="10365" y="2505"/>
                </a:cubicBezTo>
                <a:lnTo>
                  <a:pt x="5419" y="47"/>
                </a:lnTo>
                <a:cubicBezTo>
                  <a:pt x="5372" y="16"/>
                  <a:pt x="5317" y="0"/>
                  <a:pt x="5262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011" name="Google Shape;11011;p78"/>
          <p:cNvSpPr/>
          <p:nvPr/>
        </p:nvSpPr>
        <p:spPr>
          <a:xfrm>
            <a:off x="2911264" y="1750933"/>
            <a:ext cx="480105" cy="448793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012" name="Google Shape;11012;p78"/>
          <p:cNvGrpSpPr/>
          <p:nvPr/>
        </p:nvGrpSpPr>
        <p:grpSpPr>
          <a:xfrm>
            <a:off x="2937597" y="2940559"/>
            <a:ext cx="419948" cy="481379"/>
            <a:chOff x="-49398750" y="2684600"/>
            <a:chExt cx="263875" cy="302475"/>
          </a:xfrm>
          <a:solidFill>
            <a:srgbClr val="009447"/>
          </a:solidFill>
        </p:grpSpPr>
        <p:sp>
          <p:nvSpPr>
            <p:cNvPr id="11013" name="Google Shape;11013;p78"/>
            <p:cNvSpPr/>
            <p:nvPr/>
          </p:nvSpPr>
          <p:spPr>
            <a:xfrm>
              <a:off x="-49294775" y="2684600"/>
              <a:ext cx="73275" cy="299325"/>
            </a:xfrm>
            <a:custGeom>
              <a:avLst/>
              <a:gdLst/>
              <a:ahLst/>
              <a:cxnLst/>
              <a:rect l="l" t="t" r="r" b="b"/>
              <a:pathLst>
                <a:path w="2931" h="11973" extrusionOk="0">
                  <a:moveTo>
                    <a:pt x="1481" y="1387"/>
                  </a:moveTo>
                  <a:lnTo>
                    <a:pt x="2017" y="2836"/>
                  </a:lnTo>
                  <a:lnTo>
                    <a:pt x="914" y="2836"/>
                  </a:lnTo>
                  <a:lnTo>
                    <a:pt x="1481" y="1387"/>
                  </a:lnTo>
                  <a:close/>
                  <a:moveTo>
                    <a:pt x="2174" y="3529"/>
                  </a:moveTo>
                  <a:lnTo>
                    <a:pt x="2174" y="9893"/>
                  </a:lnTo>
                  <a:lnTo>
                    <a:pt x="757" y="9893"/>
                  </a:lnTo>
                  <a:lnTo>
                    <a:pt x="757" y="3529"/>
                  </a:lnTo>
                  <a:close/>
                  <a:moveTo>
                    <a:pt x="2174" y="10586"/>
                  </a:moveTo>
                  <a:lnTo>
                    <a:pt x="2174" y="10964"/>
                  </a:lnTo>
                  <a:cubicBezTo>
                    <a:pt x="2143" y="11153"/>
                    <a:pt x="1985" y="11311"/>
                    <a:pt x="1828" y="11311"/>
                  </a:cubicBezTo>
                  <a:lnTo>
                    <a:pt x="1103" y="11311"/>
                  </a:lnTo>
                  <a:cubicBezTo>
                    <a:pt x="914" y="11311"/>
                    <a:pt x="757" y="11153"/>
                    <a:pt x="757" y="10964"/>
                  </a:cubicBezTo>
                  <a:lnTo>
                    <a:pt x="757" y="10586"/>
                  </a:lnTo>
                  <a:close/>
                  <a:moveTo>
                    <a:pt x="1450" y="1"/>
                  </a:moveTo>
                  <a:cubicBezTo>
                    <a:pt x="1355" y="1"/>
                    <a:pt x="1198" y="95"/>
                    <a:pt x="1135" y="253"/>
                  </a:cubicBezTo>
                  <a:cubicBezTo>
                    <a:pt x="1" y="3246"/>
                    <a:pt x="95" y="3088"/>
                    <a:pt x="95" y="3151"/>
                  </a:cubicBezTo>
                  <a:lnTo>
                    <a:pt x="95" y="10933"/>
                  </a:lnTo>
                  <a:cubicBezTo>
                    <a:pt x="95" y="11500"/>
                    <a:pt x="568" y="11973"/>
                    <a:pt x="1135" y="11973"/>
                  </a:cubicBezTo>
                  <a:lnTo>
                    <a:pt x="1859" y="11973"/>
                  </a:lnTo>
                  <a:cubicBezTo>
                    <a:pt x="2458" y="11973"/>
                    <a:pt x="2931" y="11500"/>
                    <a:pt x="2931" y="10933"/>
                  </a:cubicBezTo>
                  <a:lnTo>
                    <a:pt x="2931" y="3120"/>
                  </a:lnTo>
                  <a:cubicBezTo>
                    <a:pt x="2836" y="3088"/>
                    <a:pt x="2931" y="3277"/>
                    <a:pt x="1765" y="253"/>
                  </a:cubicBezTo>
                  <a:cubicBezTo>
                    <a:pt x="1733" y="127"/>
                    <a:pt x="1576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14" name="Google Shape;11014;p78"/>
            <p:cNvSpPr/>
            <p:nvPr/>
          </p:nvSpPr>
          <p:spPr>
            <a:xfrm>
              <a:off x="-49398750" y="2684600"/>
              <a:ext cx="87450" cy="300900"/>
            </a:xfrm>
            <a:custGeom>
              <a:avLst/>
              <a:gdLst/>
              <a:ahLst/>
              <a:cxnLst/>
              <a:rect l="l" t="t" r="r" b="b"/>
              <a:pathLst>
                <a:path w="3498" h="12036" extrusionOk="0">
                  <a:moveTo>
                    <a:pt x="2773" y="662"/>
                  </a:moveTo>
                  <a:lnTo>
                    <a:pt x="2773" y="11311"/>
                  </a:lnTo>
                  <a:lnTo>
                    <a:pt x="662" y="11311"/>
                  </a:lnTo>
                  <a:lnTo>
                    <a:pt x="662" y="10586"/>
                  </a:lnTo>
                  <a:lnTo>
                    <a:pt x="1734" y="10586"/>
                  </a:lnTo>
                  <a:cubicBezTo>
                    <a:pt x="1923" y="10586"/>
                    <a:pt x="2080" y="10429"/>
                    <a:pt x="2080" y="10240"/>
                  </a:cubicBezTo>
                  <a:cubicBezTo>
                    <a:pt x="2080" y="10051"/>
                    <a:pt x="1923" y="9893"/>
                    <a:pt x="1734" y="9893"/>
                  </a:cubicBezTo>
                  <a:lnTo>
                    <a:pt x="662" y="9893"/>
                  </a:lnTo>
                  <a:lnTo>
                    <a:pt x="662" y="9169"/>
                  </a:lnTo>
                  <a:lnTo>
                    <a:pt x="1009" y="9169"/>
                  </a:lnTo>
                  <a:cubicBezTo>
                    <a:pt x="1198" y="9169"/>
                    <a:pt x="1356" y="9011"/>
                    <a:pt x="1356" y="8822"/>
                  </a:cubicBezTo>
                  <a:cubicBezTo>
                    <a:pt x="1356" y="8633"/>
                    <a:pt x="1198" y="8475"/>
                    <a:pt x="1009" y="8475"/>
                  </a:cubicBezTo>
                  <a:lnTo>
                    <a:pt x="662" y="8475"/>
                  </a:lnTo>
                  <a:lnTo>
                    <a:pt x="662" y="7751"/>
                  </a:lnTo>
                  <a:lnTo>
                    <a:pt x="1734" y="7751"/>
                  </a:lnTo>
                  <a:cubicBezTo>
                    <a:pt x="1923" y="7751"/>
                    <a:pt x="2080" y="7593"/>
                    <a:pt x="2080" y="7404"/>
                  </a:cubicBezTo>
                  <a:cubicBezTo>
                    <a:pt x="2080" y="7215"/>
                    <a:pt x="1923" y="7058"/>
                    <a:pt x="1734" y="7058"/>
                  </a:cubicBezTo>
                  <a:lnTo>
                    <a:pt x="662" y="7058"/>
                  </a:lnTo>
                  <a:lnTo>
                    <a:pt x="662" y="6333"/>
                  </a:lnTo>
                  <a:lnTo>
                    <a:pt x="1009" y="6333"/>
                  </a:lnTo>
                  <a:cubicBezTo>
                    <a:pt x="1198" y="6333"/>
                    <a:pt x="1356" y="6176"/>
                    <a:pt x="1356" y="5987"/>
                  </a:cubicBezTo>
                  <a:cubicBezTo>
                    <a:pt x="1356" y="5798"/>
                    <a:pt x="1198" y="5640"/>
                    <a:pt x="1009" y="5640"/>
                  </a:cubicBezTo>
                  <a:lnTo>
                    <a:pt x="662" y="5640"/>
                  </a:lnTo>
                  <a:lnTo>
                    <a:pt x="662" y="4947"/>
                  </a:lnTo>
                  <a:lnTo>
                    <a:pt x="1734" y="4947"/>
                  </a:lnTo>
                  <a:cubicBezTo>
                    <a:pt x="1923" y="4947"/>
                    <a:pt x="2080" y="4789"/>
                    <a:pt x="2080" y="4569"/>
                  </a:cubicBezTo>
                  <a:cubicBezTo>
                    <a:pt x="2080" y="4380"/>
                    <a:pt x="1923" y="4222"/>
                    <a:pt x="1734" y="4222"/>
                  </a:cubicBezTo>
                  <a:lnTo>
                    <a:pt x="662" y="4222"/>
                  </a:lnTo>
                  <a:lnTo>
                    <a:pt x="662" y="3498"/>
                  </a:lnTo>
                  <a:lnTo>
                    <a:pt x="1009" y="3498"/>
                  </a:lnTo>
                  <a:cubicBezTo>
                    <a:pt x="1198" y="3498"/>
                    <a:pt x="1356" y="3340"/>
                    <a:pt x="1356" y="3151"/>
                  </a:cubicBezTo>
                  <a:cubicBezTo>
                    <a:pt x="1356" y="2962"/>
                    <a:pt x="1198" y="2805"/>
                    <a:pt x="1009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734" y="2080"/>
                  </a:lnTo>
                  <a:cubicBezTo>
                    <a:pt x="1923" y="2080"/>
                    <a:pt x="2080" y="1922"/>
                    <a:pt x="2080" y="1733"/>
                  </a:cubicBezTo>
                  <a:cubicBezTo>
                    <a:pt x="2080" y="1544"/>
                    <a:pt x="1923" y="1387"/>
                    <a:pt x="1734" y="1387"/>
                  </a:cubicBezTo>
                  <a:lnTo>
                    <a:pt x="662" y="1387"/>
                  </a:lnTo>
                  <a:lnTo>
                    <a:pt x="662" y="662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1657"/>
                  </a:lnTo>
                  <a:cubicBezTo>
                    <a:pt x="1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8" y="11878"/>
                    <a:pt x="3498" y="11657"/>
                  </a:cubicBez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15" name="Google Shape;11015;p78"/>
            <p:cNvSpPr/>
            <p:nvPr/>
          </p:nvSpPr>
          <p:spPr>
            <a:xfrm>
              <a:off x="-49207350" y="2686175"/>
              <a:ext cx="72475" cy="300900"/>
            </a:xfrm>
            <a:custGeom>
              <a:avLst/>
              <a:gdLst/>
              <a:ahLst/>
              <a:cxnLst/>
              <a:rect l="l" t="t" r="r" b="b"/>
              <a:pathLst>
                <a:path w="2899" h="12036" extrusionOk="0">
                  <a:moveTo>
                    <a:pt x="1859" y="694"/>
                  </a:moveTo>
                  <a:lnTo>
                    <a:pt x="1859" y="694"/>
                  </a:lnTo>
                  <a:cubicBezTo>
                    <a:pt x="1828" y="820"/>
                    <a:pt x="1796" y="946"/>
                    <a:pt x="1796" y="1040"/>
                  </a:cubicBezTo>
                  <a:cubicBezTo>
                    <a:pt x="1733" y="1418"/>
                    <a:pt x="1828" y="1765"/>
                    <a:pt x="2111" y="2112"/>
                  </a:cubicBezTo>
                  <a:cubicBezTo>
                    <a:pt x="2143" y="2143"/>
                    <a:pt x="2174" y="2238"/>
                    <a:pt x="2143" y="2301"/>
                  </a:cubicBezTo>
                  <a:cubicBezTo>
                    <a:pt x="2017" y="2584"/>
                    <a:pt x="1796" y="2773"/>
                    <a:pt x="1481" y="2773"/>
                  </a:cubicBezTo>
                  <a:cubicBezTo>
                    <a:pt x="1072" y="2773"/>
                    <a:pt x="757" y="2458"/>
                    <a:pt x="757" y="2080"/>
                  </a:cubicBezTo>
                  <a:cubicBezTo>
                    <a:pt x="757" y="1670"/>
                    <a:pt x="914" y="1324"/>
                    <a:pt x="1166" y="1103"/>
                  </a:cubicBezTo>
                  <a:cubicBezTo>
                    <a:pt x="1387" y="851"/>
                    <a:pt x="1576" y="788"/>
                    <a:pt x="1859" y="694"/>
                  </a:cubicBezTo>
                  <a:close/>
                  <a:moveTo>
                    <a:pt x="1450" y="3466"/>
                  </a:moveTo>
                  <a:cubicBezTo>
                    <a:pt x="1513" y="3529"/>
                    <a:pt x="1702" y="3781"/>
                    <a:pt x="1859" y="4600"/>
                  </a:cubicBezTo>
                  <a:cubicBezTo>
                    <a:pt x="1954" y="4726"/>
                    <a:pt x="1954" y="4789"/>
                    <a:pt x="1954" y="4884"/>
                  </a:cubicBezTo>
                  <a:lnTo>
                    <a:pt x="946" y="4884"/>
                  </a:lnTo>
                  <a:cubicBezTo>
                    <a:pt x="946" y="4789"/>
                    <a:pt x="1009" y="4726"/>
                    <a:pt x="1009" y="4600"/>
                  </a:cubicBezTo>
                  <a:cubicBezTo>
                    <a:pt x="1198" y="3781"/>
                    <a:pt x="1355" y="3529"/>
                    <a:pt x="1450" y="3466"/>
                  </a:cubicBezTo>
                  <a:close/>
                  <a:moveTo>
                    <a:pt x="2111" y="5546"/>
                  </a:moveTo>
                  <a:cubicBezTo>
                    <a:pt x="2174" y="6081"/>
                    <a:pt x="2237" y="6680"/>
                    <a:pt x="2237" y="7310"/>
                  </a:cubicBezTo>
                  <a:cubicBezTo>
                    <a:pt x="2174" y="9389"/>
                    <a:pt x="1796" y="10901"/>
                    <a:pt x="1481" y="11216"/>
                  </a:cubicBezTo>
                  <a:cubicBezTo>
                    <a:pt x="1387" y="11122"/>
                    <a:pt x="1198" y="10901"/>
                    <a:pt x="1040" y="10082"/>
                  </a:cubicBezTo>
                  <a:cubicBezTo>
                    <a:pt x="883" y="9326"/>
                    <a:pt x="757" y="8349"/>
                    <a:pt x="757" y="7310"/>
                  </a:cubicBezTo>
                  <a:cubicBezTo>
                    <a:pt x="757" y="6680"/>
                    <a:pt x="788" y="6081"/>
                    <a:pt x="883" y="5546"/>
                  </a:cubicBezTo>
                  <a:close/>
                  <a:moveTo>
                    <a:pt x="2489" y="1"/>
                  </a:moveTo>
                  <a:cubicBezTo>
                    <a:pt x="1796" y="1"/>
                    <a:pt x="1229" y="32"/>
                    <a:pt x="662" y="631"/>
                  </a:cubicBezTo>
                  <a:cubicBezTo>
                    <a:pt x="253" y="1009"/>
                    <a:pt x="1" y="1576"/>
                    <a:pt x="1" y="2112"/>
                  </a:cubicBezTo>
                  <a:cubicBezTo>
                    <a:pt x="1" y="2616"/>
                    <a:pt x="284" y="3088"/>
                    <a:pt x="725" y="3340"/>
                  </a:cubicBezTo>
                  <a:cubicBezTo>
                    <a:pt x="190" y="4285"/>
                    <a:pt x="1" y="6302"/>
                    <a:pt x="1" y="7436"/>
                  </a:cubicBezTo>
                  <a:cubicBezTo>
                    <a:pt x="1" y="8539"/>
                    <a:pt x="127" y="10555"/>
                    <a:pt x="725" y="11531"/>
                  </a:cubicBezTo>
                  <a:cubicBezTo>
                    <a:pt x="914" y="11878"/>
                    <a:pt x="1166" y="12036"/>
                    <a:pt x="1450" y="12036"/>
                  </a:cubicBezTo>
                  <a:cubicBezTo>
                    <a:pt x="1702" y="12036"/>
                    <a:pt x="1954" y="11878"/>
                    <a:pt x="2143" y="11531"/>
                  </a:cubicBezTo>
                  <a:cubicBezTo>
                    <a:pt x="2710" y="10586"/>
                    <a:pt x="2868" y="8570"/>
                    <a:pt x="2868" y="7436"/>
                  </a:cubicBezTo>
                  <a:cubicBezTo>
                    <a:pt x="2836" y="6239"/>
                    <a:pt x="2742" y="4254"/>
                    <a:pt x="2174" y="3309"/>
                  </a:cubicBezTo>
                  <a:cubicBezTo>
                    <a:pt x="2458" y="3151"/>
                    <a:pt x="2710" y="2868"/>
                    <a:pt x="2773" y="2553"/>
                  </a:cubicBezTo>
                  <a:cubicBezTo>
                    <a:pt x="2899" y="2238"/>
                    <a:pt x="2805" y="1923"/>
                    <a:pt x="2616" y="1670"/>
                  </a:cubicBezTo>
                  <a:cubicBezTo>
                    <a:pt x="2426" y="1450"/>
                    <a:pt x="2300" y="1135"/>
                    <a:pt x="2773" y="536"/>
                  </a:cubicBezTo>
                  <a:cubicBezTo>
                    <a:pt x="2836" y="410"/>
                    <a:pt x="2899" y="316"/>
                    <a:pt x="2805" y="190"/>
                  </a:cubicBezTo>
                  <a:cubicBezTo>
                    <a:pt x="2773" y="64"/>
                    <a:pt x="2616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016" name="Google Shape;11016;p78"/>
          <p:cNvGrpSpPr/>
          <p:nvPr/>
        </p:nvGrpSpPr>
        <p:grpSpPr>
          <a:xfrm>
            <a:off x="1164161" y="3599579"/>
            <a:ext cx="418675" cy="478872"/>
            <a:chOff x="-47509225" y="1974175"/>
            <a:chExt cx="263075" cy="300900"/>
          </a:xfrm>
          <a:solidFill>
            <a:srgbClr val="009447"/>
          </a:solidFill>
        </p:grpSpPr>
        <p:sp>
          <p:nvSpPr>
            <p:cNvPr id="11017" name="Google Shape;11017;p78"/>
            <p:cNvSpPr/>
            <p:nvPr/>
          </p:nvSpPr>
          <p:spPr>
            <a:xfrm>
              <a:off x="-47439925" y="2026950"/>
              <a:ext cx="124475" cy="124450"/>
            </a:xfrm>
            <a:custGeom>
              <a:avLst/>
              <a:gdLst/>
              <a:ahLst/>
              <a:cxnLst/>
              <a:rect l="l" t="t" r="r" b="b"/>
              <a:pathLst>
                <a:path w="4979" h="4978" extrusionOk="0">
                  <a:moveTo>
                    <a:pt x="1828" y="725"/>
                  </a:moveTo>
                  <a:cubicBezTo>
                    <a:pt x="2301" y="725"/>
                    <a:pt x="2679" y="1008"/>
                    <a:pt x="2805" y="1418"/>
                  </a:cubicBezTo>
                  <a:lnTo>
                    <a:pt x="1828" y="1418"/>
                  </a:lnTo>
                  <a:cubicBezTo>
                    <a:pt x="1607" y="1418"/>
                    <a:pt x="1450" y="1575"/>
                    <a:pt x="1450" y="1796"/>
                  </a:cubicBezTo>
                  <a:lnTo>
                    <a:pt x="1450" y="2773"/>
                  </a:lnTo>
                  <a:cubicBezTo>
                    <a:pt x="1040" y="2615"/>
                    <a:pt x="757" y="2206"/>
                    <a:pt x="757" y="1796"/>
                  </a:cubicBezTo>
                  <a:cubicBezTo>
                    <a:pt x="757" y="1197"/>
                    <a:pt x="1229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54" y="2111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8"/>
                    <a:pt x="3372" y="2804"/>
                    <a:pt x="3529" y="2111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cubicBezTo>
                    <a:pt x="1" y="2647"/>
                    <a:pt x="599" y="3340"/>
                    <a:pt x="1418" y="3529"/>
                  </a:cubicBezTo>
                  <a:lnTo>
                    <a:pt x="1418" y="4631"/>
                  </a:lnTo>
                  <a:cubicBezTo>
                    <a:pt x="1418" y="4820"/>
                    <a:pt x="1576" y="4978"/>
                    <a:pt x="1765" y="4978"/>
                  </a:cubicBezTo>
                  <a:lnTo>
                    <a:pt x="4569" y="4978"/>
                  </a:lnTo>
                  <a:cubicBezTo>
                    <a:pt x="4789" y="4978"/>
                    <a:pt x="4916" y="4820"/>
                    <a:pt x="4916" y="4631"/>
                  </a:cubicBezTo>
                  <a:lnTo>
                    <a:pt x="4916" y="1827"/>
                  </a:lnTo>
                  <a:cubicBezTo>
                    <a:pt x="4979" y="1575"/>
                    <a:pt x="4821" y="1418"/>
                    <a:pt x="4600" y="1418"/>
                  </a:cubicBezTo>
                  <a:lnTo>
                    <a:pt x="3498" y="1418"/>
                  </a:lnTo>
                  <a:cubicBezTo>
                    <a:pt x="3340" y="630"/>
                    <a:pt x="2647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18" name="Google Shape;11018;p78"/>
            <p:cNvSpPr/>
            <p:nvPr/>
          </p:nvSpPr>
          <p:spPr>
            <a:xfrm>
              <a:off x="-47439125" y="2184475"/>
              <a:ext cx="88225" cy="18125"/>
            </a:xfrm>
            <a:custGeom>
              <a:avLst/>
              <a:gdLst/>
              <a:ahLst/>
              <a:cxnLst/>
              <a:rect l="l" t="t" r="r" b="b"/>
              <a:pathLst>
                <a:path w="3529" h="725" extrusionOk="0">
                  <a:moveTo>
                    <a:pt x="378" y="0"/>
                  </a:moveTo>
                  <a:cubicBezTo>
                    <a:pt x="158" y="0"/>
                    <a:pt x="32" y="158"/>
                    <a:pt x="32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158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19" name="Google Shape;11019;p78"/>
            <p:cNvSpPr/>
            <p:nvPr/>
          </p:nvSpPr>
          <p:spPr>
            <a:xfrm>
              <a:off x="-47438350" y="2219900"/>
              <a:ext cx="122900" cy="18150"/>
            </a:xfrm>
            <a:custGeom>
              <a:avLst/>
              <a:gdLst/>
              <a:ahLst/>
              <a:cxnLst/>
              <a:rect l="l" t="t" r="r" b="b"/>
              <a:pathLst>
                <a:path w="4916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4537" y="725"/>
                  </a:lnTo>
                  <a:cubicBezTo>
                    <a:pt x="4758" y="725"/>
                    <a:pt x="4916" y="568"/>
                    <a:pt x="4916" y="379"/>
                  </a:cubicBezTo>
                  <a:cubicBezTo>
                    <a:pt x="4916" y="158"/>
                    <a:pt x="4758" y="1"/>
                    <a:pt x="4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20" name="Google Shape;11020;p78"/>
            <p:cNvSpPr/>
            <p:nvPr/>
          </p:nvSpPr>
          <p:spPr>
            <a:xfrm>
              <a:off x="-47333600" y="21860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26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21" name="Google Shape;11021;p78"/>
            <p:cNvSpPr/>
            <p:nvPr/>
          </p:nvSpPr>
          <p:spPr>
            <a:xfrm>
              <a:off x="-47509225" y="1974175"/>
              <a:ext cx="263075" cy="300900"/>
            </a:xfrm>
            <a:custGeom>
              <a:avLst/>
              <a:gdLst/>
              <a:ahLst/>
              <a:cxnLst/>
              <a:rect l="l" t="t" r="r" b="b"/>
              <a:pathLst>
                <a:path w="10523" h="12036" extrusionOk="0">
                  <a:moveTo>
                    <a:pt x="9483" y="2111"/>
                  </a:moveTo>
                  <a:cubicBezTo>
                    <a:pt x="9672" y="2111"/>
                    <a:pt x="9830" y="2269"/>
                    <a:pt x="9830" y="2489"/>
                  </a:cubicBezTo>
                  <a:lnTo>
                    <a:pt x="9830" y="3529"/>
                  </a:lnTo>
                  <a:lnTo>
                    <a:pt x="9105" y="3529"/>
                  </a:lnTo>
                  <a:lnTo>
                    <a:pt x="9105" y="2111"/>
                  </a:lnTo>
                  <a:close/>
                  <a:moveTo>
                    <a:pt x="9830" y="4222"/>
                  </a:moveTo>
                  <a:lnTo>
                    <a:pt x="9830" y="5640"/>
                  </a:lnTo>
                  <a:lnTo>
                    <a:pt x="9105" y="5640"/>
                  </a:lnTo>
                  <a:lnTo>
                    <a:pt x="9105" y="4222"/>
                  </a:lnTo>
                  <a:close/>
                  <a:moveTo>
                    <a:pt x="9861" y="6333"/>
                  </a:moveTo>
                  <a:lnTo>
                    <a:pt x="9861" y="7751"/>
                  </a:lnTo>
                  <a:lnTo>
                    <a:pt x="9168" y="7751"/>
                  </a:lnTo>
                  <a:lnTo>
                    <a:pt x="9168" y="6333"/>
                  </a:lnTo>
                  <a:close/>
                  <a:moveTo>
                    <a:pt x="9830" y="8412"/>
                  </a:moveTo>
                  <a:lnTo>
                    <a:pt x="9830" y="9483"/>
                  </a:lnTo>
                  <a:cubicBezTo>
                    <a:pt x="9830" y="9672"/>
                    <a:pt x="9672" y="9830"/>
                    <a:pt x="9483" y="9830"/>
                  </a:cubicBezTo>
                  <a:lnTo>
                    <a:pt x="9137" y="9830"/>
                  </a:lnTo>
                  <a:lnTo>
                    <a:pt x="9137" y="8412"/>
                  </a:lnTo>
                  <a:close/>
                  <a:moveTo>
                    <a:pt x="8444" y="630"/>
                  </a:moveTo>
                  <a:lnTo>
                    <a:pt x="8444" y="11248"/>
                  </a:lnTo>
                  <a:lnTo>
                    <a:pt x="1450" y="11248"/>
                  </a:lnTo>
                  <a:lnTo>
                    <a:pt x="1450" y="10554"/>
                  </a:lnTo>
                  <a:lnTo>
                    <a:pt x="1796" y="10554"/>
                  </a:lnTo>
                  <a:cubicBezTo>
                    <a:pt x="1985" y="10554"/>
                    <a:pt x="2143" y="10397"/>
                    <a:pt x="2143" y="10176"/>
                  </a:cubicBezTo>
                  <a:cubicBezTo>
                    <a:pt x="2143" y="9987"/>
                    <a:pt x="1985" y="9830"/>
                    <a:pt x="1796" y="9830"/>
                  </a:cubicBezTo>
                  <a:lnTo>
                    <a:pt x="1450" y="9830"/>
                  </a:lnTo>
                  <a:lnTo>
                    <a:pt x="1450" y="8412"/>
                  </a:lnTo>
                  <a:lnTo>
                    <a:pt x="1796" y="8412"/>
                  </a:lnTo>
                  <a:cubicBezTo>
                    <a:pt x="1985" y="8412"/>
                    <a:pt x="2143" y="8255"/>
                    <a:pt x="2143" y="8066"/>
                  </a:cubicBezTo>
                  <a:cubicBezTo>
                    <a:pt x="2143" y="7877"/>
                    <a:pt x="1985" y="7719"/>
                    <a:pt x="1796" y="7719"/>
                  </a:cubicBezTo>
                  <a:lnTo>
                    <a:pt x="1450" y="7719"/>
                  </a:lnTo>
                  <a:lnTo>
                    <a:pt x="1450" y="6301"/>
                  </a:lnTo>
                  <a:lnTo>
                    <a:pt x="1796" y="6301"/>
                  </a:lnTo>
                  <a:cubicBezTo>
                    <a:pt x="1985" y="6301"/>
                    <a:pt x="2143" y="6144"/>
                    <a:pt x="2143" y="5923"/>
                  </a:cubicBezTo>
                  <a:cubicBezTo>
                    <a:pt x="2143" y="5734"/>
                    <a:pt x="1985" y="5577"/>
                    <a:pt x="1796" y="5577"/>
                  </a:cubicBezTo>
                  <a:lnTo>
                    <a:pt x="1450" y="5577"/>
                  </a:lnTo>
                  <a:lnTo>
                    <a:pt x="1450" y="4159"/>
                  </a:lnTo>
                  <a:lnTo>
                    <a:pt x="1796" y="4159"/>
                  </a:lnTo>
                  <a:cubicBezTo>
                    <a:pt x="1985" y="4159"/>
                    <a:pt x="2143" y="4001"/>
                    <a:pt x="2143" y="3812"/>
                  </a:cubicBezTo>
                  <a:cubicBezTo>
                    <a:pt x="2143" y="3623"/>
                    <a:pt x="1985" y="3466"/>
                    <a:pt x="1796" y="3466"/>
                  </a:cubicBezTo>
                  <a:lnTo>
                    <a:pt x="1450" y="3466"/>
                  </a:lnTo>
                  <a:lnTo>
                    <a:pt x="1450" y="2048"/>
                  </a:lnTo>
                  <a:lnTo>
                    <a:pt x="1796" y="2048"/>
                  </a:lnTo>
                  <a:cubicBezTo>
                    <a:pt x="1985" y="2048"/>
                    <a:pt x="2143" y="1891"/>
                    <a:pt x="2143" y="1670"/>
                  </a:cubicBezTo>
                  <a:cubicBezTo>
                    <a:pt x="2143" y="1481"/>
                    <a:pt x="1985" y="1324"/>
                    <a:pt x="1796" y="1324"/>
                  </a:cubicBezTo>
                  <a:lnTo>
                    <a:pt x="1450" y="1324"/>
                  </a:lnTo>
                  <a:lnTo>
                    <a:pt x="1450" y="630"/>
                  </a:lnTo>
                  <a:close/>
                  <a:moveTo>
                    <a:pt x="1040" y="0"/>
                  </a:moveTo>
                  <a:cubicBezTo>
                    <a:pt x="851" y="0"/>
                    <a:pt x="693" y="158"/>
                    <a:pt x="693" y="347"/>
                  </a:cubicBezTo>
                  <a:lnTo>
                    <a:pt x="693" y="1418"/>
                  </a:lnTo>
                  <a:lnTo>
                    <a:pt x="347" y="1418"/>
                  </a:lnTo>
                  <a:cubicBezTo>
                    <a:pt x="158" y="1418"/>
                    <a:pt x="0" y="1576"/>
                    <a:pt x="0" y="1765"/>
                  </a:cubicBezTo>
                  <a:cubicBezTo>
                    <a:pt x="0" y="1954"/>
                    <a:pt x="158" y="2111"/>
                    <a:pt x="347" y="2111"/>
                  </a:cubicBezTo>
                  <a:lnTo>
                    <a:pt x="693" y="2111"/>
                  </a:lnTo>
                  <a:lnTo>
                    <a:pt x="693" y="3529"/>
                  </a:lnTo>
                  <a:lnTo>
                    <a:pt x="347" y="3529"/>
                  </a:lnTo>
                  <a:cubicBezTo>
                    <a:pt x="158" y="3529"/>
                    <a:pt x="0" y="3686"/>
                    <a:pt x="0" y="3907"/>
                  </a:cubicBezTo>
                  <a:cubicBezTo>
                    <a:pt x="0" y="4096"/>
                    <a:pt x="158" y="4254"/>
                    <a:pt x="347" y="4254"/>
                  </a:cubicBezTo>
                  <a:lnTo>
                    <a:pt x="693" y="4254"/>
                  </a:lnTo>
                  <a:lnTo>
                    <a:pt x="693" y="5671"/>
                  </a:lnTo>
                  <a:lnTo>
                    <a:pt x="347" y="5671"/>
                  </a:lnTo>
                  <a:cubicBezTo>
                    <a:pt x="158" y="5671"/>
                    <a:pt x="0" y="5829"/>
                    <a:pt x="0" y="6018"/>
                  </a:cubicBezTo>
                  <a:cubicBezTo>
                    <a:pt x="0" y="6207"/>
                    <a:pt x="158" y="6364"/>
                    <a:pt x="347" y="6364"/>
                  </a:cubicBezTo>
                  <a:lnTo>
                    <a:pt x="693" y="6364"/>
                  </a:lnTo>
                  <a:lnTo>
                    <a:pt x="693" y="7782"/>
                  </a:lnTo>
                  <a:lnTo>
                    <a:pt x="347" y="7782"/>
                  </a:lnTo>
                  <a:cubicBezTo>
                    <a:pt x="158" y="7782"/>
                    <a:pt x="0" y="7940"/>
                    <a:pt x="0" y="8160"/>
                  </a:cubicBezTo>
                  <a:cubicBezTo>
                    <a:pt x="0" y="8349"/>
                    <a:pt x="158" y="8507"/>
                    <a:pt x="347" y="8507"/>
                  </a:cubicBezTo>
                  <a:lnTo>
                    <a:pt x="693" y="8507"/>
                  </a:lnTo>
                  <a:lnTo>
                    <a:pt x="693" y="9924"/>
                  </a:lnTo>
                  <a:lnTo>
                    <a:pt x="347" y="9924"/>
                  </a:lnTo>
                  <a:cubicBezTo>
                    <a:pt x="158" y="9924"/>
                    <a:pt x="0" y="10082"/>
                    <a:pt x="0" y="10271"/>
                  </a:cubicBezTo>
                  <a:cubicBezTo>
                    <a:pt x="0" y="10460"/>
                    <a:pt x="158" y="10617"/>
                    <a:pt x="347" y="10617"/>
                  </a:cubicBezTo>
                  <a:lnTo>
                    <a:pt x="693" y="10617"/>
                  </a:lnTo>
                  <a:lnTo>
                    <a:pt x="693" y="11689"/>
                  </a:lnTo>
                  <a:cubicBezTo>
                    <a:pt x="693" y="11878"/>
                    <a:pt x="851" y="12035"/>
                    <a:pt x="1040" y="12035"/>
                  </a:cubicBezTo>
                  <a:lnTo>
                    <a:pt x="8759" y="12035"/>
                  </a:lnTo>
                  <a:cubicBezTo>
                    <a:pt x="8979" y="12035"/>
                    <a:pt x="9137" y="11878"/>
                    <a:pt x="9137" y="11689"/>
                  </a:cubicBezTo>
                  <a:lnTo>
                    <a:pt x="9137" y="10617"/>
                  </a:lnTo>
                  <a:lnTo>
                    <a:pt x="9483" y="10617"/>
                  </a:lnTo>
                  <a:cubicBezTo>
                    <a:pt x="10050" y="10617"/>
                    <a:pt x="10523" y="10145"/>
                    <a:pt x="10523" y="9578"/>
                  </a:cubicBezTo>
                  <a:lnTo>
                    <a:pt x="10523" y="2552"/>
                  </a:lnTo>
                  <a:cubicBezTo>
                    <a:pt x="10523" y="1891"/>
                    <a:pt x="10050" y="1418"/>
                    <a:pt x="9483" y="1418"/>
                  </a:cubicBezTo>
                  <a:lnTo>
                    <a:pt x="9137" y="1418"/>
                  </a:lnTo>
                  <a:lnTo>
                    <a:pt x="9137" y="347"/>
                  </a:lnTo>
                  <a:cubicBezTo>
                    <a:pt x="9137" y="158"/>
                    <a:pt x="8979" y="0"/>
                    <a:pt x="87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022" name="Google Shape;11022;p78"/>
          <p:cNvGrpSpPr/>
          <p:nvPr/>
        </p:nvGrpSpPr>
        <p:grpSpPr>
          <a:xfrm>
            <a:off x="1132829" y="4194958"/>
            <a:ext cx="481339" cy="477281"/>
            <a:chOff x="-47529700" y="2342000"/>
            <a:chExt cx="302450" cy="299900"/>
          </a:xfrm>
          <a:solidFill>
            <a:srgbClr val="009447"/>
          </a:solidFill>
        </p:grpSpPr>
        <p:sp>
          <p:nvSpPr>
            <p:cNvPr id="11023" name="Google Shape;11023;p78"/>
            <p:cNvSpPr/>
            <p:nvPr/>
          </p:nvSpPr>
          <p:spPr>
            <a:xfrm>
              <a:off x="-47529700" y="2342000"/>
              <a:ext cx="302450" cy="299900"/>
            </a:xfrm>
            <a:custGeom>
              <a:avLst/>
              <a:gdLst/>
              <a:ahLst/>
              <a:cxnLst/>
              <a:rect l="l" t="t" r="r" b="b"/>
              <a:pathLst>
                <a:path w="12098" h="11996" extrusionOk="0">
                  <a:moveTo>
                    <a:pt x="7530" y="725"/>
                  </a:moveTo>
                  <a:cubicBezTo>
                    <a:pt x="9672" y="725"/>
                    <a:pt x="11405" y="2457"/>
                    <a:pt x="11405" y="4568"/>
                  </a:cubicBezTo>
                  <a:cubicBezTo>
                    <a:pt x="11405" y="6711"/>
                    <a:pt x="9672" y="8443"/>
                    <a:pt x="7530" y="8443"/>
                  </a:cubicBezTo>
                  <a:cubicBezTo>
                    <a:pt x="5419" y="8443"/>
                    <a:pt x="3686" y="6711"/>
                    <a:pt x="3686" y="4568"/>
                  </a:cubicBezTo>
                  <a:cubicBezTo>
                    <a:pt x="3686" y="2457"/>
                    <a:pt x="5419" y="725"/>
                    <a:pt x="7530" y="725"/>
                  </a:cubicBezTo>
                  <a:close/>
                  <a:moveTo>
                    <a:pt x="4064" y="7530"/>
                  </a:moveTo>
                  <a:cubicBezTo>
                    <a:pt x="4222" y="7719"/>
                    <a:pt x="4379" y="7876"/>
                    <a:pt x="4568" y="8034"/>
                  </a:cubicBezTo>
                  <a:lnTo>
                    <a:pt x="3686" y="8947"/>
                  </a:lnTo>
                  <a:lnTo>
                    <a:pt x="3151" y="8443"/>
                  </a:lnTo>
                  <a:lnTo>
                    <a:pt x="4064" y="7530"/>
                  </a:lnTo>
                  <a:close/>
                  <a:moveTo>
                    <a:pt x="2647" y="8916"/>
                  </a:moveTo>
                  <a:lnTo>
                    <a:pt x="3151" y="9420"/>
                  </a:lnTo>
                  <a:lnTo>
                    <a:pt x="1386" y="11184"/>
                  </a:lnTo>
                  <a:cubicBezTo>
                    <a:pt x="1323" y="11247"/>
                    <a:pt x="1237" y="11279"/>
                    <a:pt x="1146" y="11279"/>
                  </a:cubicBezTo>
                  <a:cubicBezTo>
                    <a:pt x="1056" y="11279"/>
                    <a:pt x="961" y="11247"/>
                    <a:pt x="882" y="11184"/>
                  </a:cubicBezTo>
                  <a:cubicBezTo>
                    <a:pt x="756" y="11090"/>
                    <a:pt x="756" y="10838"/>
                    <a:pt x="882" y="10680"/>
                  </a:cubicBezTo>
                  <a:lnTo>
                    <a:pt x="2647" y="8916"/>
                  </a:lnTo>
                  <a:close/>
                  <a:moveTo>
                    <a:pt x="7530" y="0"/>
                  </a:moveTo>
                  <a:cubicBezTo>
                    <a:pt x="5009" y="0"/>
                    <a:pt x="2962" y="2048"/>
                    <a:pt x="2962" y="4568"/>
                  </a:cubicBezTo>
                  <a:cubicBezTo>
                    <a:pt x="2962" y="5450"/>
                    <a:pt x="3214" y="6270"/>
                    <a:pt x="3623" y="6963"/>
                  </a:cubicBezTo>
                  <a:lnTo>
                    <a:pt x="410" y="10208"/>
                  </a:lnTo>
                  <a:cubicBezTo>
                    <a:pt x="0" y="10586"/>
                    <a:pt x="0" y="11279"/>
                    <a:pt x="410" y="11688"/>
                  </a:cubicBezTo>
                  <a:cubicBezTo>
                    <a:pt x="599" y="11893"/>
                    <a:pt x="867" y="11996"/>
                    <a:pt x="1138" y="11996"/>
                  </a:cubicBezTo>
                  <a:cubicBezTo>
                    <a:pt x="1410" y="11996"/>
                    <a:pt x="1686" y="11893"/>
                    <a:pt x="1890" y="11688"/>
                  </a:cubicBezTo>
                  <a:lnTo>
                    <a:pt x="5135" y="8475"/>
                  </a:lnTo>
                  <a:cubicBezTo>
                    <a:pt x="5829" y="8916"/>
                    <a:pt x="6679" y="9137"/>
                    <a:pt x="7530" y="9137"/>
                  </a:cubicBezTo>
                  <a:cubicBezTo>
                    <a:pt x="10050" y="9137"/>
                    <a:pt x="12098" y="7089"/>
                    <a:pt x="12098" y="4568"/>
                  </a:cubicBezTo>
                  <a:cubicBezTo>
                    <a:pt x="12098" y="2048"/>
                    <a:pt x="10050" y="0"/>
                    <a:pt x="75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24" name="Google Shape;11024;p78"/>
            <p:cNvSpPr/>
            <p:nvPr/>
          </p:nvSpPr>
          <p:spPr>
            <a:xfrm>
              <a:off x="-47404475" y="23955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804" y="2080"/>
                  </a:moveTo>
                  <a:cubicBezTo>
                    <a:pt x="2678" y="2395"/>
                    <a:pt x="2458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8" y="694"/>
                  </a:moveTo>
                  <a:cubicBezTo>
                    <a:pt x="2300" y="694"/>
                    <a:pt x="2678" y="977"/>
                    <a:pt x="2804" y="1418"/>
                  </a:cubicBezTo>
                  <a:lnTo>
                    <a:pt x="1828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41"/>
                  </a:lnTo>
                  <a:cubicBezTo>
                    <a:pt x="1072" y="2584"/>
                    <a:pt x="757" y="2206"/>
                    <a:pt x="757" y="1765"/>
                  </a:cubicBezTo>
                  <a:cubicBezTo>
                    <a:pt x="757" y="1166"/>
                    <a:pt x="1229" y="694"/>
                    <a:pt x="1828" y="694"/>
                  </a:cubicBezTo>
                  <a:close/>
                  <a:moveTo>
                    <a:pt x="4254" y="2080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4" y="3308"/>
                    <a:pt x="3371" y="2804"/>
                    <a:pt x="3498" y="2080"/>
                  </a:cubicBezTo>
                  <a:close/>
                  <a:moveTo>
                    <a:pt x="1796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15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96" y="4947"/>
                  </a:cubicBezTo>
                  <a:lnTo>
                    <a:pt x="4569" y="4947"/>
                  </a:lnTo>
                  <a:cubicBezTo>
                    <a:pt x="4789" y="4947"/>
                    <a:pt x="4947" y="4789"/>
                    <a:pt x="4947" y="4600"/>
                  </a:cubicBezTo>
                  <a:lnTo>
                    <a:pt x="4947" y="1796"/>
                  </a:lnTo>
                  <a:cubicBezTo>
                    <a:pt x="4978" y="1576"/>
                    <a:pt x="4821" y="1418"/>
                    <a:pt x="4632" y="1418"/>
                  </a:cubicBezTo>
                  <a:lnTo>
                    <a:pt x="3498" y="1418"/>
                  </a:lnTo>
                  <a:cubicBezTo>
                    <a:pt x="3371" y="631"/>
                    <a:pt x="2647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025" name="Google Shape;11025;p78"/>
          <p:cNvGrpSpPr/>
          <p:nvPr/>
        </p:nvGrpSpPr>
        <p:grpSpPr>
          <a:xfrm>
            <a:off x="1134701" y="4860489"/>
            <a:ext cx="477599" cy="363531"/>
            <a:chOff x="-47527350" y="2747625"/>
            <a:chExt cx="300100" cy="228425"/>
          </a:xfrm>
          <a:solidFill>
            <a:srgbClr val="009447"/>
          </a:solidFill>
        </p:grpSpPr>
        <p:sp>
          <p:nvSpPr>
            <p:cNvPr id="11026" name="Google Shape;11026;p78"/>
            <p:cNvSpPr/>
            <p:nvPr/>
          </p:nvSpPr>
          <p:spPr>
            <a:xfrm>
              <a:off x="-47475350" y="2782275"/>
              <a:ext cx="124450" cy="124475"/>
            </a:xfrm>
            <a:custGeom>
              <a:avLst/>
              <a:gdLst/>
              <a:ahLst/>
              <a:cxnLst/>
              <a:rect l="l" t="t" r="r" b="b"/>
              <a:pathLst>
                <a:path w="4978" h="4979" extrusionOk="0">
                  <a:moveTo>
                    <a:pt x="2804" y="2080"/>
                  </a:moveTo>
                  <a:cubicBezTo>
                    <a:pt x="2678" y="2395"/>
                    <a:pt x="2457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7" y="725"/>
                  </a:moveTo>
                  <a:cubicBezTo>
                    <a:pt x="2300" y="725"/>
                    <a:pt x="2678" y="977"/>
                    <a:pt x="2804" y="1418"/>
                  </a:cubicBezTo>
                  <a:lnTo>
                    <a:pt x="1827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73"/>
                  </a:lnTo>
                  <a:cubicBezTo>
                    <a:pt x="1071" y="2615"/>
                    <a:pt x="756" y="2206"/>
                    <a:pt x="756" y="1765"/>
                  </a:cubicBezTo>
                  <a:cubicBezTo>
                    <a:pt x="756" y="1197"/>
                    <a:pt x="1229" y="725"/>
                    <a:pt x="1827" y="725"/>
                  </a:cubicBezTo>
                  <a:close/>
                  <a:moveTo>
                    <a:pt x="4253" y="2080"/>
                  </a:moveTo>
                  <a:lnTo>
                    <a:pt x="4253" y="4222"/>
                  </a:lnTo>
                  <a:lnTo>
                    <a:pt x="2142" y="4222"/>
                  </a:lnTo>
                  <a:lnTo>
                    <a:pt x="2142" y="3466"/>
                  </a:lnTo>
                  <a:cubicBezTo>
                    <a:pt x="2804" y="3308"/>
                    <a:pt x="3371" y="2804"/>
                    <a:pt x="3529" y="2080"/>
                  </a:cubicBezTo>
                  <a:close/>
                  <a:moveTo>
                    <a:pt x="1764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821"/>
                    <a:pt x="1575" y="4978"/>
                    <a:pt x="1764" y="4978"/>
                  </a:cubicBezTo>
                  <a:lnTo>
                    <a:pt x="4568" y="4978"/>
                  </a:lnTo>
                  <a:cubicBezTo>
                    <a:pt x="4757" y="4978"/>
                    <a:pt x="4915" y="4821"/>
                    <a:pt x="4915" y="4600"/>
                  </a:cubicBezTo>
                  <a:lnTo>
                    <a:pt x="4915" y="1828"/>
                  </a:lnTo>
                  <a:cubicBezTo>
                    <a:pt x="4978" y="1576"/>
                    <a:pt x="4820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46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27" name="Google Shape;11027;p78"/>
            <p:cNvSpPr/>
            <p:nvPr/>
          </p:nvSpPr>
          <p:spPr>
            <a:xfrm>
              <a:off x="-47333600" y="278227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28" name="Google Shape;11028;p78"/>
            <p:cNvSpPr/>
            <p:nvPr/>
          </p:nvSpPr>
          <p:spPr>
            <a:xfrm>
              <a:off x="-47333600" y="281772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29" name="Google Shape;11029;p78"/>
            <p:cNvSpPr/>
            <p:nvPr/>
          </p:nvSpPr>
          <p:spPr>
            <a:xfrm>
              <a:off x="-47333600" y="2852375"/>
              <a:ext cx="53600" cy="17350"/>
            </a:xfrm>
            <a:custGeom>
              <a:avLst/>
              <a:gdLst/>
              <a:ahLst/>
              <a:cxnLst/>
              <a:rect l="l" t="t" r="r" b="b"/>
              <a:pathLst>
                <a:path w="214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97" y="693"/>
                  </a:lnTo>
                  <a:cubicBezTo>
                    <a:pt x="1986" y="693"/>
                    <a:pt x="2143" y="536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30" name="Google Shape;11030;p78"/>
            <p:cNvSpPr/>
            <p:nvPr/>
          </p:nvSpPr>
          <p:spPr>
            <a:xfrm>
              <a:off x="-47333600" y="2887800"/>
              <a:ext cx="53600" cy="17375"/>
            </a:xfrm>
            <a:custGeom>
              <a:avLst/>
              <a:gdLst/>
              <a:ahLst/>
              <a:cxnLst/>
              <a:rect l="l" t="t" r="r" b="b"/>
              <a:pathLst>
                <a:path w="2144" h="6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1797" y="694"/>
                  </a:lnTo>
                  <a:cubicBezTo>
                    <a:pt x="1986" y="694"/>
                    <a:pt x="2143" y="537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31" name="Google Shape;11031;p78"/>
            <p:cNvSpPr/>
            <p:nvPr/>
          </p:nvSpPr>
          <p:spPr>
            <a:xfrm>
              <a:off x="-47527350" y="2747625"/>
              <a:ext cx="300100" cy="228425"/>
            </a:xfrm>
            <a:custGeom>
              <a:avLst/>
              <a:gdLst/>
              <a:ahLst/>
              <a:cxnLst/>
              <a:rect l="l" t="t" r="r" b="b"/>
              <a:pathLst>
                <a:path w="12004" h="9137" extrusionOk="0">
                  <a:moveTo>
                    <a:pt x="10586" y="693"/>
                  </a:moveTo>
                  <a:lnTo>
                    <a:pt x="10586" y="7026"/>
                  </a:lnTo>
                  <a:lnTo>
                    <a:pt x="1418" y="7026"/>
                  </a:lnTo>
                  <a:lnTo>
                    <a:pt x="1418" y="693"/>
                  </a:lnTo>
                  <a:close/>
                  <a:moveTo>
                    <a:pt x="11311" y="7687"/>
                  </a:moveTo>
                  <a:lnTo>
                    <a:pt x="11311" y="8412"/>
                  </a:lnTo>
                  <a:lnTo>
                    <a:pt x="725" y="8412"/>
                  </a:lnTo>
                  <a:lnTo>
                    <a:pt x="725" y="7687"/>
                  </a:lnTo>
                  <a:close/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026"/>
                  </a:lnTo>
                  <a:lnTo>
                    <a:pt x="347" y="7026"/>
                  </a:lnTo>
                  <a:cubicBezTo>
                    <a:pt x="158" y="7026"/>
                    <a:pt x="1" y="7183"/>
                    <a:pt x="1" y="7372"/>
                  </a:cubicBezTo>
                  <a:lnTo>
                    <a:pt x="1" y="8790"/>
                  </a:lnTo>
                  <a:cubicBezTo>
                    <a:pt x="1" y="8979"/>
                    <a:pt x="158" y="9136"/>
                    <a:pt x="347" y="9136"/>
                  </a:cubicBezTo>
                  <a:lnTo>
                    <a:pt x="11658" y="9136"/>
                  </a:lnTo>
                  <a:cubicBezTo>
                    <a:pt x="11847" y="9136"/>
                    <a:pt x="12004" y="8979"/>
                    <a:pt x="12004" y="8790"/>
                  </a:cubicBezTo>
                  <a:lnTo>
                    <a:pt x="12004" y="7372"/>
                  </a:lnTo>
                  <a:cubicBezTo>
                    <a:pt x="12004" y="7183"/>
                    <a:pt x="11847" y="7026"/>
                    <a:pt x="11658" y="7026"/>
                  </a:cubicBezTo>
                  <a:lnTo>
                    <a:pt x="11311" y="7026"/>
                  </a:lnTo>
                  <a:lnTo>
                    <a:pt x="11311" y="378"/>
                  </a:lnTo>
                  <a:cubicBezTo>
                    <a:pt x="11311" y="158"/>
                    <a:pt x="11153" y="0"/>
                    <a:pt x="109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032" name="Google Shape;11032;p78"/>
          <p:cNvSpPr/>
          <p:nvPr/>
        </p:nvSpPr>
        <p:spPr>
          <a:xfrm>
            <a:off x="4103299" y="3582777"/>
            <a:ext cx="475092" cy="481060"/>
          </a:xfrm>
          <a:custGeom>
            <a:avLst/>
            <a:gdLst/>
            <a:ahLst/>
            <a:cxnLst/>
            <a:rect l="l" t="t" r="r" b="b"/>
            <a:pathLst>
              <a:path w="11941" h="12091" extrusionOk="0">
                <a:moveTo>
                  <a:pt x="5955" y="796"/>
                </a:moveTo>
                <a:lnTo>
                  <a:pt x="10933" y="3915"/>
                </a:lnTo>
                <a:lnTo>
                  <a:pt x="5955" y="7034"/>
                </a:lnTo>
                <a:lnTo>
                  <a:pt x="977" y="3915"/>
                </a:lnTo>
                <a:lnTo>
                  <a:pt x="5955" y="796"/>
                </a:lnTo>
                <a:close/>
                <a:moveTo>
                  <a:pt x="9924" y="5428"/>
                </a:moveTo>
                <a:lnTo>
                  <a:pt x="10964" y="6058"/>
                </a:lnTo>
                <a:lnTo>
                  <a:pt x="5955" y="9145"/>
                </a:lnTo>
                <a:lnTo>
                  <a:pt x="977" y="6058"/>
                </a:lnTo>
                <a:lnTo>
                  <a:pt x="2017" y="5428"/>
                </a:lnTo>
                <a:lnTo>
                  <a:pt x="5797" y="7790"/>
                </a:lnTo>
                <a:cubicBezTo>
                  <a:pt x="5860" y="7822"/>
                  <a:pt x="5931" y="7838"/>
                  <a:pt x="5994" y="7838"/>
                </a:cubicBezTo>
                <a:cubicBezTo>
                  <a:pt x="6057" y="7838"/>
                  <a:pt x="6112" y="7822"/>
                  <a:pt x="6144" y="7790"/>
                </a:cubicBezTo>
                <a:lnTo>
                  <a:pt x="9924" y="5428"/>
                </a:lnTo>
                <a:close/>
                <a:moveTo>
                  <a:pt x="9956" y="7538"/>
                </a:moveTo>
                <a:lnTo>
                  <a:pt x="10964" y="8169"/>
                </a:lnTo>
                <a:lnTo>
                  <a:pt x="5986" y="11288"/>
                </a:lnTo>
                <a:lnTo>
                  <a:pt x="1040" y="8169"/>
                </a:lnTo>
                <a:lnTo>
                  <a:pt x="2048" y="7538"/>
                </a:lnTo>
                <a:lnTo>
                  <a:pt x="5829" y="9901"/>
                </a:lnTo>
                <a:cubicBezTo>
                  <a:pt x="5892" y="9949"/>
                  <a:pt x="5963" y="9972"/>
                  <a:pt x="6026" y="9972"/>
                </a:cubicBezTo>
                <a:cubicBezTo>
                  <a:pt x="6089" y="9972"/>
                  <a:pt x="6144" y="9949"/>
                  <a:pt x="6175" y="9901"/>
                </a:cubicBezTo>
                <a:lnTo>
                  <a:pt x="9956" y="7538"/>
                </a:lnTo>
                <a:close/>
                <a:moveTo>
                  <a:pt x="5959" y="1"/>
                </a:moveTo>
                <a:cubicBezTo>
                  <a:pt x="5900" y="1"/>
                  <a:pt x="5845" y="25"/>
                  <a:pt x="5797" y="72"/>
                </a:cubicBezTo>
                <a:lnTo>
                  <a:pt x="158" y="3600"/>
                </a:lnTo>
                <a:cubicBezTo>
                  <a:pt x="32" y="3695"/>
                  <a:pt x="0" y="3758"/>
                  <a:pt x="0" y="3915"/>
                </a:cubicBezTo>
                <a:cubicBezTo>
                  <a:pt x="0" y="4073"/>
                  <a:pt x="95" y="4136"/>
                  <a:pt x="158" y="4230"/>
                </a:cubicBezTo>
                <a:lnTo>
                  <a:pt x="1387" y="4987"/>
                </a:lnTo>
                <a:lnTo>
                  <a:pt x="158" y="5743"/>
                </a:lnTo>
                <a:cubicBezTo>
                  <a:pt x="32" y="5806"/>
                  <a:pt x="0" y="5869"/>
                  <a:pt x="0" y="6058"/>
                </a:cubicBezTo>
                <a:cubicBezTo>
                  <a:pt x="0" y="6152"/>
                  <a:pt x="95" y="6278"/>
                  <a:pt x="158" y="6373"/>
                </a:cubicBezTo>
                <a:lnTo>
                  <a:pt x="1387" y="7097"/>
                </a:lnTo>
                <a:lnTo>
                  <a:pt x="158" y="7854"/>
                </a:lnTo>
                <a:cubicBezTo>
                  <a:pt x="32" y="7948"/>
                  <a:pt x="0" y="8011"/>
                  <a:pt x="0" y="8169"/>
                </a:cubicBezTo>
                <a:cubicBezTo>
                  <a:pt x="0" y="8295"/>
                  <a:pt x="95" y="8421"/>
                  <a:pt x="158" y="8484"/>
                </a:cubicBezTo>
                <a:lnTo>
                  <a:pt x="5797" y="12044"/>
                </a:lnTo>
                <a:cubicBezTo>
                  <a:pt x="5860" y="12075"/>
                  <a:pt x="5931" y="12091"/>
                  <a:pt x="5994" y="12091"/>
                </a:cubicBezTo>
                <a:cubicBezTo>
                  <a:pt x="6057" y="12091"/>
                  <a:pt x="6112" y="12075"/>
                  <a:pt x="6144" y="12044"/>
                </a:cubicBezTo>
                <a:lnTo>
                  <a:pt x="11783" y="8484"/>
                </a:lnTo>
                <a:cubicBezTo>
                  <a:pt x="11909" y="8421"/>
                  <a:pt x="11941" y="8326"/>
                  <a:pt x="11941" y="8169"/>
                </a:cubicBezTo>
                <a:cubicBezTo>
                  <a:pt x="11941" y="8043"/>
                  <a:pt x="11846" y="7948"/>
                  <a:pt x="11783" y="7854"/>
                </a:cubicBezTo>
                <a:lnTo>
                  <a:pt x="10555" y="7097"/>
                </a:lnTo>
                <a:lnTo>
                  <a:pt x="11783" y="6373"/>
                </a:lnTo>
                <a:cubicBezTo>
                  <a:pt x="11909" y="6278"/>
                  <a:pt x="11941" y="6152"/>
                  <a:pt x="11941" y="6058"/>
                </a:cubicBezTo>
                <a:cubicBezTo>
                  <a:pt x="11941" y="5932"/>
                  <a:pt x="11846" y="5806"/>
                  <a:pt x="11783" y="5743"/>
                </a:cubicBezTo>
                <a:lnTo>
                  <a:pt x="10555" y="4987"/>
                </a:lnTo>
                <a:lnTo>
                  <a:pt x="11783" y="4230"/>
                </a:lnTo>
                <a:cubicBezTo>
                  <a:pt x="11909" y="4136"/>
                  <a:pt x="11941" y="4073"/>
                  <a:pt x="11941" y="3915"/>
                </a:cubicBezTo>
                <a:cubicBezTo>
                  <a:pt x="11941" y="3758"/>
                  <a:pt x="11846" y="3695"/>
                  <a:pt x="11783" y="3600"/>
                </a:cubicBezTo>
                <a:lnTo>
                  <a:pt x="6144" y="72"/>
                </a:lnTo>
                <a:cubicBezTo>
                  <a:pt x="6081" y="25"/>
                  <a:pt x="6018" y="1"/>
                  <a:pt x="5959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033" name="Google Shape;11033;p78"/>
          <p:cNvGrpSpPr/>
          <p:nvPr/>
        </p:nvGrpSpPr>
        <p:grpSpPr>
          <a:xfrm>
            <a:off x="4098566" y="4211230"/>
            <a:ext cx="477639" cy="419948"/>
            <a:chOff x="-45664625" y="2352225"/>
            <a:chExt cx="300125" cy="263875"/>
          </a:xfrm>
          <a:solidFill>
            <a:srgbClr val="009447"/>
          </a:solidFill>
        </p:grpSpPr>
        <p:sp>
          <p:nvSpPr>
            <p:cNvPr id="11034" name="Google Shape;11034;p78"/>
            <p:cNvSpPr/>
            <p:nvPr/>
          </p:nvSpPr>
          <p:spPr>
            <a:xfrm>
              <a:off x="-45664625" y="2352225"/>
              <a:ext cx="300125" cy="263875"/>
            </a:xfrm>
            <a:custGeom>
              <a:avLst/>
              <a:gdLst/>
              <a:ahLst/>
              <a:cxnLst/>
              <a:rect l="l" t="t" r="r" b="b"/>
              <a:pathLst>
                <a:path w="12005" h="10555" extrusionOk="0">
                  <a:moveTo>
                    <a:pt x="10965" y="694"/>
                  </a:moveTo>
                  <a:cubicBezTo>
                    <a:pt x="11154" y="694"/>
                    <a:pt x="11311" y="851"/>
                    <a:pt x="11311" y="1072"/>
                  </a:cubicBezTo>
                  <a:lnTo>
                    <a:pt x="11311" y="2836"/>
                  </a:lnTo>
                  <a:lnTo>
                    <a:pt x="726" y="2836"/>
                  </a:lnTo>
                  <a:lnTo>
                    <a:pt x="726" y="1072"/>
                  </a:lnTo>
                  <a:cubicBezTo>
                    <a:pt x="694" y="851"/>
                    <a:pt x="852" y="694"/>
                    <a:pt x="1072" y="694"/>
                  </a:cubicBezTo>
                  <a:close/>
                  <a:moveTo>
                    <a:pt x="11311" y="3498"/>
                  </a:moveTo>
                  <a:lnTo>
                    <a:pt x="11311" y="9484"/>
                  </a:lnTo>
                  <a:cubicBezTo>
                    <a:pt x="11311" y="9673"/>
                    <a:pt x="11154" y="9830"/>
                    <a:pt x="10933" y="9830"/>
                  </a:cubicBezTo>
                  <a:lnTo>
                    <a:pt x="1072" y="9830"/>
                  </a:lnTo>
                  <a:cubicBezTo>
                    <a:pt x="852" y="9830"/>
                    <a:pt x="694" y="9673"/>
                    <a:pt x="694" y="9484"/>
                  </a:cubicBezTo>
                  <a:lnTo>
                    <a:pt x="694" y="3498"/>
                  </a:ln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33" y="10555"/>
                  </a:lnTo>
                  <a:cubicBezTo>
                    <a:pt x="11532" y="10555"/>
                    <a:pt x="12004" y="10082"/>
                    <a:pt x="12004" y="9484"/>
                  </a:cubicBezTo>
                  <a:lnTo>
                    <a:pt x="12004" y="1040"/>
                  </a:lnTo>
                  <a:cubicBezTo>
                    <a:pt x="11973" y="473"/>
                    <a:pt x="11500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35" name="Google Shape;11035;p78"/>
            <p:cNvSpPr/>
            <p:nvPr/>
          </p:nvSpPr>
          <p:spPr>
            <a:xfrm>
              <a:off x="-45612625" y="2475100"/>
              <a:ext cx="55150" cy="88225"/>
            </a:xfrm>
            <a:custGeom>
              <a:avLst/>
              <a:gdLst/>
              <a:ahLst/>
              <a:cxnLst/>
              <a:rect l="l" t="t" r="r" b="b"/>
              <a:pathLst>
                <a:path w="2206" h="3529" extrusionOk="0">
                  <a:moveTo>
                    <a:pt x="1808" y="0"/>
                  </a:moveTo>
                  <a:cubicBezTo>
                    <a:pt x="1717" y="0"/>
                    <a:pt x="1623" y="32"/>
                    <a:pt x="1544" y="95"/>
                  </a:cubicBezTo>
                  <a:lnTo>
                    <a:pt x="126" y="1513"/>
                  </a:lnTo>
                  <a:cubicBezTo>
                    <a:pt x="0" y="1607"/>
                    <a:pt x="0" y="1859"/>
                    <a:pt x="126" y="2017"/>
                  </a:cubicBezTo>
                  <a:lnTo>
                    <a:pt x="1544" y="3434"/>
                  </a:lnTo>
                  <a:cubicBezTo>
                    <a:pt x="1607" y="3497"/>
                    <a:pt x="1694" y="3529"/>
                    <a:pt x="1784" y="3529"/>
                  </a:cubicBezTo>
                  <a:cubicBezTo>
                    <a:pt x="1875" y="3529"/>
                    <a:pt x="1969" y="3497"/>
                    <a:pt x="2048" y="3434"/>
                  </a:cubicBezTo>
                  <a:cubicBezTo>
                    <a:pt x="2174" y="3308"/>
                    <a:pt x="2174" y="3088"/>
                    <a:pt x="2048" y="2930"/>
                  </a:cubicBezTo>
                  <a:lnTo>
                    <a:pt x="914" y="1765"/>
                  </a:lnTo>
                  <a:lnTo>
                    <a:pt x="2048" y="631"/>
                  </a:lnTo>
                  <a:cubicBezTo>
                    <a:pt x="2206" y="473"/>
                    <a:pt x="2206" y="252"/>
                    <a:pt x="2048" y="95"/>
                  </a:cubicBezTo>
                  <a:cubicBezTo>
                    <a:pt x="1985" y="32"/>
                    <a:pt x="1898" y="0"/>
                    <a:pt x="1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36" name="Google Shape;11036;p78"/>
            <p:cNvSpPr/>
            <p:nvPr/>
          </p:nvSpPr>
          <p:spPr>
            <a:xfrm>
              <a:off x="-45471650" y="2475100"/>
              <a:ext cx="54375" cy="86850"/>
            </a:xfrm>
            <a:custGeom>
              <a:avLst/>
              <a:gdLst/>
              <a:ahLst/>
              <a:cxnLst/>
              <a:rect l="l" t="t" r="r" b="b"/>
              <a:pathLst>
                <a:path w="2175" h="3474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189"/>
                    <a:pt x="1" y="441"/>
                    <a:pt x="127" y="599"/>
                  </a:cubicBezTo>
                  <a:lnTo>
                    <a:pt x="1261" y="1733"/>
                  </a:lnTo>
                  <a:lnTo>
                    <a:pt x="127" y="2867"/>
                  </a:lnTo>
                  <a:cubicBezTo>
                    <a:pt x="1" y="2993"/>
                    <a:pt x="1" y="3245"/>
                    <a:pt x="127" y="3403"/>
                  </a:cubicBezTo>
                  <a:cubicBezTo>
                    <a:pt x="174" y="3450"/>
                    <a:pt x="261" y="3474"/>
                    <a:pt x="355" y="3474"/>
                  </a:cubicBezTo>
                  <a:cubicBezTo>
                    <a:pt x="450" y="3474"/>
                    <a:pt x="552" y="3450"/>
                    <a:pt x="631" y="3403"/>
                  </a:cubicBezTo>
                  <a:lnTo>
                    <a:pt x="2048" y="1985"/>
                  </a:lnTo>
                  <a:cubicBezTo>
                    <a:pt x="2174" y="1859"/>
                    <a:pt x="2174" y="1607"/>
                    <a:pt x="2048" y="1450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37" name="Google Shape;11037;p78"/>
            <p:cNvSpPr/>
            <p:nvPr/>
          </p:nvSpPr>
          <p:spPr>
            <a:xfrm>
              <a:off x="-45542525" y="2456975"/>
              <a:ext cx="55150" cy="123300"/>
            </a:xfrm>
            <a:custGeom>
              <a:avLst/>
              <a:gdLst/>
              <a:ahLst/>
              <a:cxnLst/>
              <a:rect l="l" t="t" r="r" b="b"/>
              <a:pathLst>
                <a:path w="2206" h="4932" extrusionOk="0">
                  <a:moveTo>
                    <a:pt x="1791" y="0"/>
                  </a:moveTo>
                  <a:cubicBezTo>
                    <a:pt x="1651" y="0"/>
                    <a:pt x="1529" y="108"/>
                    <a:pt x="1481" y="253"/>
                  </a:cubicBezTo>
                  <a:lnTo>
                    <a:pt x="63" y="4474"/>
                  </a:lnTo>
                  <a:cubicBezTo>
                    <a:pt x="0" y="4664"/>
                    <a:pt x="126" y="4853"/>
                    <a:pt x="315" y="4916"/>
                  </a:cubicBezTo>
                  <a:cubicBezTo>
                    <a:pt x="349" y="4927"/>
                    <a:pt x="382" y="4932"/>
                    <a:pt x="415" y="4932"/>
                  </a:cubicBezTo>
                  <a:cubicBezTo>
                    <a:pt x="567" y="4932"/>
                    <a:pt x="704" y="4819"/>
                    <a:pt x="756" y="4664"/>
                  </a:cubicBezTo>
                  <a:lnTo>
                    <a:pt x="2174" y="442"/>
                  </a:lnTo>
                  <a:cubicBezTo>
                    <a:pt x="2206" y="284"/>
                    <a:pt x="2111" y="95"/>
                    <a:pt x="1922" y="32"/>
                  </a:cubicBezTo>
                  <a:cubicBezTo>
                    <a:pt x="1878" y="10"/>
                    <a:pt x="1834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38" name="Google Shape;11038;p78"/>
            <p:cNvSpPr/>
            <p:nvPr/>
          </p:nvSpPr>
          <p:spPr>
            <a:xfrm>
              <a:off x="-45541750" y="23861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32" y="567"/>
                    <a:pt x="221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39" name="Google Shape;11039;p78"/>
            <p:cNvSpPr/>
            <p:nvPr/>
          </p:nvSpPr>
          <p:spPr>
            <a:xfrm>
              <a:off x="-45488175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89"/>
                    <a:pt x="1260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40" name="Google Shape;11040;p78"/>
            <p:cNvSpPr/>
            <p:nvPr/>
          </p:nvSpPr>
          <p:spPr>
            <a:xfrm>
              <a:off x="-45436200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32" y="567"/>
                    <a:pt x="189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041" name="Google Shape;11041;p78"/>
          <p:cNvGrpSpPr/>
          <p:nvPr/>
        </p:nvGrpSpPr>
        <p:grpSpPr>
          <a:xfrm>
            <a:off x="4097471" y="4789869"/>
            <a:ext cx="479827" cy="476764"/>
            <a:chOff x="-45665400" y="2703250"/>
            <a:chExt cx="301500" cy="299575"/>
          </a:xfrm>
          <a:solidFill>
            <a:srgbClr val="009447"/>
          </a:solidFill>
        </p:grpSpPr>
        <p:sp>
          <p:nvSpPr>
            <p:cNvPr id="11042" name="Google Shape;11042;p78"/>
            <p:cNvSpPr/>
            <p:nvPr/>
          </p:nvSpPr>
          <p:spPr>
            <a:xfrm>
              <a:off x="-45664625" y="2703250"/>
              <a:ext cx="300725" cy="299575"/>
            </a:xfrm>
            <a:custGeom>
              <a:avLst/>
              <a:gdLst/>
              <a:ahLst/>
              <a:cxnLst/>
              <a:rect l="l" t="t" r="r" b="b"/>
              <a:pathLst>
                <a:path w="12029" h="11983" extrusionOk="0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43" name="Google Shape;11043;p78"/>
            <p:cNvSpPr/>
            <p:nvPr/>
          </p:nvSpPr>
          <p:spPr>
            <a:xfrm>
              <a:off x="-45663825" y="28791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44" name="Google Shape;11044;p78"/>
            <p:cNvSpPr/>
            <p:nvPr/>
          </p:nvSpPr>
          <p:spPr>
            <a:xfrm>
              <a:off x="-45613425" y="29297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45" name="Google Shape;11045;p78"/>
            <p:cNvSpPr/>
            <p:nvPr/>
          </p:nvSpPr>
          <p:spPr>
            <a:xfrm>
              <a:off x="-45665400" y="2923050"/>
              <a:ext cx="81150" cy="79000"/>
            </a:xfrm>
            <a:custGeom>
              <a:avLst/>
              <a:gdLst/>
              <a:ahLst/>
              <a:cxnLst/>
              <a:rect l="l" t="t" r="r" b="b"/>
              <a:pathLst>
                <a:path w="3246" h="3160" extrusionOk="0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046" name="Google Shape;11046;p78"/>
          <p:cNvGrpSpPr/>
          <p:nvPr/>
        </p:nvGrpSpPr>
        <p:grpSpPr>
          <a:xfrm>
            <a:off x="2899680" y="5377784"/>
            <a:ext cx="478872" cy="480145"/>
            <a:chOff x="-44528075" y="1982825"/>
            <a:chExt cx="300900" cy="301700"/>
          </a:xfrm>
          <a:solidFill>
            <a:srgbClr val="009447"/>
          </a:solidFill>
        </p:grpSpPr>
        <p:sp>
          <p:nvSpPr>
            <p:cNvPr id="11047" name="Google Shape;11047;p78"/>
            <p:cNvSpPr/>
            <p:nvPr/>
          </p:nvSpPr>
          <p:spPr>
            <a:xfrm>
              <a:off x="-44528075" y="1982825"/>
              <a:ext cx="300900" cy="301700"/>
            </a:xfrm>
            <a:custGeom>
              <a:avLst/>
              <a:gdLst/>
              <a:ahLst/>
              <a:cxnLst/>
              <a:rect l="l" t="t" r="r" b="b"/>
              <a:pathLst>
                <a:path w="12036" h="12068" extrusionOk="0">
                  <a:moveTo>
                    <a:pt x="9547" y="2175"/>
                  </a:moveTo>
                  <a:cubicBezTo>
                    <a:pt x="9736" y="2175"/>
                    <a:pt x="9893" y="2332"/>
                    <a:pt x="9893" y="2521"/>
                  </a:cubicBezTo>
                  <a:lnTo>
                    <a:pt x="9893" y="9547"/>
                  </a:lnTo>
                  <a:cubicBezTo>
                    <a:pt x="9893" y="9736"/>
                    <a:pt x="9736" y="9893"/>
                    <a:pt x="9547" y="9893"/>
                  </a:cubicBezTo>
                  <a:lnTo>
                    <a:pt x="2552" y="9893"/>
                  </a:lnTo>
                  <a:cubicBezTo>
                    <a:pt x="2332" y="9893"/>
                    <a:pt x="2206" y="9736"/>
                    <a:pt x="2206" y="9547"/>
                  </a:cubicBezTo>
                  <a:lnTo>
                    <a:pt x="2206" y="2521"/>
                  </a:lnTo>
                  <a:cubicBezTo>
                    <a:pt x="2206" y="2332"/>
                    <a:pt x="2332" y="2175"/>
                    <a:pt x="2552" y="21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9"/>
                  </a:lnTo>
                  <a:lnTo>
                    <a:pt x="2458" y="1419"/>
                  </a:lnTo>
                  <a:cubicBezTo>
                    <a:pt x="1891" y="1419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2"/>
                    <a:pt x="1" y="4601"/>
                  </a:cubicBezTo>
                  <a:cubicBezTo>
                    <a:pt x="1" y="4821"/>
                    <a:pt x="158" y="4979"/>
                    <a:pt x="347" y="4979"/>
                  </a:cubicBezTo>
                  <a:lnTo>
                    <a:pt x="1418" y="4979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90"/>
                  </a:lnTo>
                  <a:lnTo>
                    <a:pt x="347" y="7090"/>
                  </a:lnTo>
                  <a:cubicBezTo>
                    <a:pt x="158" y="7090"/>
                    <a:pt x="1" y="7247"/>
                    <a:pt x="1" y="7436"/>
                  </a:cubicBezTo>
                  <a:cubicBezTo>
                    <a:pt x="1" y="7657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50"/>
                    <a:pt x="2458" y="10650"/>
                  </a:cubicBezTo>
                  <a:lnTo>
                    <a:pt x="2836" y="10650"/>
                  </a:lnTo>
                  <a:lnTo>
                    <a:pt x="2836" y="11689"/>
                  </a:lnTo>
                  <a:cubicBezTo>
                    <a:pt x="2836" y="11910"/>
                    <a:pt x="2994" y="12067"/>
                    <a:pt x="3183" y="12067"/>
                  </a:cubicBezTo>
                  <a:cubicBezTo>
                    <a:pt x="3372" y="12067"/>
                    <a:pt x="3529" y="11910"/>
                    <a:pt x="3529" y="11689"/>
                  </a:cubicBezTo>
                  <a:lnTo>
                    <a:pt x="3529" y="10555"/>
                  </a:lnTo>
                  <a:lnTo>
                    <a:pt x="4254" y="10555"/>
                  </a:lnTo>
                  <a:lnTo>
                    <a:pt x="4254" y="11626"/>
                  </a:lnTo>
                  <a:cubicBezTo>
                    <a:pt x="4254" y="11815"/>
                    <a:pt x="4411" y="11973"/>
                    <a:pt x="4600" y="11973"/>
                  </a:cubicBezTo>
                  <a:cubicBezTo>
                    <a:pt x="4789" y="11973"/>
                    <a:pt x="4947" y="11815"/>
                    <a:pt x="4947" y="11626"/>
                  </a:cubicBezTo>
                  <a:lnTo>
                    <a:pt x="4947" y="10555"/>
                  </a:lnTo>
                  <a:lnTo>
                    <a:pt x="5671" y="10555"/>
                  </a:lnTo>
                  <a:lnTo>
                    <a:pt x="5671" y="11626"/>
                  </a:lnTo>
                  <a:cubicBezTo>
                    <a:pt x="5671" y="11815"/>
                    <a:pt x="5829" y="11973"/>
                    <a:pt x="6018" y="11973"/>
                  </a:cubicBezTo>
                  <a:cubicBezTo>
                    <a:pt x="6207" y="11973"/>
                    <a:pt x="6365" y="11815"/>
                    <a:pt x="6365" y="11626"/>
                  </a:cubicBezTo>
                  <a:lnTo>
                    <a:pt x="6365" y="10555"/>
                  </a:lnTo>
                  <a:lnTo>
                    <a:pt x="7089" y="10555"/>
                  </a:lnTo>
                  <a:lnTo>
                    <a:pt x="7089" y="11626"/>
                  </a:lnTo>
                  <a:cubicBezTo>
                    <a:pt x="7089" y="11815"/>
                    <a:pt x="7247" y="11973"/>
                    <a:pt x="7436" y="11973"/>
                  </a:cubicBezTo>
                  <a:cubicBezTo>
                    <a:pt x="7625" y="11973"/>
                    <a:pt x="7782" y="11815"/>
                    <a:pt x="7782" y="11626"/>
                  </a:cubicBezTo>
                  <a:lnTo>
                    <a:pt x="7782" y="10555"/>
                  </a:lnTo>
                  <a:lnTo>
                    <a:pt x="8507" y="10555"/>
                  </a:lnTo>
                  <a:lnTo>
                    <a:pt x="8507" y="11626"/>
                  </a:lnTo>
                  <a:cubicBezTo>
                    <a:pt x="8507" y="11815"/>
                    <a:pt x="8664" y="11973"/>
                    <a:pt x="8853" y="11973"/>
                  </a:cubicBezTo>
                  <a:cubicBezTo>
                    <a:pt x="9042" y="11973"/>
                    <a:pt x="9200" y="11815"/>
                    <a:pt x="9200" y="11626"/>
                  </a:cubicBezTo>
                  <a:lnTo>
                    <a:pt x="9200" y="10555"/>
                  </a:lnTo>
                  <a:lnTo>
                    <a:pt x="9547" y="10555"/>
                  </a:lnTo>
                  <a:cubicBezTo>
                    <a:pt x="10145" y="10555"/>
                    <a:pt x="10618" y="10082"/>
                    <a:pt x="10618" y="9484"/>
                  </a:cubicBezTo>
                  <a:lnTo>
                    <a:pt x="10618" y="9137"/>
                  </a:lnTo>
                  <a:lnTo>
                    <a:pt x="11689" y="9137"/>
                  </a:lnTo>
                  <a:cubicBezTo>
                    <a:pt x="11878" y="9137"/>
                    <a:pt x="12035" y="8980"/>
                    <a:pt x="12035" y="8791"/>
                  </a:cubicBezTo>
                  <a:cubicBezTo>
                    <a:pt x="12035" y="8602"/>
                    <a:pt x="11878" y="8444"/>
                    <a:pt x="11689" y="8444"/>
                  </a:cubicBezTo>
                  <a:lnTo>
                    <a:pt x="10618" y="8444"/>
                  </a:lnTo>
                  <a:lnTo>
                    <a:pt x="10618" y="7720"/>
                  </a:lnTo>
                  <a:lnTo>
                    <a:pt x="11689" y="7720"/>
                  </a:lnTo>
                  <a:cubicBezTo>
                    <a:pt x="11878" y="7720"/>
                    <a:pt x="12035" y="7562"/>
                    <a:pt x="12035" y="7373"/>
                  </a:cubicBezTo>
                  <a:cubicBezTo>
                    <a:pt x="12035" y="7153"/>
                    <a:pt x="11878" y="6995"/>
                    <a:pt x="11689" y="6995"/>
                  </a:cubicBezTo>
                  <a:lnTo>
                    <a:pt x="10618" y="6995"/>
                  </a:lnTo>
                  <a:lnTo>
                    <a:pt x="10618" y="6302"/>
                  </a:lnTo>
                  <a:lnTo>
                    <a:pt x="11689" y="6302"/>
                  </a:lnTo>
                  <a:cubicBezTo>
                    <a:pt x="11878" y="6302"/>
                    <a:pt x="12035" y="6144"/>
                    <a:pt x="12035" y="5955"/>
                  </a:cubicBezTo>
                  <a:cubicBezTo>
                    <a:pt x="12035" y="5735"/>
                    <a:pt x="11878" y="5577"/>
                    <a:pt x="11689" y="5577"/>
                  </a:cubicBezTo>
                  <a:lnTo>
                    <a:pt x="10618" y="5577"/>
                  </a:lnTo>
                  <a:lnTo>
                    <a:pt x="10618" y="4884"/>
                  </a:lnTo>
                  <a:lnTo>
                    <a:pt x="11689" y="4884"/>
                  </a:lnTo>
                  <a:lnTo>
                    <a:pt x="11689" y="4979"/>
                  </a:lnTo>
                  <a:cubicBezTo>
                    <a:pt x="11878" y="4979"/>
                    <a:pt x="12035" y="4821"/>
                    <a:pt x="12035" y="4601"/>
                  </a:cubicBezTo>
                  <a:cubicBezTo>
                    <a:pt x="12035" y="4412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5" y="3372"/>
                    <a:pt x="12035" y="3183"/>
                  </a:cubicBezTo>
                  <a:cubicBezTo>
                    <a:pt x="12035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9"/>
                    <a:pt x="9547" y="1419"/>
                  </a:cubicBezTo>
                  <a:lnTo>
                    <a:pt x="9200" y="1419"/>
                  </a:lnTo>
                  <a:lnTo>
                    <a:pt x="9200" y="347"/>
                  </a:lnTo>
                  <a:cubicBezTo>
                    <a:pt x="9200" y="158"/>
                    <a:pt x="9042" y="1"/>
                    <a:pt x="8853" y="1"/>
                  </a:cubicBezTo>
                  <a:cubicBezTo>
                    <a:pt x="8664" y="1"/>
                    <a:pt x="8507" y="158"/>
                    <a:pt x="8507" y="347"/>
                  </a:cubicBezTo>
                  <a:lnTo>
                    <a:pt x="8507" y="1419"/>
                  </a:lnTo>
                  <a:lnTo>
                    <a:pt x="7782" y="1419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9"/>
                  </a:lnTo>
                  <a:lnTo>
                    <a:pt x="6365" y="1419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1" y="158"/>
                    <a:pt x="5671" y="347"/>
                  </a:cubicBezTo>
                  <a:lnTo>
                    <a:pt x="5671" y="1419"/>
                  </a:lnTo>
                  <a:lnTo>
                    <a:pt x="4947" y="1419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9"/>
                  </a:lnTo>
                  <a:lnTo>
                    <a:pt x="3529" y="1419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48" name="Google Shape;11048;p78"/>
            <p:cNvSpPr/>
            <p:nvPr/>
          </p:nvSpPr>
          <p:spPr>
            <a:xfrm>
              <a:off x="-4445560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49" name="Google Shape;11049;p78"/>
            <p:cNvSpPr/>
            <p:nvPr/>
          </p:nvSpPr>
          <p:spPr>
            <a:xfrm>
              <a:off x="-44455600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50" name="Google Shape;11050;p78"/>
            <p:cNvSpPr/>
            <p:nvPr/>
          </p:nvSpPr>
          <p:spPr>
            <a:xfrm>
              <a:off x="-443146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51" name="Google Shape;11051;p78"/>
            <p:cNvSpPr/>
            <p:nvPr/>
          </p:nvSpPr>
          <p:spPr>
            <a:xfrm>
              <a:off x="-44314625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52" name="Google Shape;11052;p78"/>
            <p:cNvSpPr/>
            <p:nvPr/>
          </p:nvSpPr>
          <p:spPr>
            <a:xfrm>
              <a:off x="-44447725" y="2062375"/>
              <a:ext cx="143350" cy="140225"/>
            </a:xfrm>
            <a:custGeom>
              <a:avLst/>
              <a:gdLst/>
              <a:ahLst/>
              <a:cxnLst/>
              <a:rect l="l" t="t" r="r" b="b"/>
              <a:pathLst>
                <a:path w="5734" h="5609" extrusionOk="0">
                  <a:moveTo>
                    <a:pt x="3182" y="757"/>
                  </a:moveTo>
                  <a:lnTo>
                    <a:pt x="3182" y="883"/>
                  </a:lnTo>
                  <a:cubicBezTo>
                    <a:pt x="3182" y="1041"/>
                    <a:pt x="3277" y="1167"/>
                    <a:pt x="3434" y="1198"/>
                  </a:cubicBezTo>
                  <a:cubicBezTo>
                    <a:pt x="3623" y="1261"/>
                    <a:pt x="3812" y="1387"/>
                    <a:pt x="3970" y="1513"/>
                  </a:cubicBezTo>
                  <a:cubicBezTo>
                    <a:pt x="4049" y="1553"/>
                    <a:pt x="4142" y="1593"/>
                    <a:pt x="4231" y="1593"/>
                  </a:cubicBezTo>
                  <a:cubicBezTo>
                    <a:pt x="4282" y="1593"/>
                    <a:pt x="4333" y="1579"/>
                    <a:pt x="4379" y="1545"/>
                  </a:cubicBezTo>
                  <a:lnTo>
                    <a:pt x="4505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00" y="2206"/>
                    <a:pt x="4537" y="2364"/>
                    <a:pt x="4568" y="2490"/>
                  </a:cubicBezTo>
                  <a:cubicBezTo>
                    <a:pt x="4600" y="2710"/>
                    <a:pt x="4600" y="2899"/>
                    <a:pt x="4568" y="3120"/>
                  </a:cubicBezTo>
                  <a:cubicBezTo>
                    <a:pt x="4537" y="3277"/>
                    <a:pt x="4600" y="3403"/>
                    <a:pt x="4726" y="3466"/>
                  </a:cubicBezTo>
                  <a:lnTo>
                    <a:pt x="4852" y="3561"/>
                  </a:lnTo>
                  <a:lnTo>
                    <a:pt x="4505" y="4128"/>
                  </a:lnTo>
                  <a:lnTo>
                    <a:pt x="4379" y="4065"/>
                  </a:lnTo>
                  <a:cubicBezTo>
                    <a:pt x="4323" y="4037"/>
                    <a:pt x="4260" y="4021"/>
                    <a:pt x="4196" y="4021"/>
                  </a:cubicBezTo>
                  <a:cubicBezTo>
                    <a:pt x="4118" y="4021"/>
                    <a:pt x="4039" y="4044"/>
                    <a:pt x="3970" y="4097"/>
                  </a:cubicBezTo>
                  <a:cubicBezTo>
                    <a:pt x="3812" y="4254"/>
                    <a:pt x="3623" y="4349"/>
                    <a:pt x="3434" y="4412"/>
                  </a:cubicBezTo>
                  <a:cubicBezTo>
                    <a:pt x="3277" y="4475"/>
                    <a:pt x="3182" y="4632"/>
                    <a:pt x="3182" y="4727"/>
                  </a:cubicBezTo>
                  <a:lnTo>
                    <a:pt x="3182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394" y="4475"/>
                    <a:pt x="2237" y="4412"/>
                  </a:cubicBezTo>
                  <a:cubicBezTo>
                    <a:pt x="2048" y="4349"/>
                    <a:pt x="1859" y="4223"/>
                    <a:pt x="1701" y="4097"/>
                  </a:cubicBezTo>
                  <a:cubicBezTo>
                    <a:pt x="1622" y="4057"/>
                    <a:pt x="1529" y="4017"/>
                    <a:pt x="1440" y="4017"/>
                  </a:cubicBezTo>
                  <a:cubicBezTo>
                    <a:pt x="1389" y="4017"/>
                    <a:pt x="1338" y="4030"/>
                    <a:pt x="1292" y="4065"/>
                  </a:cubicBezTo>
                  <a:lnTo>
                    <a:pt x="1166" y="4128"/>
                  </a:lnTo>
                  <a:lnTo>
                    <a:pt x="819" y="3561"/>
                  </a:lnTo>
                  <a:lnTo>
                    <a:pt x="945" y="3466"/>
                  </a:lnTo>
                  <a:cubicBezTo>
                    <a:pt x="1071" y="3403"/>
                    <a:pt x="1134" y="3246"/>
                    <a:pt x="1103" y="3120"/>
                  </a:cubicBezTo>
                  <a:cubicBezTo>
                    <a:pt x="1071" y="2899"/>
                    <a:pt x="1071" y="2710"/>
                    <a:pt x="1103" y="2490"/>
                  </a:cubicBezTo>
                  <a:cubicBezTo>
                    <a:pt x="1134" y="2332"/>
                    <a:pt x="1071" y="2206"/>
                    <a:pt x="945" y="2143"/>
                  </a:cubicBezTo>
                  <a:lnTo>
                    <a:pt x="819" y="2049"/>
                  </a:lnTo>
                  <a:lnTo>
                    <a:pt x="1166" y="1482"/>
                  </a:lnTo>
                  <a:lnTo>
                    <a:pt x="1292" y="1545"/>
                  </a:lnTo>
                  <a:cubicBezTo>
                    <a:pt x="1350" y="1589"/>
                    <a:pt x="1416" y="1612"/>
                    <a:pt x="1481" y="1612"/>
                  </a:cubicBezTo>
                  <a:cubicBezTo>
                    <a:pt x="1557" y="1612"/>
                    <a:pt x="1634" y="1581"/>
                    <a:pt x="1701" y="1513"/>
                  </a:cubicBezTo>
                  <a:cubicBezTo>
                    <a:pt x="1859" y="1356"/>
                    <a:pt x="2048" y="1261"/>
                    <a:pt x="2237" y="1198"/>
                  </a:cubicBezTo>
                  <a:cubicBezTo>
                    <a:pt x="2394" y="1167"/>
                    <a:pt x="2489" y="1009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53" y="1"/>
                    <a:pt x="1796" y="158"/>
                    <a:pt x="1796" y="347"/>
                  </a:cubicBezTo>
                  <a:lnTo>
                    <a:pt x="1796" y="599"/>
                  </a:lnTo>
                  <a:cubicBezTo>
                    <a:pt x="1701" y="631"/>
                    <a:pt x="1575" y="726"/>
                    <a:pt x="1481" y="789"/>
                  </a:cubicBezTo>
                  <a:lnTo>
                    <a:pt x="1292" y="663"/>
                  </a:lnTo>
                  <a:cubicBezTo>
                    <a:pt x="1242" y="643"/>
                    <a:pt x="1186" y="632"/>
                    <a:pt x="1129" y="632"/>
                  </a:cubicBezTo>
                  <a:cubicBezTo>
                    <a:pt x="1007" y="632"/>
                    <a:pt x="884" y="681"/>
                    <a:pt x="819" y="789"/>
                  </a:cubicBezTo>
                  <a:lnTo>
                    <a:pt x="126" y="2017"/>
                  </a:lnTo>
                  <a:cubicBezTo>
                    <a:pt x="32" y="2175"/>
                    <a:pt x="63" y="2395"/>
                    <a:pt x="221" y="2490"/>
                  </a:cubicBezTo>
                  <a:lnTo>
                    <a:pt x="441" y="2616"/>
                  </a:lnTo>
                  <a:lnTo>
                    <a:pt x="441" y="2994"/>
                  </a:lnTo>
                  <a:lnTo>
                    <a:pt x="221" y="3120"/>
                  </a:lnTo>
                  <a:cubicBezTo>
                    <a:pt x="95" y="3183"/>
                    <a:pt x="0" y="3435"/>
                    <a:pt x="126" y="3592"/>
                  </a:cubicBezTo>
                  <a:lnTo>
                    <a:pt x="819" y="4821"/>
                  </a:lnTo>
                  <a:cubicBezTo>
                    <a:pt x="879" y="4921"/>
                    <a:pt x="989" y="4983"/>
                    <a:pt x="1102" y="4983"/>
                  </a:cubicBezTo>
                  <a:cubicBezTo>
                    <a:pt x="1168" y="4983"/>
                    <a:pt x="1234" y="4962"/>
                    <a:pt x="1292" y="4916"/>
                  </a:cubicBezTo>
                  <a:lnTo>
                    <a:pt x="1481" y="4821"/>
                  </a:lnTo>
                  <a:cubicBezTo>
                    <a:pt x="1607" y="4884"/>
                    <a:pt x="1733" y="4979"/>
                    <a:pt x="1796" y="5010"/>
                  </a:cubicBezTo>
                  <a:lnTo>
                    <a:pt x="1796" y="5231"/>
                  </a:lnTo>
                  <a:cubicBezTo>
                    <a:pt x="1796" y="5451"/>
                    <a:pt x="1953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8" y="5451"/>
                    <a:pt x="3938" y="5231"/>
                  </a:cubicBezTo>
                  <a:lnTo>
                    <a:pt x="3938" y="5010"/>
                  </a:lnTo>
                  <a:cubicBezTo>
                    <a:pt x="4064" y="4979"/>
                    <a:pt x="4159" y="4884"/>
                    <a:pt x="4253" y="4821"/>
                  </a:cubicBezTo>
                  <a:lnTo>
                    <a:pt x="4442" y="4916"/>
                  </a:lnTo>
                  <a:cubicBezTo>
                    <a:pt x="4501" y="4951"/>
                    <a:pt x="4574" y="4969"/>
                    <a:pt x="4644" y="4969"/>
                  </a:cubicBezTo>
                  <a:cubicBezTo>
                    <a:pt x="4762" y="4969"/>
                    <a:pt x="4875" y="4920"/>
                    <a:pt x="4915" y="4821"/>
                  </a:cubicBezTo>
                  <a:lnTo>
                    <a:pt x="5639" y="3592"/>
                  </a:lnTo>
                  <a:cubicBezTo>
                    <a:pt x="5702" y="3435"/>
                    <a:pt x="5671" y="3246"/>
                    <a:pt x="5513" y="3120"/>
                  </a:cubicBezTo>
                  <a:lnTo>
                    <a:pt x="5324" y="2994"/>
                  </a:lnTo>
                  <a:lnTo>
                    <a:pt x="5324" y="2616"/>
                  </a:lnTo>
                  <a:lnTo>
                    <a:pt x="5513" y="2490"/>
                  </a:lnTo>
                  <a:cubicBezTo>
                    <a:pt x="5671" y="2395"/>
                    <a:pt x="5734" y="2175"/>
                    <a:pt x="5639" y="2017"/>
                  </a:cubicBezTo>
                  <a:lnTo>
                    <a:pt x="4915" y="789"/>
                  </a:lnTo>
                  <a:cubicBezTo>
                    <a:pt x="4872" y="681"/>
                    <a:pt x="4742" y="618"/>
                    <a:pt x="4614" y="618"/>
                  </a:cubicBezTo>
                  <a:cubicBezTo>
                    <a:pt x="4553" y="618"/>
                    <a:pt x="4493" y="632"/>
                    <a:pt x="4442" y="663"/>
                  </a:cubicBezTo>
                  <a:lnTo>
                    <a:pt x="4253" y="789"/>
                  </a:lnTo>
                  <a:cubicBezTo>
                    <a:pt x="4127" y="726"/>
                    <a:pt x="4001" y="631"/>
                    <a:pt x="3938" y="599"/>
                  </a:cubicBezTo>
                  <a:lnTo>
                    <a:pt x="3938" y="347"/>
                  </a:lnTo>
                  <a:cubicBezTo>
                    <a:pt x="3938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53" name="Google Shape;11053;p78"/>
            <p:cNvSpPr/>
            <p:nvPr/>
          </p:nvSpPr>
          <p:spPr>
            <a:xfrm>
              <a:off x="-44403625" y="2107275"/>
              <a:ext cx="53575" cy="52800"/>
            </a:xfrm>
            <a:custGeom>
              <a:avLst/>
              <a:gdLst/>
              <a:ahLst/>
              <a:cxnLst/>
              <a:rect l="l" t="t" r="r" b="b"/>
              <a:pathLst>
                <a:path w="2143" h="2112" extrusionOk="0">
                  <a:moveTo>
                    <a:pt x="1072" y="662"/>
                  </a:moveTo>
                  <a:cubicBezTo>
                    <a:pt x="1261" y="662"/>
                    <a:pt x="1418" y="820"/>
                    <a:pt x="1418" y="1009"/>
                  </a:cubicBezTo>
                  <a:cubicBezTo>
                    <a:pt x="1418" y="1198"/>
                    <a:pt x="1261" y="1355"/>
                    <a:pt x="1072" y="1355"/>
                  </a:cubicBezTo>
                  <a:cubicBezTo>
                    <a:pt x="882" y="1355"/>
                    <a:pt x="725" y="1198"/>
                    <a:pt x="725" y="1009"/>
                  </a:cubicBezTo>
                  <a:cubicBezTo>
                    <a:pt x="725" y="820"/>
                    <a:pt x="882" y="662"/>
                    <a:pt x="1072" y="662"/>
                  </a:cubicBezTo>
                  <a:close/>
                  <a:moveTo>
                    <a:pt x="1072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2"/>
                    <a:pt x="1072" y="2112"/>
                  </a:cubicBezTo>
                  <a:cubicBezTo>
                    <a:pt x="1670" y="2112"/>
                    <a:pt x="2143" y="1639"/>
                    <a:pt x="2143" y="1040"/>
                  </a:cubicBezTo>
                  <a:cubicBezTo>
                    <a:pt x="2143" y="473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054" name="Google Shape;11054;p78"/>
          <p:cNvSpPr/>
          <p:nvPr/>
        </p:nvSpPr>
        <p:spPr>
          <a:xfrm>
            <a:off x="3504949" y="1737167"/>
            <a:ext cx="477599" cy="477599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055" name="Google Shape;11055;p78"/>
          <p:cNvGrpSpPr/>
          <p:nvPr/>
        </p:nvGrpSpPr>
        <p:grpSpPr>
          <a:xfrm>
            <a:off x="3501231" y="2345181"/>
            <a:ext cx="477599" cy="477639"/>
            <a:chOff x="-49048250" y="2316775"/>
            <a:chExt cx="300100" cy="300125"/>
          </a:xfrm>
          <a:solidFill>
            <a:srgbClr val="009447"/>
          </a:solidFill>
        </p:grpSpPr>
        <p:sp>
          <p:nvSpPr>
            <p:cNvPr id="11056" name="Google Shape;11056;p78"/>
            <p:cNvSpPr/>
            <p:nvPr/>
          </p:nvSpPr>
          <p:spPr>
            <a:xfrm>
              <a:off x="-490482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0933" y="663"/>
                  </a:moveTo>
                  <a:cubicBezTo>
                    <a:pt x="11122" y="694"/>
                    <a:pt x="11311" y="852"/>
                    <a:pt x="11311" y="1009"/>
                  </a:cubicBezTo>
                  <a:lnTo>
                    <a:pt x="11311" y="1734"/>
                  </a:lnTo>
                  <a:lnTo>
                    <a:pt x="10366" y="1734"/>
                  </a:lnTo>
                  <a:lnTo>
                    <a:pt x="9106" y="663"/>
                  </a:lnTo>
                  <a:close/>
                  <a:moveTo>
                    <a:pt x="5136" y="694"/>
                  </a:moveTo>
                  <a:lnTo>
                    <a:pt x="6396" y="1765"/>
                  </a:lnTo>
                  <a:lnTo>
                    <a:pt x="4726" y="1765"/>
                  </a:lnTo>
                  <a:lnTo>
                    <a:pt x="3466" y="694"/>
                  </a:lnTo>
                  <a:close/>
                  <a:moveTo>
                    <a:pt x="7971" y="694"/>
                  </a:moveTo>
                  <a:lnTo>
                    <a:pt x="9232" y="1765"/>
                  </a:lnTo>
                  <a:lnTo>
                    <a:pt x="7562" y="1765"/>
                  </a:lnTo>
                  <a:lnTo>
                    <a:pt x="6302" y="694"/>
                  </a:lnTo>
                  <a:close/>
                  <a:moveTo>
                    <a:pt x="2363" y="663"/>
                  </a:moveTo>
                  <a:lnTo>
                    <a:pt x="4033" y="2080"/>
                  </a:lnTo>
                  <a:lnTo>
                    <a:pt x="2363" y="3498"/>
                  </a:lnTo>
                  <a:lnTo>
                    <a:pt x="694" y="3498"/>
                  </a:lnTo>
                  <a:lnTo>
                    <a:pt x="694" y="1009"/>
                  </a:lnTo>
                  <a:cubicBezTo>
                    <a:pt x="694" y="820"/>
                    <a:pt x="851" y="663"/>
                    <a:pt x="1040" y="663"/>
                  </a:cubicBezTo>
                  <a:close/>
                  <a:moveTo>
                    <a:pt x="6396" y="2427"/>
                  </a:moveTo>
                  <a:lnTo>
                    <a:pt x="5136" y="3498"/>
                  </a:lnTo>
                  <a:lnTo>
                    <a:pt x="3466" y="3498"/>
                  </a:lnTo>
                  <a:lnTo>
                    <a:pt x="4726" y="2427"/>
                  </a:lnTo>
                  <a:close/>
                  <a:moveTo>
                    <a:pt x="9200" y="2427"/>
                  </a:moveTo>
                  <a:lnTo>
                    <a:pt x="7940" y="3498"/>
                  </a:lnTo>
                  <a:lnTo>
                    <a:pt x="6239" y="3498"/>
                  </a:lnTo>
                  <a:lnTo>
                    <a:pt x="7499" y="2427"/>
                  </a:lnTo>
                  <a:close/>
                  <a:moveTo>
                    <a:pt x="11248" y="2427"/>
                  </a:moveTo>
                  <a:lnTo>
                    <a:pt x="11248" y="3498"/>
                  </a:lnTo>
                  <a:lnTo>
                    <a:pt x="9043" y="3498"/>
                  </a:lnTo>
                  <a:lnTo>
                    <a:pt x="10303" y="2427"/>
                  </a:lnTo>
                  <a:close/>
                  <a:moveTo>
                    <a:pt x="11311" y="4160"/>
                  </a:moveTo>
                  <a:lnTo>
                    <a:pt x="11311" y="10902"/>
                  </a:lnTo>
                  <a:cubicBezTo>
                    <a:pt x="11311" y="11091"/>
                    <a:pt x="11153" y="11248"/>
                    <a:pt x="10933" y="11248"/>
                  </a:cubicBezTo>
                  <a:lnTo>
                    <a:pt x="1072" y="11248"/>
                  </a:lnTo>
                  <a:cubicBezTo>
                    <a:pt x="851" y="11248"/>
                    <a:pt x="694" y="11091"/>
                    <a:pt x="694" y="10902"/>
                  </a:cubicBezTo>
                  <a:lnTo>
                    <a:pt x="694" y="4160"/>
                  </a:ln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lnTo>
                    <a:pt x="1" y="10933"/>
                  </a:lnTo>
                  <a:cubicBezTo>
                    <a:pt x="1" y="11532"/>
                    <a:pt x="473" y="12004"/>
                    <a:pt x="1040" y="12004"/>
                  </a:cubicBezTo>
                  <a:lnTo>
                    <a:pt x="10933" y="12004"/>
                  </a:lnTo>
                  <a:cubicBezTo>
                    <a:pt x="11531" y="12004"/>
                    <a:pt x="12004" y="11532"/>
                    <a:pt x="12004" y="10933"/>
                  </a:cubicBezTo>
                  <a:lnTo>
                    <a:pt x="12004" y="3845"/>
                  </a:lnTo>
                  <a:lnTo>
                    <a:pt x="12004" y="1041"/>
                  </a:lnTo>
                  <a:cubicBezTo>
                    <a:pt x="11972" y="474"/>
                    <a:pt x="11500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57" name="Google Shape;11057;p78"/>
            <p:cNvSpPr/>
            <p:nvPr/>
          </p:nvSpPr>
          <p:spPr>
            <a:xfrm>
              <a:off x="-49004150" y="2360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58" name="Google Shape;11058;p78"/>
            <p:cNvSpPr/>
            <p:nvPr/>
          </p:nvSpPr>
          <p:spPr>
            <a:xfrm>
              <a:off x="-48925375" y="2465650"/>
              <a:ext cx="71700" cy="86650"/>
            </a:xfrm>
            <a:custGeom>
              <a:avLst/>
              <a:gdLst/>
              <a:ahLst/>
              <a:cxnLst/>
              <a:rect l="l" t="t" r="r" b="b"/>
              <a:pathLst>
                <a:path w="2868" h="3466" extrusionOk="0">
                  <a:moveTo>
                    <a:pt x="693" y="1040"/>
                  </a:moveTo>
                  <a:lnTo>
                    <a:pt x="1859" y="1796"/>
                  </a:lnTo>
                  <a:lnTo>
                    <a:pt x="693" y="2552"/>
                  </a:lnTo>
                  <a:lnTo>
                    <a:pt x="693" y="1040"/>
                  </a:lnTo>
                  <a:close/>
                  <a:moveTo>
                    <a:pt x="343" y="1"/>
                  </a:moveTo>
                  <a:cubicBezTo>
                    <a:pt x="167" y="1"/>
                    <a:pt x="0" y="141"/>
                    <a:pt x="0" y="347"/>
                  </a:cubicBezTo>
                  <a:lnTo>
                    <a:pt x="0" y="3151"/>
                  </a:lnTo>
                  <a:cubicBezTo>
                    <a:pt x="0" y="3333"/>
                    <a:pt x="165" y="3466"/>
                    <a:pt x="340" y="3466"/>
                  </a:cubicBezTo>
                  <a:cubicBezTo>
                    <a:pt x="407" y="3466"/>
                    <a:pt x="475" y="3446"/>
                    <a:pt x="536" y="3403"/>
                  </a:cubicBezTo>
                  <a:lnTo>
                    <a:pt x="2678" y="1985"/>
                  </a:lnTo>
                  <a:cubicBezTo>
                    <a:pt x="2867" y="1922"/>
                    <a:pt x="2867" y="1639"/>
                    <a:pt x="2678" y="1481"/>
                  </a:cubicBezTo>
                  <a:lnTo>
                    <a:pt x="536" y="63"/>
                  </a:lnTo>
                  <a:cubicBezTo>
                    <a:pt x="476" y="20"/>
                    <a:pt x="409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59" name="Google Shape;11059;p78"/>
            <p:cNvSpPr/>
            <p:nvPr/>
          </p:nvSpPr>
          <p:spPr>
            <a:xfrm>
              <a:off x="-48977350" y="2431000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56"/>
                  </a:moveTo>
                  <a:cubicBezTo>
                    <a:pt x="4474" y="756"/>
                    <a:pt x="5576" y="1859"/>
                    <a:pt x="5576" y="3182"/>
                  </a:cubicBezTo>
                  <a:cubicBezTo>
                    <a:pt x="5608" y="4537"/>
                    <a:pt x="4537" y="5640"/>
                    <a:pt x="3151" y="5640"/>
                  </a:cubicBezTo>
                  <a:cubicBezTo>
                    <a:pt x="1796" y="5640"/>
                    <a:pt x="693" y="4537"/>
                    <a:pt x="693" y="3182"/>
                  </a:cubicBezTo>
                  <a:cubicBezTo>
                    <a:pt x="693" y="1859"/>
                    <a:pt x="1796" y="756"/>
                    <a:pt x="3151" y="756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3"/>
                    <a:pt x="1418" y="6301"/>
                    <a:pt x="3151" y="6301"/>
                  </a:cubicBezTo>
                  <a:cubicBezTo>
                    <a:pt x="4883" y="6301"/>
                    <a:pt x="6301" y="4883"/>
                    <a:pt x="6301" y="3151"/>
                  </a:cubicBezTo>
                  <a:cubicBezTo>
                    <a:pt x="6301" y="1418"/>
                    <a:pt x="4915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060" name="Google Shape;11060;p78"/>
          <p:cNvSpPr/>
          <p:nvPr/>
        </p:nvSpPr>
        <p:spPr>
          <a:xfrm>
            <a:off x="3503079" y="2942034"/>
            <a:ext cx="481339" cy="477161"/>
          </a:xfrm>
          <a:custGeom>
            <a:avLst/>
            <a:gdLst/>
            <a:ahLst/>
            <a:cxnLst/>
            <a:rect l="l" t="t" r="r" b="b"/>
            <a:pathLst>
              <a:path w="12098" h="11993" extrusionOk="0">
                <a:moveTo>
                  <a:pt x="9042" y="4337"/>
                </a:moveTo>
                <a:lnTo>
                  <a:pt x="10208" y="4935"/>
                </a:lnTo>
                <a:lnTo>
                  <a:pt x="8695" y="4935"/>
                </a:lnTo>
                <a:lnTo>
                  <a:pt x="9042" y="4337"/>
                </a:lnTo>
                <a:close/>
                <a:moveTo>
                  <a:pt x="5167" y="1753"/>
                </a:moveTo>
                <a:lnTo>
                  <a:pt x="7593" y="5534"/>
                </a:lnTo>
                <a:lnTo>
                  <a:pt x="7026" y="6574"/>
                </a:lnTo>
                <a:lnTo>
                  <a:pt x="5356" y="4022"/>
                </a:lnTo>
                <a:lnTo>
                  <a:pt x="5167" y="1753"/>
                </a:lnTo>
                <a:close/>
                <a:moveTo>
                  <a:pt x="9105" y="5629"/>
                </a:moveTo>
                <a:lnTo>
                  <a:pt x="8664" y="9189"/>
                </a:lnTo>
                <a:lnTo>
                  <a:pt x="7435" y="7298"/>
                </a:lnTo>
                <a:cubicBezTo>
                  <a:pt x="7593" y="7015"/>
                  <a:pt x="8223" y="5849"/>
                  <a:pt x="8349" y="5629"/>
                </a:cubicBezTo>
                <a:close/>
                <a:moveTo>
                  <a:pt x="3088" y="1753"/>
                </a:moveTo>
                <a:lnTo>
                  <a:pt x="8034" y="9504"/>
                </a:lnTo>
                <a:lnTo>
                  <a:pt x="3623" y="7834"/>
                </a:lnTo>
                <a:lnTo>
                  <a:pt x="3088" y="1753"/>
                </a:lnTo>
                <a:close/>
                <a:moveTo>
                  <a:pt x="1355" y="9378"/>
                </a:moveTo>
                <a:lnTo>
                  <a:pt x="4096" y="10134"/>
                </a:lnTo>
                <a:lnTo>
                  <a:pt x="4757" y="11268"/>
                </a:lnTo>
                <a:lnTo>
                  <a:pt x="2773" y="11268"/>
                </a:lnTo>
                <a:lnTo>
                  <a:pt x="1355" y="9378"/>
                </a:lnTo>
                <a:close/>
                <a:moveTo>
                  <a:pt x="4064" y="8748"/>
                </a:moveTo>
                <a:lnTo>
                  <a:pt x="8380" y="10354"/>
                </a:lnTo>
                <a:lnTo>
                  <a:pt x="7971" y="11268"/>
                </a:lnTo>
                <a:lnTo>
                  <a:pt x="5545" y="11268"/>
                </a:lnTo>
                <a:cubicBezTo>
                  <a:pt x="5387" y="10984"/>
                  <a:pt x="4253" y="9063"/>
                  <a:pt x="4064" y="8748"/>
                </a:cubicBezTo>
                <a:close/>
                <a:moveTo>
                  <a:pt x="2485" y="1"/>
                </a:moveTo>
                <a:cubicBezTo>
                  <a:pt x="2453" y="1"/>
                  <a:pt x="2422" y="7"/>
                  <a:pt x="2394" y="21"/>
                </a:cubicBezTo>
                <a:cubicBezTo>
                  <a:pt x="2237" y="52"/>
                  <a:pt x="2174" y="210"/>
                  <a:pt x="2174" y="367"/>
                </a:cubicBezTo>
                <a:cubicBezTo>
                  <a:pt x="2930" y="8527"/>
                  <a:pt x="2836" y="8117"/>
                  <a:pt x="2930" y="8243"/>
                </a:cubicBezTo>
                <a:lnTo>
                  <a:pt x="3497" y="9252"/>
                </a:lnTo>
                <a:lnTo>
                  <a:pt x="473" y="8432"/>
                </a:lnTo>
                <a:cubicBezTo>
                  <a:pt x="437" y="8425"/>
                  <a:pt x="402" y="8422"/>
                  <a:pt x="368" y="8422"/>
                </a:cubicBezTo>
                <a:cubicBezTo>
                  <a:pt x="249" y="8422"/>
                  <a:pt x="143" y="8468"/>
                  <a:pt x="95" y="8590"/>
                </a:cubicBezTo>
                <a:cubicBezTo>
                  <a:pt x="0" y="8716"/>
                  <a:pt x="0" y="8874"/>
                  <a:pt x="95" y="9000"/>
                </a:cubicBezTo>
                <a:lnTo>
                  <a:pt x="2205" y="11835"/>
                </a:lnTo>
                <a:cubicBezTo>
                  <a:pt x="2300" y="11898"/>
                  <a:pt x="2363" y="11993"/>
                  <a:pt x="2489" y="11993"/>
                </a:cubicBezTo>
                <a:lnTo>
                  <a:pt x="8128" y="11993"/>
                </a:lnTo>
                <a:cubicBezTo>
                  <a:pt x="8223" y="11993"/>
                  <a:pt x="8380" y="11898"/>
                  <a:pt x="8443" y="11772"/>
                </a:cubicBezTo>
                <a:lnTo>
                  <a:pt x="9137" y="10354"/>
                </a:lnTo>
                <a:cubicBezTo>
                  <a:pt x="9137" y="10323"/>
                  <a:pt x="9168" y="10291"/>
                  <a:pt x="9168" y="10260"/>
                </a:cubicBezTo>
                <a:lnTo>
                  <a:pt x="9735" y="5629"/>
                </a:lnTo>
                <a:lnTo>
                  <a:pt x="11657" y="5629"/>
                </a:lnTo>
                <a:cubicBezTo>
                  <a:pt x="11814" y="5629"/>
                  <a:pt x="11972" y="5534"/>
                  <a:pt x="12003" y="5377"/>
                </a:cubicBezTo>
                <a:cubicBezTo>
                  <a:pt x="12098" y="5219"/>
                  <a:pt x="12003" y="4998"/>
                  <a:pt x="11846" y="4967"/>
                </a:cubicBezTo>
                <a:lnTo>
                  <a:pt x="9042" y="3549"/>
                </a:lnTo>
                <a:cubicBezTo>
                  <a:pt x="9001" y="3533"/>
                  <a:pt x="8954" y="3525"/>
                  <a:pt x="8906" y="3525"/>
                </a:cubicBezTo>
                <a:cubicBezTo>
                  <a:pt x="8767" y="3525"/>
                  <a:pt x="8616" y="3590"/>
                  <a:pt x="8569" y="3707"/>
                </a:cubicBezTo>
                <a:lnTo>
                  <a:pt x="7908" y="4841"/>
                </a:lnTo>
                <a:lnTo>
                  <a:pt x="4915" y="178"/>
                </a:lnTo>
                <a:cubicBezTo>
                  <a:pt x="4866" y="80"/>
                  <a:pt x="4740" y="1"/>
                  <a:pt x="4627" y="1"/>
                </a:cubicBezTo>
                <a:cubicBezTo>
                  <a:pt x="4595" y="1"/>
                  <a:pt x="4564" y="7"/>
                  <a:pt x="4537" y="21"/>
                </a:cubicBezTo>
                <a:cubicBezTo>
                  <a:pt x="4411" y="52"/>
                  <a:pt x="4285" y="210"/>
                  <a:pt x="4285" y="367"/>
                </a:cubicBezTo>
                <a:lnTo>
                  <a:pt x="4505" y="2762"/>
                </a:lnTo>
                <a:lnTo>
                  <a:pt x="2804" y="178"/>
                </a:lnTo>
                <a:cubicBezTo>
                  <a:pt x="2730" y="80"/>
                  <a:pt x="2599" y="1"/>
                  <a:pt x="2485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061" name="Google Shape;11061;p78"/>
          <p:cNvGrpSpPr/>
          <p:nvPr/>
        </p:nvGrpSpPr>
        <p:grpSpPr>
          <a:xfrm>
            <a:off x="1720660" y="3599579"/>
            <a:ext cx="480145" cy="477599"/>
            <a:chOff x="-47160325" y="1974175"/>
            <a:chExt cx="301700" cy="300100"/>
          </a:xfrm>
          <a:solidFill>
            <a:srgbClr val="009447"/>
          </a:solidFill>
        </p:grpSpPr>
        <p:sp>
          <p:nvSpPr>
            <p:cNvPr id="11062" name="Google Shape;11062;p78"/>
            <p:cNvSpPr/>
            <p:nvPr/>
          </p:nvSpPr>
          <p:spPr>
            <a:xfrm>
              <a:off x="-47160325" y="1974175"/>
              <a:ext cx="301700" cy="300100"/>
            </a:xfrm>
            <a:custGeom>
              <a:avLst/>
              <a:gdLst/>
              <a:ahLst/>
              <a:cxnLst/>
              <a:rect l="l" t="t" r="r" b="b"/>
              <a:pathLst>
                <a:path w="12068" h="12004" extrusionOk="0">
                  <a:moveTo>
                    <a:pt x="8539" y="1166"/>
                  </a:moveTo>
                  <a:lnTo>
                    <a:pt x="9452" y="2080"/>
                  </a:lnTo>
                  <a:lnTo>
                    <a:pt x="8539" y="2080"/>
                  </a:lnTo>
                  <a:lnTo>
                    <a:pt x="8539" y="1166"/>
                  </a:lnTo>
                  <a:close/>
                  <a:moveTo>
                    <a:pt x="7846" y="693"/>
                  </a:moveTo>
                  <a:lnTo>
                    <a:pt x="7846" y="2489"/>
                  </a:lnTo>
                  <a:cubicBezTo>
                    <a:pt x="7846" y="2678"/>
                    <a:pt x="8003" y="2836"/>
                    <a:pt x="8192" y="2836"/>
                  </a:cubicBezTo>
                  <a:lnTo>
                    <a:pt x="9957" y="2836"/>
                  </a:lnTo>
                  <a:lnTo>
                    <a:pt x="9957" y="4254"/>
                  </a:lnTo>
                  <a:lnTo>
                    <a:pt x="4916" y="4254"/>
                  </a:lnTo>
                  <a:lnTo>
                    <a:pt x="4538" y="3434"/>
                  </a:lnTo>
                  <a:cubicBezTo>
                    <a:pt x="4349" y="3056"/>
                    <a:pt x="3971" y="2836"/>
                    <a:pt x="3593" y="2836"/>
                  </a:cubicBezTo>
                  <a:lnTo>
                    <a:pt x="2206" y="2836"/>
                  </a:lnTo>
                  <a:lnTo>
                    <a:pt x="2206" y="693"/>
                  </a:lnTo>
                  <a:close/>
                  <a:moveTo>
                    <a:pt x="3561" y="3529"/>
                  </a:moveTo>
                  <a:cubicBezTo>
                    <a:pt x="3656" y="3529"/>
                    <a:pt x="3782" y="3623"/>
                    <a:pt x="3876" y="3718"/>
                  </a:cubicBezTo>
                  <a:lnTo>
                    <a:pt x="4380" y="4758"/>
                  </a:lnTo>
                  <a:cubicBezTo>
                    <a:pt x="4443" y="4884"/>
                    <a:pt x="4569" y="4947"/>
                    <a:pt x="4695" y="4947"/>
                  </a:cubicBezTo>
                  <a:lnTo>
                    <a:pt x="11028" y="4947"/>
                  </a:lnTo>
                  <a:cubicBezTo>
                    <a:pt x="11248" y="4947"/>
                    <a:pt x="11406" y="5104"/>
                    <a:pt x="11406" y="5293"/>
                  </a:cubicBezTo>
                  <a:lnTo>
                    <a:pt x="11406" y="10933"/>
                  </a:lnTo>
                  <a:lnTo>
                    <a:pt x="11343" y="10933"/>
                  </a:lnTo>
                  <a:cubicBezTo>
                    <a:pt x="11343" y="11153"/>
                    <a:pt x="11185" y="11311"/>
                    <a:pt x="10996" y="11311"/>
                  </a:cubicBezTo>
                  <a:lnTo>
                    <a:pt x="1104" y="11311"/>
                  </a:lnTo>
                  <a:cubicBezTo>
                    <a:pt x="915" y="11311"/>
                    <a:pt x="757" y="11153"/>
                    <a:pt x="757" y="10933"/>
                  </a:cubicBezTo>
                  <a:lnTo>
                    <a:pt x="757" y="3875"/>
                  </a:lnTo>
                  <a:cubicBezTo>
                    <a:pt x="757" y="3686"/>
                    <a:pt x="915" y="3529"/>
                    <a:pt x="1104" y="3529"/>
                  </a:cubicBezTo>
                  <a:close/>
                  <a:moveTo>
                    <a:pt x="1797" y="0"/>
                  </a:moveTo>
                  <a:cubicBezTo>
                    <a:pt x="1576" y="0"/>
                    <a:pt x="1419" y="158"/>
                    <a:pt x="1419" y="347"/>
                  </a:cubicBezTo>
                  <a:lnTo>
                    <a:pt x="1419" y="2836"/>
                  </a:lnTo>
                  <a:lnTo>
                    <a:pt x="1072" y="2836"/>
                  </a:lnTo>
                  <a:cubicBezTo>
                    <a:pt x="474" y="2836"/>
                    <a:pt x="1" y="3308"/>
                    <a:pt x="1" y="3907"/>
                  </a:cubicBezTo>
                  <a:lnTo>
                    <a:pt x="1" y="10933"/>
                  </a:lnTo>
                  <a:cubicBezTo>
                    <a:pt x="1" y="11531"/>
                    <a:pt x="474" y="12004"/>
                    <a:pt x="1072" y="12004"/>
                  </a:cubicBezTo>
                  <a:lnTo>
                    <a:pt x="10965" y="12004"/>
                  </a:lnTo>
                  <a:cubicBezTo>
                    <a:pt x="11563" y="12004"/>
                    <a:pt x="12036" y="11531"/>
                    <a:pt x="12036" y="10933"/>
                  </a:cubicBezTo>
                  <a:lnTo>
                    <a:pt x="12036" y="5325"/>
                  </a:lnTo>
                  <a:cubicBezTo>
                    <a:pt x="12067" y="4726"/>
                    <a:pt x="11595" y="4254"/>
                    <a:pt x="10996" y="4254"/>
                  </a:cubicBezTo>
                  <a:lnTo>
                    <a:pt x="10650" y="4254"/>
                  </a:lnTo>
                  <a:lnTo>
                    <a:pt x="10650" y="2489"/>
                  </a:lnTo>
                  <a:cubicBezTo>
                    <a:pt x="10650" y="2395"/>
                    <a:pt x="10618" y="2269"/>
                    <a:pt x="10524" y="2237"/>
                  </a:cubicBezTo>
                  <a:lnTo>
                    <a:pt x="8413" y="126"/>
                  </a:lnTo>
                  <a:cubicBezTo>
                    <a:pt x="8318" y="32"/>
                    <a:pt x="8255" y="0"/>
                    <a:pt x="8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63" name="Google Shape;11063;p78"/>
            <p:cNvSpPr/>
            <p:nvPr/>
          </p:nvSpPr>
          <p:spPr>
            <a:xfrm>
              <a:off x="-47070525" y="21151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1796" y="694"/>
                  </a:moveTo>
                  <a:cubicBezTo>
                    <a:pt x="2269" y="694"/>
                    <a:pt x="2678" y="977"/>
                    <a:pt x="2804" y="1418"/>
                  </a:cubicBezTo>
                  <a:lnTo>
                    <a:pt x="1796" y="1418"/>
                  </a:lnTo>
                  <a:cubicBezTo>
                    <a:pt x="1607" y="1418"/>
                    <a:pt x="1450" y="1576"/>
                    <a:pt x="1450" y="1765"/>
                  </a:cubicBezTo>
                  <a:lnTo>
                    <a:pt x="1450" y="2742"/>
                  </a:lnTo>
                  <a:cubicBezTo>
                    <a:pt x="1009" y="2584"/>
                    <a:pt x="757" y="2175"/>
                    <a:pt x="757" y="1765"/>
                  </a:cubicBezTo>
                  <a:cubicBezTo>
                    <a:pt x="757" y="1166"/>
                    <a:pt x="1229" y="694"/>
                    <a:pt x="1796" y="694"/>
                  </a:cubicBezTo>
                  <a:close/>
                  <a:moveTo>
                    <a:pt x="2804" y="2112"/>
                  </a:moveTo>
                  <a:cubicBezTo>
                    <a:pt x="2678" y="2427"/>
                    <a:pt x="2426" y="2679"/>
                    <a:pt x="2174" y="2742"/>
                  </a:cubicBezTo>
                  <a:lnTo>
                    <a:pt x="2174" y="2112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773"/>
                    <a:pt x="3498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1" y="788"/>
                    <a:pt x="1" y="1765"/>
                  </a:cubicBezTo>
                  <a:cubicBezTo>
                    <a:pt x="1" y="2616"/>
                    <a:pt x="599" y="3340"/>
                    <a:pt x="1418" y="3498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89"/>
                    <a:pt x="4915" y="4600"/>
                  </a:cubicBezTo>
                  <a:lnTo>
                    <a:pt x="4915" y="1797"/>
                  </a:lnTo>
                  <a:cubicBezTo>
                    <a:pt x="4947" y="1576"/>
                    <a:pt x="4789" y="1387"/>
                    <a:pt x="4600" y="1387"/>
                  </a:cubicBezTo>
                  <a:lnTo>
                    <a:pt x="3498" y="1387"/>
                  </a:lnTo>
                  <a:cubicBezTo>
                    <a:pt x="3340" y="599"/>
                    <a:pt x="2647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064" name="Google Shape;11064;p78"/>
          <p:cNvGrpSpPr/>
          <p:nvPr/>
        </p:nvGrpSpPr>
        <p:grpSpPr>
          <a:xfrm>
            <a:off x="1721295" y="4194957"/>
            <a:ext cx="478872" cy="478832"/>
            <a:chOff x="-47159525" y="2342000"/>
            <a:chExt cx="300900" cy="300875"/>
          </a:xfrm>
          <a:solidFill>
            <a:srgbClr val="009447"/>
          </a:solidFill>
        </p:grpSpPr>
        <p:sp>
          <p:nvSpPr>
            <p:cNvPr id="11065" name="Google Shape;11065;p78"/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66" name="Google Shape;11066;p78"/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67" name="Google Shape;11067;p78"/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68" name="Google Shape;11068;p78"/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69" name="Google Shape;11069;p78"/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070" name="Google Shape;11070;p78"/>
          <p:cNvGrpSpPr/>
          <p:nvPr/>
        </p:nvGrpSpPr>
        <p:grpSpPr>
          <a:xfrm>
            <a:off x="1721931" y="4804072"/>
            <a:ext cx="477599" cy="478872"/>
            <a:chOff x="-47157950" y="2712175"/>
            <a:chExt cx="300100" cy="300900"/>
          </a:xfrm>
          <a:solidFill>
            <a:srgbClr val="009447"/>
          </a:solidFill>
        </p:grpSpPr>
        <p:sp>
          <p:nvSpPr>
            <p:cNvPr id="11071" name="Google Shape;11071;p78"/>
            <p:cNvSpPr/>
            <p:nvPr/>
          </p:nvSpPr>
          <p:spPr>
            <a:xfrm>
              <a:off x="-47157950" y="2712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7026" y="1166"/>
                  </a:moveTo>
                  <a:lnTo>
                    <a:pt x="7940" y="2048"/>
                  </a:lnTo>
                  <a:lnTo>
                    <a:pt x="7026" y="2048"/>
                  </a:lnTo>
                  <a:lnTo>
                    <a:pt x="7026" y="1166"/>
                  </a:lnTo>
                  <a:close/>
                  <a:moveTo>
                    <a:pt x="6333" y="693"/>
                  </a:moveTo>
                  <a:lnTo>
                    <a:pt x="6333" y="2458"/>
                  </a:lnTo>
                  <a:cubicBezTo>
                    <a:pt x="6333" y="2647"/>
                    <a:pt x="6491" y="2804"/>
                    <a:pt x="6680" y="2804"/>
                  </a:cubicBezTo>
                  <a:lnTo>
                    <a:pt x="8444" y="2804"/>
                  </a:lnTo>
                  <a:lnTo>
                    <a:pt x="8444" y="4222"/>
                  </a:lnTo>
                  <a:lnTo>
                    <a:pt x="3529" y="4222"/>
                  </a:lnTo>
                  <a:lnTo>
                    <a:pt x="3529" y="693"/>
                  </a:lnTo>
                  <a:close/>
                  <a:moveTo>
                    <a:pt x="10933" y="4222"/>
                  </a:moveTo>
                  <a:cubicBezTo>
                    <a:pt x="11122" y="4222"/>
                    <a:pt x="11279" y="4380"/>
                    <a:pt x="11279" y="4569"/>
                  </a:cubicBezTo>
                  <a:lnTo>
                    <a:pt x="11279" y="8097"/>
                  </a:lnTo>
                  <a:lnTo>
                    <a:pt x="11248" y="8097"/>
                  </a:lnTo>
                  <a:cubicBezTo>
                    <a:pt x="11248" y="8286"/>
                    <a:pt x="11090" y="8444"/>
                    <a:pt x="10901" y="8444"/>
                  </a:cubicBezTo>
                  <a:lnTo>
                    <a:pt x="9137" y="8444"/>
                  </a:lnTo>
                  <a:lnTo>
                    <a:pt x="9137" y="7719"/>
                  </a:lnTo>
                  <a:lnTo>
                    <a:pt x="9483" y="7719"/>
                  </a:lnTo>
                  <a:cubicBezTo>
                    <a:pt x="9673" y="7719"/>
                    <a:pt x="9830" y="7562"/>
                    <a:pt x="9830" y="7372"/>
                  </a:cubicBezTo>
                  <a:cubicBezTo>
                    <a:pt x="9830" y="7183"/>
                    <a:pt x="9673" y="7026"/>
                    <a:pt x="9483" y="7026"/>
                  </a:cubicBezTo>
                  <a:lnTo>
                    <a:pt x="2458" y="7026"/>
                  </a:lnTo>
                  <a:cubicBezTo>
                    <a:pt x="2269" y="7026"/>
                    <a:pt x="2111" y="7183"/>
                    <a:pt x="2111" y="7372"/>
                  </a:cubicBezTo>
                  <a:cubicBezTo>
                    <a:pt x="2111" y="7562"/>
                    <a:pt x="2269" y="7719"/>
                    <a:pt x="2458" y="7719"/>
                  </a:cubicBezTo>
                  <a:lnTo>
                    <a:pt x="2836" y="7719"/>
                  </a:lnTo>
                  <a:lnTo>
                    <a:pt x="2836" y="8444"/>
                  </a:lnTo>
                  <a:lnTo>
                    <a:pt x="1040" y="8444"/>
                  </a:lnTo>
                  <a:cubicBezTo>
                    <a:pt x="851" y="8444"/>
                    <a:pt x="694" y="8286"/>
                    <a:pt x="694" y="8097"/>
                  </a:cubicBezTo>
                  <a:lnTo>
                    <a:pt x="694" y="4569"/>
                  </a:lnTo>
                  <a:cubicBezTo>
                    <a:pt x="694" y="4380"/>
                    <a:pt x="851" y="4222"/>
                    <a:pt x="1040" y="4222"/>
                  </a:cubicBezTo>
                  <a:lnTo>
                    <a:pt x="2836" y="4222"/>
                  </a:lnTo>
                  <a:lnTo>
                    <a:pt x="2836" y="4569"/>
                  </a:lnTo>
                  <a:cubicBezTo>
                    <a:pt x="2836" y="4789"/>
                    <a:pt x="2993" y="4947"/>
                    <a:pt x="3183" y="4947"/>
                  </a:cubicBezTo>
                  <a:lnTo>
                    <a:pt x="8822" y="4947"/>
                  </a:lnTo>
                  <a:cubicBezTo>
                    <a:pt x="9011" y="4947"/>
                    <a:pt x="9168" y="4789"/>
                    <a:pt x="9168" y="4569"/>
                  </a:cubicBezTo>
                  <a:lnTo>
                    <a:pt x="9168" y="4222"/>
                  </a:lnTo>
                  <a:close/>
                  <a:moveTo>
                    <a:pt x="8412" y="7719"/>
                  </a:moveTo>
                  <a:lnTo>
                    <a:pt x="8412" y="11279"/>
                  </a:lnTo>
                  <a:lnTo>
                    <a:pt x="3498" y="11279"/>
                  </a:lnTo>
                  <a:lnTo>
                    <a:pt x="3498" y="7719"/>
                  </a:lnTo>
                  <a:close/>
                  <a:moveTo>
                    <a:pt x="3183" y="0"/>
                  </a:moveTo>
                  <a:cubicBezTo>
                    <a:pt x="2993" y="0"/>
                    <a:pt x="2836" y="158"/>
                    <a:pt x="2836" y="378"/>
                  </a:cubicBezTo>
                  <a:lnTo>
                    <a:pt x="2836" y="3560"/>
                  </a:lnTo>
                  <a:lnTo>
                    <a:pt x="1072" y="3560"/>
                  </a:lnTo>
                  <a:cubicBezTo>
                    <a:pt x="473" y="3560"/>
                    <a:pt x="1" y="4033"/>
                    <a:pt x="1" y="4600"/>
                  </a:cubicBezTo>
                  <a:lnTo>
                    <a:pt x="1" y="8129"/>
                  </a:lnTo>
                  <a:cubicBezTo>
                    <a:pt x="1" y="8696"/>
                    <a:pt x="473" y="9168"/>
                    <a:pt x="1072" y="9168"/>
                  </a:cubicBezTo>
                  <a:lnTo>
                    <a:pt x="2836" y="9168"/>
                  </a:lnTo>
                  <a:lnTo>
                    <a:pt x="2836" y="11657"/>
                  </a:lnTo>
                  <a:cubicBezTo>
                    <a:pt x="2836" y="11846"/>
                    <a:pt x="2993" y="12035"/>
                    <a:pt x="3183" y="12035"/>
                  </a:cubicBezTo>
                  <a:lnTo>
                    <a:pt x="8822" y="12035"/>
                  </a:lnTo>
                  <a:cubicBezTo>
                    <a:pt x="9011" y="12035"/>
                    <a:pt x="9168" y="11846"/>
                    <a:pt x="9168" y="11657"/>
                  </a:cubicBezTo>
                  <a:lnTo>
                    <a:pt x="9168" y="9168"/>
                  </a:lnTo>
                  <a:lnTo>
                    <a:pt x="10933" y="9168"/>
                  </a:lnTo>
                  <a:cubicBezTo>
                    <a:pt x="11531" y="9168"/>
                    <a:pt x="12004" y="8696"/>
                    <a:pt x="12004" y="8129"/>
                  </a:cubicBezTo>
                  <a:lnTo>
                    <a:pt x="12004" y="4600"/>
                  </a:lnTo>
                  <a:cubicBezTo>
                    <a:pt x="11972" y="4001"/>
                    <a:pt x="11500" y="3529"/>
                    <a:pt x="10901" y="3529"/>
                  </a:cubicBezTo>
                  <a:lnTo>
                    <a:pt x="9137" y="3529"/>
                  </a:lnTo>
                  <a:lnTo>
                    <a:pt x="9137" y="2458"/>
                  </a:lnTo>
                  <a:cubicBezTo>
                    <a:pt x="9137" y="2363"/>
                    <a:pt x="9074" y="2269"/>
                    <a:pt x="9011" y="2206"/>
                  </a:cubicBezTo>
                  <a:lnTo>
                    <a:pt x="6932" y="126"/>
                  </a:lnTo>
                  <a:cubicBezTo>
                    <a:pt x="6837" y="63"/>
                    <a:pt x="6774" y="0"/>
                    <a:pt x="6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72" name="Google Shape;11072;p78"/>
            <p:cNvSpPr/>
            <p:nvPr/>
          </p:nvSpPr>
          <p:spPr>
            <a:xfrm>
              <a:off x="-47087075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73" name="Google Shape;11073;p78"/>
            <p:cNvSpPr/>
            <p:nvPr/>
          </p:nvSpPr>
          <p:spPr>
            <a:xfrm>
              <a:off x="-47052400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6" y="0"/>
                    <a:pt x="0" y="158"/>
                    <a:pt x="0" y="347"/>
                  </a:cubicBezTo>
                  <a:cubicBezTo>
                    <a:pt x="0" y="536"/>
                    <a:pt x="126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74" name="Google Shape;11074;p78"/>
            <p:cNvSpPr/>
            <p:nvPr/>
          </p:nvSpPr>
          <p:spPr>
            <a:xfrm>
              <a:off x="-47051625" y="29579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75" name="Google Shape;11075;p78"/>
            <p:cNvSpPr/>
            <p:nvPr/>
          </p:nvSpPr>
          <p:spPr>
            <a:xfrm>
              <a:off x="-47051625" y="29232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76" name="Google Shape;11076;p78"/>
            <p:cNvSpPr/>
            <p:nvPr/>
          </p:nvSpPr>
          <p:spPr>
            <a:xfrm>
              <a:off x="-47017750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77" name="Google Shape;11077;p78"/>
            <p:cNvSpPr/>
            <p:nvPr/>
          </p:nvSpPr>
          <p:spPr>
            <a:xfrm>
              <a:off x="-46964975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40" y="693"/>
                  </a:lnTo>
                  <a:cubicBezTo>
                    <a:pt x="1260" y="693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078" name="Google Shape;11078;p78"/>
          <p:cNvSpPr/>
          <p:nvPr/>
        </p:nvSpPr>
        <p:spPr>
          <a:xfrm>
            <a:off x="4717615" y="3585600"/>
            <a:ext cx="419948" cy="476365"/>
          </a:xfrm>
          <a:custGeom>
            <a:avLst/>
            <a:gdLst/>
            <a:ahLst/>
            <a:cxnLst/>
            <a:rect l="l" t="t" r="r" b="b"/>
            <a:pathLst>
              <a:path w="10555" h="11973" extrusionOk="0">
                <a:moveTo>
                  <a:pt x="3151" y="2836"/>
                </a:moveTo>
                <a:cubicBezTo>
                  <a:pt x="3340" y="2836"/>
                  <a:pt x="3498" y="2994"/>
                  <a:pt x="3498" y="3183"/>
                </a:cubicBezTo>
                <a:lnTo>
                  <a:pt x="3498" y="3529"/>
                </a:lnTo>
                <a:lnTo>
                  <a:pt x="2805" y="3529"/>
                </a:lnTo>
                <a:lnTo>
                  <a:pt x="2805" y="3183"/>
                </a:lnTo>
                <a:cubicBezTo>
                  <a:pt x="2805" y="2994"/>
                  <a:pt x="2962" y="2836"/>
                  <a:pt x="3151" y="2836"/>
                </a:cubicBezTo>
                <a:close/>
                <a:moveTo>
                  <a:pt x="9862" y="4191"/>
                </a:moveTo>
                <a:lnTo>
                  <a:pt x="9862" y="5262"/>
                </a:lnTo>
                <a:cubicBezTo>
                  <a:pt x="9862" y="5451"/>
                  <a:pt x="9704" y="5609"/>
                  <a:pt x="9484" y="5609"/>
                </a:cubicBezTo>
                <a:cubicBezTo>
                  <a:pt x="9295" y="5609"/>
                  <a:pt x="9137" y="5451"/>
                  <a:pt x="9137" y="5262"/>
                </a:cubicBezTo>
                <a:lnTo>
                  <a:pt x="9137" y="4191"/>
                </a:lnTo>
                <a:close/>
                <a:moveTo>
                  <a:pt x="3151" y="5609"/>
                </a:moveTo>
                <a:cubicBezTo>
                  <a:pt x="3340" y="5609"/>
                  <a:pt x="3498" y="5766"/>
                  <a:pt x="3498" y="5987"/>
                </a:cubicBezTo>
                <a:cubicBezTo>
                  <a:pt x="3498" y="6176"/>
                  <a:pt x="3340" y="6333"/>
                  <a:pt x="3151" y="6333"/>
                </a:cubicBezTo>
                <a:cubicBezTo>
                  <a:pt x="2962" y="6333"/>
                  <a:pt x="2805" y="6176"/>
                  <a:pt x="2805" y="5987"/>
                </a:cubicBezTo>
                <a:cubicBezTo>
                  <a:pt x="2805" y="5766"/>
                  <a:pt x="2962" y="5609"/>
                  <a:pt x="3151" y="5609"/>
                </a:cubicBezTo>
                <a:close/>
                <a:moveTo>
                  <a:pt x="3592" y="4254"/>
                </a:moveTo>
                <a:cubicBezTo>
                  <a:pt x="4695" y="4443"/>
                  <a:pt x="5640" y="5451"/>
                  <a:pt x="5640" y="6680"/>
                </a:cubicBezTo>
                <a:lnTo>
                  <a:pt x="5640" y="8822"/>
                </a:lnTo>
                <a:cubicBezTo>
                  <a:pt x="5640" y="10145"/>
                  <a:pt x="4538" y="11248"/>
                  <a:pt x="3183" y="11248"/>
                </a:cubicBezTo>
                <a:cubicBezTo>
                  <a:pt x="1860" y="11248"/>
                  <a:pt x="757" y="10145"/>
                  <a:pt x="757" y="8822"/>
                </a:cubicBezTo>
                <a:lnTo>
                  <a:pt x="757" y="6680"/>
                </a:lnTo>
                <a:cubicBezTo>
                  <a:pt x="757" y="5451"/>
                  <a:pt x="1671" y="4443"/>
                  <a:pt x="2868" y="4254"/>
                </a:cubicBezTo>
                <a:lnTo>
                  <a:pt x="2868" y="4979"/>
                </a:lnTo>
                <a:cubicBezTo>
                  <a:pt x="2490" y="5136"/>
                  <a:pt x="2175" y="5546"/>
                  <a:pt x="2175" y="5987"/>
                </a:cubicBezTo>
                <a:cubicBezTo>
                  <a:pt x="2175" y="6396"/>
                  <a:pt x="2458" y="6837"/>
                  <a:pt x="2868" y="6963"/>
                </a:cubicBezTo>
                <a:lnTo>
                  <a:pt x="2868" y="7341"/>
                </a:lnTo>
                <a:cubicBezTo>
                  <a:pt x="2868" y="7562"/>
                  <a:pt x="3025" y="7719"/>
                  <a:pt x="3246" y="7719"/>
                </a:cubicBezTo>
                <a:cubicBezTo>
                  <a:pt x="3435" y="7719"/>
                  <a:pt x="3592" y="7562"/>
                  <a:pt x="3592" y="7341"/>
                </a:cubicBezTo>
                <a:lnTo>
                  <a:pt x="3592" y="6963"/>
                </a:lnTo>
                <a:cubicBezTo>
                  <a:pt x="3970" y="6806"/>
                  <a:pt x="4286" y="6396"/>
                  <a:pt x="4286" y="5987"/>
                </a:cubicBezTo>
                <a:cubicBezTo>
                  <a:pt x="4286" y="5546"/>
                  <a:pt x="4033" y="5105"/>
                  <a:pt x="3592" y="4979"/>
                </a:cubicBezTo>
                <a:lnTo>
                  <a:pt x="3592" y="4254"/>
                </a:lnTo>
                <a:close/>
                <a:moveTo>
                  <a:pt x="5294" y="1"/>
                </a:moveTo>
                <a:cubicBezTo>
                  <a:pt x="4033" y="1"/>
                  <a:pt x="2994" y="946"/>
                  <a:pt x="2836" y="2143"/>
                </a:cubicBezTo>
                <a:cubicBezTo>
                  <a:pt x="2427" y="2301"/>
                  <a:pt x="2143" y="2710"/>
                  <a:pt x="2143" y="3151"/>
                </a:cubicBezTo>
                <a:lnTo>
                  <a:pt x="2143" y="3687"/>
                </a:lnTo>
                <a:cubicBezTo>
                  <a:pt x="914" y="4128"/>
                  <a:pt x="1" y="5294"/>
                  <a:pt x="1" y="6680"/>
                </a:cubicBezTo>
                <a:lnTo>
                  <a:pt x="1" y="8822"/>
                </a:lnTo>
                <a:cubicBezTo>
                  <a:pt x="1" y="10555"/>
                  <a:pt x="1419" y="11973"/>
                  <a:pt x="3151" y="11973"/>
                </a:cubicBezTo>
                <a:cubicBezTo>
                  <a:pt x="4884" y="11973"/>
                  <a:pt x="6302" y="10555"/>
                  <a:pt x="6302" y="8822"/>
                </a:cubicBezTo>
                <a:lnTo>
                  <a:pt x="6302" y="6680"/>
                </a:lnTo>
                <a:cubicBezTo>
                  <a:pt x="6302" y="5294"/>
                  <a:pt x="5451" y="4128"/>
                  <a:pt x="4191" y="3687"/>
                </a:cubicBezTo>
                <a:lnTo>
                  <a:pt x="4191" y="3151"/>
                </a:lnTo>
                <a:cubicBezTo>
                  <a:pt x="4191" y="2710"/>
                  <a:pt x="3907" y="2301"/>
                  <a:pt x="3529" y="2143"/>
                </a:cubicBezTo>
                <a:cubicBezTo>
                  <a:pt x="3624" y="1293"/>
                  <a:pt x="4380" y="662"/>
                  <a:pt x="5262" y="662"/>
                </a:cubicBezTo>
                <a:cubicBezTo>
                  <a:pt x="6239" y="662"/>
                  <a:pt x="7026" y="1450"/>
                  <a:pt x="7026" y="2427"/>
                </a:cubicBezTo>
                <a:lnTo>
                  <a:pt x="7026" y="8413"/>
                </a:lnTo>
                <a:cubicBezTo>
                  <a:pt x="7026" y="9200"/>
                  <a:pt x="7657" y="9830"/>
                  <a:pt x="8444" y="9830"/>
                </a:cubicBezTo>
                <a:cubicBezTo>
                  <a:pt x="9232" y="9830"/>
                  <a:pt x="9862" y="9200"/>
                  <a:pt x="9862" y="8413"/>
                </a:cubicBezTo>
                <a:lnTo>
                  <a:pt x="9862" y="6239"/>
                </a:lnTo>
                <a:cubicBezTo>
                  <a:pt x="10240" y="6081"/>
                  <a:pt x="10555" y="5703"/>
                  <a:pt x="10555" y="5262"/>
                </a:cubicBezTo>
                <a:lnTo>
                  <a:pt x="10555" y="3844"/>
                </a:lnTo>
                <a:cubicBezTo>
                  <a:pt x="10555" y="3687"/>
                  <a:pt x="10397" y="3529"/>
                  <a:pt x="10208" y="3529"/>
                </a:cubicBezTo>
                <a:lnTo>
                  <a:pt x="9862" y="3529"/>
                </a:lnTo>
                <a:lnTo>
                  <a:pt x="9862" y="2458"/>
                </a:lnTo>
                <a:cubicBezTo>
                  <a:pt x="9862" y="2269"/>
                  <a:pt x="9704" y="2112"/>
                  <a:pt x="9515" y="2112"/>
                </a:cubicBezTo>
                <a:cubicBezTo>
                  <a:pt x="9295" y="2112"/>
                  <a:pt x="9137" y="2269"/>
                  <a:pt x="9137" y="2458"/>
                </a:cubicBezTo>
                <a:lnTo>
                  <a:pt x="9137" y="3529"/>
                </a:lnTo>
                <a:lnTo>
                  <a:pt x="8791" y="3529"/>
                </a:lnTo>
                <a:cubicBezTo>
                  <a:pt x="8602" y="3529"/>
                  <a:pt x="8444" y="3687"/>
                  <a:pt x="8444" y="3876"/>
                </a:cubicBezTo>
                <a:lnTo>
                  <a:pt x="8444" y="5294"/>
                </a:lnTo>
                <a:cubicBezTo>
                  <a:pt x="8444" y="5766"/>
                  <a:pt x="8728" y="6176"/>
                  <a:pt x="9137" y="6302"/>
                </a:cubicBezTo>
                <a:lnTo>
                  <a:pt x="9137" y="8444"/>
                </a:lnTo>
                <a:cubicBezTo>
                  <a:pt x="9137" y="8854"/>
                  <a:pt x="8822" y="9169"/>
                  <a:pt x="8444" y="9169"/>
                </a:cubicBezTo>
                <a:cubicBezTo>
                  <a:pt x="8035" y="9169"/>
                  <a:pt x="7720" y="8854"/>
                  <a:pt x="7720" y="8444"/>
                </a:cubicBezTo>
                <a:lnTo>
                  <a:pt x="7720" y="2458"/>
                </a:lnTo>
                <a:cubicBezTo>
                  <a:pt x="7720" y="1103"/>
                  <a:pt x="6617" y="1"/>
                  <a:pt x="5294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079" name="Google Shape;11079;p78"/>
          <p:cNvGrpSpPr/>
          <p:nvPr/>
        </p:nvGrpSpPr>
        <p:grpSpPr>
          <a:xfrm>
            <a:off x="4713567" y="4181151"/>
            <a:ext cx="421181" cy="477599"/>
            <a:chOff x="-45278675" y="2333325"/>
            <a:chExt cx="264650" cy="300100"/>
          </a:xfrm>
          <a:solidFill>
            <a:srgbClr val="009447"/>
          </a:solidFill>
        </p:grpSpPr>
        <p:sp>
          <p:nvSpPr>
            <p:cNvPr id="11080" name="Google Shape;11080;p78"/>
            <p:cNvSpPr/>
            <p:nvPr/>
          </p:nvSpPr>
          <p:spPr>
            <a:xfrm>
              <a:off x="-45243225" y="247510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1071" y="725"/>
                  </a:moveTo>
                  <a:cubicBezTo>
                    <a:pt x="1260" y="725"/>
                    <a:pt x="1418" y="883"/>
                    <a:pt x="1418" y="1072"/>
                  </a:cubicBezTo>
                  <a:cubicBezTo>
                    <a:pt x="1418" y="1261"/>
                    <a:pt x="1260" y="1418"/>
                    <a:pt x="1071" y="1418"/>
                  </a:cubicBez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2080"/>
                  </a:lnTo>
                  <a:lnTo>
                    <a:pt x="1071" y="2080"/>
                  </a:lnTo>
                  <a:cubicBezTo>
                    <a:pt x="1638" y="2080"/>
                    <a:pt x="2111" y="1607"/>
                    <a:pt x="2111" y="1040"/>
                  </a:cubicBezTo>
                  <a:cubicBezTo>
                    <a:pt x="2111" y="473"/>
                    <a:pt x="167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81" name="Google Shape;11081;p78"/>
            <p:cNvSpPr/>
            <p:nvPr/>
          </p:nvSpPr>
          <p:spPr>
            <a:xfrm>
              <a:off x="-45172350" y="2475100"/>
              <a:ext cx="52800" cy="89025"/>
            </a:xfrm>
            <a:custGeom>
              <a:avLst/>
              <a:gdLst/>
              <a:ahLst/>
              <a:cxnLst/>
              <a:rect l="l" t="t" r="r" b="b"/>
              <a:pathLst>
                <a:path w="2112" h="3561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261" y="2143"/>
                    <a:pt x="1418" y="2300"/>
                    <a:pt x="1418" y="2489"/>
                  </a:cubicBezTo>
                  <a:cubicBezTo>
                    <a:pt x="1418" y="2678"/>
                    <a:pt x="1261" y="2836"/>
                    <a:pt x="1072" y="2836"/>
                  </a:cubicBezTo>
                  <a:cubicBezTo>
                    <a:pt x="851" y="2836"/>
                    <a:pt x="694" y="2678"/>
                    <a:pt x="694" y="2489"/>
                  </a:cubicBezTo>
                  <a:cubicBezTo>
                    <a:pt x="694" y="2300"/>
                    <a:pt x="536" y="2143"/>
                    <a:pt x="347" y="2143"/>
                  </a:cubicBezTo>
                  <a:cubicBezTo>
                    <a:pt x="158" y="2143"/>
                    <a:pt x="1" y="2300"/>
                    <a:pt x="1" y="2489"/>
                  </a:cubicBezTo>
                  <a:cubicBezTo>
                    <a:pt x="1" y="3088"/>
                    <a:pt x="473" y="3560"/>
                    <a:pt x="1072" y="3560"/>
                  </a:cubicBezTo>
                  <a:cubicBezTo>
                    <a:pt x="1639" y="3560"/>
                    <a:pt x="2111" y="3088"/>
                    <a:pt x="2111" y="2489"/>
                  </a:cubicBezTo>
                  <a:cubicBezTo>
                    <a:pt x="2111" y="1891"/>
                    <a:pt x="1639" y="1418"/>
                    <a:pt x="1072" y="1418"/>
                  </a:cubicBezTo>
                  <a:cubicBezTo>
                    <a:pt x="851" y="1418"/>
                    <a:pt x="725" y="1261"/>
                    <a:pt x="725" y="1072"/>
                  </a:cubicBezTo>
                  <a:cubicBezTo>
                    <a:pt x="725" y="883"/>
                    <a:pt x="851" y="725"/>
                    <a:pt x="1072" y="725"/>
                  </a:cubicBezTo>
                  <a:cubicBezTo>
                    <a:pt x="1261" y="725"/>
                    <a:pt x="1418" y="883"/>
                    <a:pt x="1418" y="1072"/>
                  </a:cubicBezTo>
                  <a:cubicBezTo>
                    <a:pt x="1418" y="1261"/>
                    <a:pt x="1576" y="1418"/>
                    <a:pt x="1765" y="1418"/>
                  </a:cubicBezTo>
                  <a:cubicBezTo>
                    <a:pt x="1954" y="1418"/>
                    <a:pt x="2111" y="1261"/>
                    <a:pt x="2111" y="1072"/>
                  </a:cubicBezTo>
                  <a:cubicBezTo>
                    <a:pt x="2111" y="473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82" name="Google Shape;11082;p78"/>
            <p:cNvSpPr/>
            <p:nvPr/>
          </p:nvSpPr>
          <p:spPr>
            <a:xfrm>
              <a:off x="-45102250" y="2475100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072" y="725"/>
                  </a:moveTo>
                  <a:cubicBezTo>
                    <a:pt x="1261" y="725"/>
                    <a:pt x="1418" y="883"/>
                    <a:pt x="1418" y="1072"/>
                  </a:cubicBezTo>
                  <a:lnTo>
                    <a:pt x="1418" y="2458"/>
                  </a:lnTo>
                  <a:cubicBezTo>
                    <a:pt x="1418" y="2647"/>
                    <a:pt x="1261" y="2804"/>
                    <a:pt x="1072" y="2804"/>
                  </a:cubicBezTo>
                  <a:lnTo>
                    <a:pt x="694" y="2804"/>
                  </a:lnTo>
                  <a:lnTo>
                    <a:pt x="694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lnTo>
                    <a:pt x="1040" y="3497"/>
                  </a:lnTo>
                  <a:cubicBezTo>
                    <a:pt x="1639" y="3497"/>
                    <a:pt x="2111" y="3025"/>
                    <a:pt x="2111" y="2458"/>
                  </a:cubicBezTo>
                  <a:lnTo>
                    <a:pt x="2111" y="1040"/>
                  </a:ln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83" name="Google Shape;11083;p78"/>
            <p:cNvSpPr/>
            <p:nvPr/>
          </p:nvSpPr>
          <p:spPr>
            <a:xfrm>
              <a:off x="-45278675" y="2333325"/>
              <a:ext cx="264650" cy="300100"/>
            </a:xfrm>
            <a:custGeom>
              <a:avLst/>
              <a:gdLst/>
              <a:ahLst/>
              <a:cxnLst/>
              <a:rect l="l" t="t" r="r" b="b"/>
              <a:pathLst>
                <a:path w="10586" h="12004" extrusionOk="0">
                  <a:moveTo>
                    <a:pt x="7751" y="1229"/>
                  </a:moveTo>
                  <a:lnTo>
                    <a:pt x="8664" y="2143"/>
                  </a:lnTo>
                  <a:lnTo>
                    <a:pt x="7751" y="2143"/>
                  </a:lnTo>
                  <a:lnTo>
                    <a:pt x="7751" y="1229"/>
                  </a:lnTo>
                  <a:close/>
                  <a:moveTo>
                    <a:pt x="7089" y="725"/>
                  </a:moveTo>
                  <a:lnTo>
                    <a:pt x="7089" y="2489"/>
                  </a:lnTo>
                  <a:cubicBezTo>
                    <a:pt x="7089" y="2678"/>
                    <a:pt x="7246" y="2836"/>
                    <a:pt x="7436" y="2836"/>
                  </a:cubicBezTo>
                  <a:lnTo>
                    <a:pt x="9200" y="2836"/>
                  </a:lnTo>
                  <a:lnTo>
                    <a:pt x="9200" y="4254"/>
                  </a:lnTo>
                  <a:lnTo>
                    <a:pt x="1481" y="4254"/>
                  </a:lnTo>
                  <a:lnTo>
                    <a:pt x="1481" y="725"/>
                  </a:lnTo>
                  <a:close/>
                  <a:moveTo>
                    <a:pt x="9893" y="4978"/>
                  </a:moveTo>
                  <a:lnTo>
                    <a:pt x="9893" y="9893"/>
                  </a:lnTo>
                  <a:lnTo>
                    <a:pt x="756" y="9893"/>
                  </a:lnTo>
                  <a:lnTo>
                    <a:pt x="756" y="4978"/>
                  </a:lnTo>
                  <a:close/>
                  <a:moveTo>
                    <a:pt x="9168" y="10586"/>
                  </a:moveTo>
                  <a:lnTo>
                    <a:pt x="9168" y="11311"/>
                  </a:lnTo>
                  <a:lnTo>
                    <a:pt x="1450" y="11311"/>
                  </a:lnTo>
                  <a:lnTo>
                    <a:pt x="1450" y="10586"/>
                  </a:lnTo>
                  <a:close/>
                  <a:moveTo>
                    <a:pt x="1072" y="1"/>
                  </a:moveTo>
                  <a:cubicBezTo>
                    <a:pt x="851" y="1"/>
                    <a:pt x="725" y="158"/>
                    <a:pt x="725" y="347"/>
                  </a:cubicBezTo>
                  <a:lnTo>
                    <a:pt x="725" y="4254"/>
                  </a:lnTo>
                  <a:lnTo>
                    <a:pt x="347" y="4254"/>
                  </a:lnTo>
                  <a:cubicBezTo>
                    <a:pt x="158" y="4254"/>
                    <a:pt x="0" y="4411"/>
                    <a:pt x="0" y="4600"/>
                  </a:cubicBezTo>
                  <a:lnTo>
                    <a:pt x="0" y="10240"/>
                  </a:lnTo>
                  <a:cubicBezTo>
                    <a:pt x="0" y="10429"/>
                    <a:pt x="158" y="10586"/>
                    <a:pt x="347" y="10586"/>
                  </a:cubicBezTo>
                  <a:lnTo>
                    <a:pt x="725" y="10586"/>
                  </a:lnTo>
                  <a:lnTo>
                    <a:pt x="725" y="11657"/>
                  </a:lnTo>
                  <a:cubicBezTo>
                    <a:pt x="725" y="11846"/>
                    <a:pt x="851" y="12004"/>
                    <a:pt x="1072" y="12004"/>
                  </a:cubicBezTo>
                  <a:lnTo>
                    <a:pt x="9483" y="12004"/>
                  </a:lnTo>
                  <a:cubicBezTo>
                    <a:pt x="9672" y="12004"/>
                    <a:pt x="9830" y="11846"/>
                    <a:pt x="9830" y="11657"/>
                  </a:cubicBezTo>
                  <a:lnTo>
                    <a:pt x="9830" y="10586"/>
                  </a:lnTo>
                  <a:lnTo>
                    <a:pt x="10208" y="10586"/>
                  </a:lnTo>
                  <a:cubicBezTo>
                    <a:pt x="10397" y="10586"/>
                    <a:pt x="10555" y="10429"/>
                    <a:pt x="10555" y="10240"/>
                  </a:cubicBezTo>
                  <a:lnTo>
                    <a:pt x="10555" y="4600"/>
                  </a:lnTo>
                  <a:cubicBezTo>
                    <a:pt x="10586" y="4411"/>
                    <a:pt x="10428" y="4254"/>
                    <a:pt x="10239" y="4254"/>
                  </a:cubicBezTo>
                  <a:lnTo>
                    <a:pt x="9893" y="4254"/>
                  </a:lnTo>
                  <a:lnTo>
                    <a:pt x="9893" y="2489"/>
                  </a:lnTo>
                  <a:cubicBezTo>
                    <a:pt x="9893" y="2395"/>
                    <a:pt x="9830" y="2300"/>
                    <a:pt x="9767" y="2237"/>
                  </a:cubicBezTo>
                  <a:lnTo>
                    <a:pt x="7656" y="127"/>
                  </a:lnTo>
                  <a:cubicBezTo>
                    <a:pt x="7562" y="32"/>
                    <a:pt x="7499" y="1"/>
                    <a:pt x="7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084" name="Google Shape;11084;p78"/>
          <p:cNvGrpSpPr/>
          <p:nvPr/>
        </p:nvGrpSpPr>
        <p:grpSpPr>
          <a:xfrm>
            <a:off x="4727334" y="4787761"/>
            <a:ext cx="393649" cy="477639"/>
            <a:chOff x="-45270025" y="2701925"/>
            <a:chExt cx="247350" cy="300125"/>
          </a:xfrm>
          <a:solidFill>
            <a:srgbClr val="009447"/>
          </a:solidFill>
        </p:grpSpPr>
        <p:sp>
          <p:nvSpPr>
            <p:cNvPr id="11085" name="Google Shape;11085;p78"/>
            <p:cNvSpPr/>
            <p:nvPr/>
          </p:nvSpPr>
          <p:spPr>
            <a:xfrm>
              <a:off x="-45128250" y="28437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86" name="Google Shape;11086;p78"/>
            <p:cNvSpPr/>
            <p:nvPr/>
          </p:nvSpPr>
          <p:spPr>
            <a:xfrm>
              <a:off x="-45270025" y="2701925"/>
              <a:ext cx="247350" cy="300125"/>
            </a:xfrm>
            <a:custGeom>
              <a:avLst/>
              <a:gdLst/>
              <a:ahLst/>
              <a:cxnLst/>
              <a:rect l="l" t="t" r="r" b="b"/>
              <a:pathLst>
                <a:path w="9894" h="12005" extrusionOk="0">
                  <a:moveTo>
                    <a:pt x="7751" y="1261"/>
                  </a:moveTo>
                  <a:lnTo>
                    <a:pt x="8665" y="2143"/>
                  </a:lnTo>
                  <a:lnTo>
                    <a:pt x="7751" y="2143"/>
                  </a:lnTo>
                  <a:lnTo>
                    <a:pt x="7751" y="1261"/>
                  </a:lnTo>
                  <a:close/>
                  <a:moveTo>
                    <a:pt x="7090" y="4979"/>
                  </a:moveTo>
                  <a:lnTo>
                    <a:pt x="7090" y="9925"/>
                  </a:lnTo>
                  <a:lnTo>
                    <a:pt x="757" y="9925"/>
                  </a:lnTo>
                  <a:lnTo>
                    <a:pt x="757" y="4979"/>
                  </a:lnTo>
                  <a:close/>
                  <a:moveTo>
                    <a:pt x="7090" y="725"/>
                  </a:moveTo>
                  <a:lnTo>
                    <a:pt x="7090" y="2521"/>
                  </a:lnTo>
                  <a:cubicBezTo>
                    <a:pt x="7090" y="2710"/>
                    <a:pt x="7247" y="2868"/>
                    <a:pt x="7436" y="2868"/>
                  </a:cubicBezTo>
                  <a:lnTo>
                    <a:pt x="9232" y="2868"/>
                  </a:lnTo>
                  <a:lnTo>
                    <a:pt x="9232" y="11343"/>
                  </a:lnTo>
                  <a:lnTo>
                    <a:pt x="1450" y="11343"/>
                  </a:lnTo>
                  <a:lnTo>
                    <a:pt x="1450" y="10618"/>
                  </a:lnTo>
                  <a:lnTo>
                    <a:pt x="7436" y="10618"/>
                  </a:lnTo>
                  <a:cubicBezTo>
                    <a:pt x="7657" y="10618"/>
                    <a:pt x="7814" y="10460"/>
                    <a:pt x="7814" y="10271"/>
                  </a:cubicBezTo>
                  <a:lnTo>
                    <a:pt x="7814" y="4632"/>
                  </a:lnTo>
                  <a:cubicBezTo>
                    <a:pt x="7814" y="4443"/>
                    <a:pt x="7657" y="4285"/>
                    <a:pt x="7436" y="4285"/>
                  </a:cubicBezTo>
                  <a:lnTo>
                    <a:pt x="1450" y="4285"/>
                  </a:lnTo>
                  <a:lnTo>
                    <a:pt x="1450" y="725"/>
                  </a:lnTo>
                  <a:close/>
                  <a:moveTo>
                    <a:pt x="1072" y="1"/>
                  </a:moveTo>
                  <a:cubicBezTo>
                    <a:pt x="883" y="1"/>
                    <a:pt x="726" y="158"/>
                    <a:pt x="726" y="347"/>
                  </a:cubicBezTo>
                  <a:lnTo>
                    <a:pt x="726" y="4254"/>
                  </a:lnTo>
                  <a:lnTo>
                    <a:pt x="379" y="4254"/>
                  </a:lnTo>
                  <a:cubicBezTo>
                    <a:pt x="158" y="4254"/>
                    <a:pt x="1" y="4411"/>
                    <a:pt x="1" y="4601"/>
                  </a:cubicBezTo>
                  <a:lnTo>
                    <a:pt x="1" y="10240"/>
                  </a:lnTo>
                  <a:cubicBezTo>
                    <a:pt x="1" y="10429"/>
                    <a:pt x="158" y="10586"/>
                    <a:pt x="379" y="10586"/>
                  </a:cubicBezTo>
                  <a:lnTo>
                    <a:pt x="726" y="10586"/>
                  </a:lnTo>
                  <a:lnTo>
                    <a:pt x="726" y="11658"/>
                  </a:lnTo>
                  <a:cubicBezTo>
                    <a:pt x="726" y="11847"/>
                    <a:pt x="883" y="12004"/>
                    <a:pt x="1072" y="12004"/>
                  </a:cubicBezTo>
                  <a:lnTo>
                    <a:pt x="9484" y="12004"/>
                  </a:lnTo>
                  <a:cubicBezTo>
                    <a:pt x="9704" y="12004"/>
                    <a:pt x="9862" y="11847"/>
                    <a:pt x="9862" y="11658"/>
                  </a:cubicBezTo>
                  <a:lnTo>
                    <a:pt x="9893" y="2458"/>
                  </a:lnTo>
                  <a:cubicBezTo>
                    <a:pt x="9893" y="2395"/>
                    <a:pt x="9862" y="2269"/>
                    <a:pt x="9767" y="2238"/>
                  </a:cubicBezTo>
                  <a:lnTo>
                    <a:pt x="7657" y="95"/>
                  </a:lnTo>
                  <a:cubicBezTo>
                    <a:pt x="7562" y="32"/>
                    <a:pt x="7499" y="1"/>
                    <a:pt x="7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87" name="Google Shape;11087;p78"/>
            <p:cNvSpPr/>
            <p:nvPr/>
          </p:nvSpPr>
          <p:spPr>
            <a:xfrm>
              <a:off x="-45235350" y="2844500"/>
              <a:ext cx="89800" cy="87450"/>
            </a:xfrm>
            <a:custGeom>
              <a:avLst/>
              <a:gdLst/>
              <a:ahLst/>
              <a:cxnLst/>
              <a:rect l="l" t="t" r="r" b="b"/>
              <a:pathLst>
                <a:path w="3592" h="3498" extrusionOk="0">
                  <a:moveTo>
                    <a:pt x="1796" y="1103"/>
                  </a:moveTo>
                  <a:lnTo>
                    <a:pt x="2268" y="2079"/>
                  </a:lnTo>
                  <a:lnTo>
                    <a:pt x="1292" y="2079"/>
                  </a:lnTo>
                  <a:lnTo>
                    <a:pt x="1796" y="1103"/>
                  </a:lnTo>
                  <a:close/>
                  <a:moveTo>
                    <a:pt x="1764" y="0"/>
                  </a:moveTo>
                  <a:cubicBezTo>
                    <a:pt x="1638" y="0"/>
                    <a:pt x="1544" y="63"/>
                    <a:pt x="1449" y="189"/>
                  </a:cubicBezTo>
                  <a:lnTo>
                    <a:pt x="32" y="2993"/>
                  </a:lnTo>
                  <a:cubicBezTo>
                    <a:pt x="0" y="3151"/>
                    <a:pt x="63" y="3340"/>
                    <a:pt x="284" y="3466"/>
                  </a:cubicBezTo>
                  <a:cubicBezTo>
                    <a:pt x="324" y="3482"/>
                    <a:pt x="369" y="3490"/>
                    <a:pt x="415" y="3490"/>
                  </a:cubicBezTo>
                  <a:cubicBezTo>
                    <a:pt x="547" y="3490"/>
                    <a:pt x="686" y="3425"/>
                    <a:pt x="756" y="3308"/>
                  </a:cubicBezTo>
                  <a:lnTo>
                    <a:pt x="977" y="2804"/>
                  </a:lnTo>
                  <a:lnTo>
                    <a:pt x="2647" y="2804"/>
                  </a:lnTo>
                  <a:lnTo>
                    <a:pt x="2867" y="3308"/>
                  </a:lnTo>
                  <a:cubicBezTo>
                    <a:pt x="2962" y="3434"/>
                    <a:pt x="3056" y="3497"/>
                    <a:pt x="3182" y="3497"/>
                  </a:cubicBezTo>
                  <a:cubicBezTo>
                    <a:pt x="3245" y="3497"/>
                    <a:pt x="3308" y="3497"/>
                    <a:pt x="3340" y="3466"/>
                  </a:cubicBezTo>
                  <a:cubicBezTo>
                    <a:pt x="3497" y="3371"/>
                    <a:pt x="3592" y="3151"/>
                    <a:pt x="3497" y="2993"/>
                  </a:cubicBezTo>
                  <a:lnTo>
                    <a:pt x="2079" y="189"/>
                  </a:lnTo>
                  <a:cubicBezTo>
                    <a:pt x="2016" y="63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88" name="Google Shape;11088;p78"/>
            <p:cNvSpPr/>
            <p:nvPr/>
          </p:nvSpPr>
          <p:spPr>
            <a:xfrm>
              <a:off x="-45128250" y="28791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089" name="Google Shape;11089;p78"/>
          <p:cNvSpPr/>
          <p:nvPr/>
        </p:nvSpPr>
        <p:spPr>
          <a:xfrm>
            <a:off x="3504933" y="5415086"/>
            <a:ext cx="477599" cy="477599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2867" y="725"/>
                </a:moveTo>
                <a:lnTo>
                  <a:pt x="2867" y="1449"/>
                </a:lnTo>
                <a:lnTo>
                  <a:pt x="2174" y="1449"/>
                </a:lnTo>
                <a:lnTo>
                  <a:pt x="2174" y="725"/>
                </a:lnTo>
                <a:close/>
                <a:moveTo>
                  <a:pt x="7971" y="3592"/>
                </a:moveTo>
                <a:lnTo>
                  <a:pt x="3560" y="8002"/>
                </a:lnTo>
                <a:lnTo>
                  <a:pt x="3560" y="3592"/>
                </a:lnTo>
                <a:close/>
                <a:moveTo>
                  <a:pt x="8506" y="4064"/>
                </a:moveTo>
                <a:lnTo>
                  <a:pt x="8506" y="8475"/>
                </a:lnTo>
                <a:lnTo>
                  <a:pt x="4096" y="8475"/>
                </a:lnTo>
                <a:lnTo>
                  <a:pt x="8506" y="4064"/>
                </a:lnTo>
                <a:close/>
                <a:moveTo>
                  <a:pt x="2867" y="3529"/>
                </a:moveTo>
                <a:lnTo>
                  <a:pt x="2867" y="8821"/>
                </a:lnTo>
                <a:cubicBezTo>
                  <a:pt x="2867" y="9011"/>
                  <a:pt x="3025" y="9168"/>
                  <a:pt x="3214" y="9168"/>
                </a:cubicBezTo>
                <a:lnTo>
                  <a:pt x="8506" y="9168"/>
                </a:lnTo>
                <a:lnTo>
                  <a:pt x="8506" y="9893"/>
                </a:lnTo>
                <a:lnTo>
                  <a:pt x="2174" y="9893"/>
                </a:lnTo>
                <a:lnTo>
                  <a:pt x="2174" y="3529"/>
                </a:lnTo>
                <a:close/>
                <a:moveTo>
                  <a:pt x="11342" y="9168"/>
                </a:moveTo>
                <a:lnTo>
                  <a:pt x="11342" y="9893"/>
                </a:lnTo>
                <a:lnTo>
                  <a:pt x="10617" y="9893"/>
                </a:lnTo>
                <a:lnTo>
                  <a:pt x="10617" y="9168"/>
                </a:lnTo>
                <a:close/>
                <a:moveTo>
                  <a:pt x="9830" y="2111"/>
                </a:moveTo>
                <a:lnTo>
                  <a:pt x="9830" y="11310"/>
                </a:lnTo>
                <a:lnTo>
                  <a:pt x="9168" y="11310"/>
                </a:lnTo>
                <a:lnTo>
                  <a:pt x="9168" y="3182"/>
                </a:lnTo>
                <a:lnTo>
                  <a:pt x="9168" y="3151"/>
                </a:lnTo>
                <a:cubicBezTo>
                  <a:pt x="9168" y="2993"/>
                  <a:pt x="9010" y="2836"/>
                  <a:pt x="8821" y="2836"/>
                </a:cubicBezTo>
                <a:lnTo>
                  <a:pt x="693" y="2836"/>
                </a:lnTo>
                <a:lnTo>
                  <a:pt x="693" y="2111"/>
                </a:lnTo>
                <a:close/>
                <a:moveTo>
                  <a:pt x="1764" y="0"/>
                </a:moveTo>
                <a:cubicBezTo>
                  <a:pt x="1575" y="0"/>
                  <a:pt x="1418" y="158"/>
                  <a:pt x="1418" y="347"/>
                </a:cubicBezTo>
                <a:lnTo>
                  <a:pt x="1418" y="1418"/>
                </a:lnTo>
                <a:lnTo>
                  <a:pt x="347" y="1418"/>
                </a:lnTo>
                <a:cubicBezTo>
                  <a:pt x="158" y="1418"/>
                  <a:pt x="0" y="1575"/>
                  <a:pt x="0" y="1764"/>
                </a:cubicBezTo>
                <a:lnTo>
                  <a:pt x="0" y="3182"/>
                </a:lnTo>
                <a:cubicBezTo>
                  <a:pt x="0" y="3371"/>
                  <a:pt x="158" y="3529"/>
                  <a:pt x="347" y="3529"/>
                </a:cubicBezTo>
                <a:lnTo>
                  <a:pt x="1418" y="3529"/>
                </a:lnTo>
                <a:lnTo>
                  <a:pt x="1418" y="10082"/>
                </a:lnTo>
                <a:lnTo>
                  <a:pt x="819" y="10680"/>
                </a:lnTo>
                <a:cubicBezTo>
                  <a:pt x="693" y="10775"/>
                  <a:pt x="693" y="11027"/>
                  <a:pt x="819" y="11184"/>
                </a:cubicBezTo>
                <a:cubicBezTo>
                  <a:pt x="882" y="11247"/>
                  <a:pt x="969" y="11279"/>
                  <a:pt x="1059" y="11279"/>
                </a:cubicBezTo>
                <a:cubicBezTo>
                  <a:pt x="1150" y="11279"/>
                  <a:pt x="1245" y="11247"/>
                  <a:pt x="1323" y="11184"/>
                </a:cubicBezTo>
                <a:lnTo>
                  <a:pt x="1922" y="10586"/>
                </a:lnTo>
                <a:lnTo>
                  <a:pt x="8475" y="10586"/>
                </a:lnTo>
                <a:lnTo>
                  <a:pt x="8475" y="11657"/>
                </a:lnTo>
                <a:cubicBezTo>
                  <a:pt x="8475" y="11846"/>
                  <a:pt x="8601" y="12003"/>
                  <a:pt x="8821" y="12003"/>
                </a:cubicBezTo>
                <a:lnTo>
                  <a:pt x="10239" y="12003"/>
                </a:lnTo>
                <a:cubicBezTo>
                  <a:pt x="10428" y="12003"/>
                  <a:pt x="10586" y="11846"/>
                  <a:pt x="10586" y="11657"/>
                </a:cubicBezTo>
                <a:lnTo>
                  <a:pt x="10586" y="10586"/>
                </a:lnTo>
                <a:lnTo>
                  <a:pt x="11657" y="10586"/>
                </a:lnTo>
                <a:cubicBezTo>
                  <a:pt x="11846" y="10586"/>
                  <a:pt x="12003" y="10428"/>
                  <a:pt x="12003" y="10239"/>
                </a:cubicBezTo>
                <a:lnTo>
                  <a:pt x="12003" y="8821"/>
                </a:lnTo>
                <a:cubicBezTo>
                  <a:pt x="12003" y="8632"/>
                  <a:pt x="11846" y="8475"/>
                  <a:pt x="11657" y="8475"/>
                </a:cubicBezTo>
                <a:lnTo>
                  <a:pt x="10586" y="8475"/>
                </a:lnTo>
                <a:lnTo>
                  <a:pt x="10586" y="1922"/>
                </a:lnTo>
                <a:lnTo>
                  <a:pt x="11184" y="1323"/>
                </a:lnTo>
                <a:cubicBezTo>
                  <a:pt x="11279" y="1229"/>
                  <a:pt x="11279" y="977"/>
                  <a:pt x="11184" y="819"/>
                </a:cubicBezTo>
                <a:cubicBezTo>
                  <a:pt x="11121" y="756"/>
                  <a:pt x="11035" y="725"/>
                  <a:pt x="10940" y="725"/>
                </a:cubicBezTo>
                <a:cubicBezTo>
                  <a:pt x="10846" y="725"/>
                  <a:pt x="10743" y="756"/>
                  <a:pt x="10649" y="819"/>
                </a:cubicBezTo>
                <a:lnTo>
                  <a:pt x="10082" y="1418"/>
                </a:lnTo>
                <a:lnTo>
                  <a:pt x="3529" y="1418"/>
                </a:lnTo>
                <a:lnTo>
                  <a:pt x="3529" y="347"/>
                </a:lnTo>
                <a:cubicBezTo>
                  <a:pt x="3529" y="158"/>
                  <a:pt x="3371" y="0"/>
                  <a:pt x="3182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090" name="Google Shape;11090;p78"/>
          <p:cNvGrpSpPr/>
          <p:nvPr/>
        </p:nvGrpSpPr>
        <p:grpSpPr>
          <a:xfrm>
            <a:off x="2946090" y="2324983"/>
            <a:ext cx="409925" cy="488741"/>
            <a:chOff x="2209567" y="1972337"/>
            <a:chExt cx="307444" cy="366556"/>
          </a:xfrm>
          <a:solidFill>
            <a:srgbClr val="009447"/>
          </a:solidFill>
        </p:grpSpPr>
        <p:sp>
          <p:nvSpPr>
            <p:cNvPr id="11091" name="Google Shape;11091;p78"/>
            <p:cNvSpPr/>
            <p:nvPr/>
          </p:nvSpPr>
          <p:spPr>
            <a:xfrm>
              <a:off x="2345143" y="1972337"/>
              <a:ext cx="20709" cy="62097"/>
            </a:xfrm>
            <a:custGeom>
              <a:avLst/>
              <a:gdLst/>
              <a:ahLst/>
              <a:cxnLst/>
              <a:rect l="l" t="t" r="r" b="b"/>
              <a:pathLst>
                <a:path w="694" h="2081" extrusionOk="0">
                  <a:moveTo>
                    <a:pt x="347" y="1"/>
                  </a:moveTo>
                  <a:cubicBezTo>
                    <a:pt x="158" y="1"/>
                    <a:pt x="1" y="158"/>
                    <a:pt x="1" y="348"/>
                  </a:cubicBezTo>
                  <a:lnTo>
                    <a:pt x="1" y="1765"/>
                  </a:lnTo>
                  <a:cubicBezTo>
                    <a:pt x="1" y="1923"/>
                    <a:pt x="158" y="2080"/>
                    <a:pt x="347" y="2080"/>
                  </a:cubicBezTo>
                  <a:cubicBezTo>
                    <a:pt x="536" y="2080"/>
                    <a:pt x="694" y="1923"/>
                    <a:pt x="694" y="1734"/>
                  </a:cubicBezTo>
                  <a:lnTo>
                    <a:pt x="694" y="348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92" name="Google Shape;11092;p78"/>
            <p:cNvSpPr/>
            <p:nvPr/>
          </p:nvSpPr>
          <p:spPr>
            <a:xfrm>
              <a:off x="2265235" y="1998803"/>
              <a:ext cx="55502" cy="39389"/>
            </a:xfrm>
            <a:custGeom>
              <a:avLst/>
              <a:gdLst/>
              <a:ahLst/>
              <a:cxnLst/>
              <a:rect l="l" t="t" r="r" b="b"/>
              <a:pathLst>
                <a:path w="1860" h="1320" extrusionOk="0">
                  <a:moveTo>
                    <a:pt x="465" y="1"/>
                  </a:moveTo>
                  <a:cubicBezTo>
                    <a:pt x="344" y="1"/>
                    <a:pt x="222" y="78"/>
                    <a:pt x="158" y="185"/>
                  </a:cubicBezTo>
                  <a:cubicBezTo>
                    <a:pt x="1" y="311"/>
                    <a:pt x="64" y="563"/>
                    <a:pt x="253" y="658"/>
                  </a:cubicBezTo>
                  <a:lnTo>
                    <a:pt x="1229" y="1288"/>
                  </a:lnTo>
                  <a:cubicBezTo>
                    <a:pt x="1261" y="1319"/>
                    <a:pt x="1355" y="1319"/>
                    <a:pt x="1418" y="1319"/>
                  </a:cubicBezTo>
                  <a:cubicBezTo>
                    <a:pt x="1544" y="1319"/>
                    <a:pt x="1671" y="1288"/>
                    <a:pt x="1734" y="1162"/>
                  </a:cubicBezTo>
                  <a:cubicBezTo>
                    <a:pt x="1860" y="1004"/>
                    <a:pt x="1765" y="752"/>
                    <a:pt x="1607" y="689"/>
                  </a:cubicBezTo>
                  <a:lnTo>
                    <a:pt x="631" y="59"/>
                  </a:lnTo>
                  <a:cubicBezTo>
                    <a:pt x="580" y="18"/>
                    <a:pt x="523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93" name="Google Shape;11093;p78"/>
            <p:cNvSpPr/>
            <p:nvPr/>
          </p:nvSpPr>
          <p:spPr>
            <a:xfrm>
              <a:off x="2393093" y="2000594"/>
              <a:ext cx="51743" cy="38523"/>
            </a:xfrm>
            <a:custGeom>
              <a:avLst/>
              <a:gdLst/>
              <a:ahLst/>
              <a:cxnLst/>
              <a:rect l="l" t="t" r="r" b="b"/>
              <a:pathLst>
                <a:path w="1734" h="1291" extrusionOk="0">
                  <a:moveTo>
                    <a:pt x="1354" y="0"/>
                  </a:moveTo>
                  <a:cubicBezTo>
                    <a:pt x="1301" y="0"/>
                    <a:pt x="1247" y="11"/>
                    <a:pt x="1198" y="31"/>
                  </a:cubicBezTo>
                  <a:lnTo>
                    <a:pt x="221" y="661"/>
                  </a:lnTo>
                  <a:cubicBezTo>
                    <a:pt x="63" y="787"/>
                    <a:pt x="0" y="976"/>
                    <a:pt x="95" y="1133"/>
                  </a:cubicBezTo>
                  <a:cubicBezTo>
                    <a:pt x="126" y="1228"/>
                    <a:pt x="252" y="1291"/>
                    <a:pt x="347" y="1291"/>
                  </a:cubicBezTo>
                  <a:cubicBezTo>
                    <a:pt x="441" y="1291"/>
                    <a:pt x="473" y="1291"/>
                    <a:pt x="568" y="1259"/>
                  </a:cubicBezTo>
                  <a:lnTo>
                    <a:pt x="1544" y="629"/>
                  </a:lnTo>
                  <a:cubicBezTo>
                    <a:pt x="1702" y="503"/>
                    <a:pt x="1733" y="314"/>
                    <a:pt x="1670" y="157"/>
                  </a:cubicBezTo>
                  <a:cubicBezTo>
                    <a:pt x="1584" y="49"/>
                    <a:pt x="1469" y="0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grpSp>
          <p:nvGrpSpPr>
            <p:cNvPr id="11094" name="Google Shape;11094;p78"/>
            <p:cNvGrpSpPr/>
            <p:nvPr/>
          </p:nvGrpSpPr>
          <p:grpSpPr>
            <a:xfrm>
              <a:off x="2209567" y="2078266"/>
              <a:ext cx="307444" cy="260626"/>
              <a:chOff x="1636184" y="2959225"/>
              <a:chExt cx="232666" cy="197250"/>
            </a:xfrm>
            <a:grpFill/>
          </p:grpSpPr>
          <p:sp>
            <p:nvSpPr>
              <p:cNvPr id="11095" name="Google Shape;11095;p78"/>
              <p:cNvSpPr/>
              <p:nvPr/>
            </p:nvSpPr>
            <p:spPr>
              <a:xfrm>
                <a:off x="1649300" y="2959225"/>
                <a:ext cx="219550" cy="197250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7890" extrusionOk="0">
                    <a:moveTo>
                      <a:pt x="3485" y="419"/>
                    </a:moveTo>
                    <a:lnTo>
                      <a:pt x="2342" y="1952"/>
                    </a:lnTo>
                    <a:lnTo>
                      <a:pt x="1757" y="419"/>
                    </a:lnTo>
                    <a:close/>
                    <a:moveTo>
                      <a:pt x="6495" y="419"/>
                    </a:moveTo>
                    <a:lnTo>
                      <a:pt x="5882" y="1952"/>
                    </a:lnTo>
                    <a:lnTo>
                      <a:pt x="4739" y="419"/>
                    </a:lnTo>
                    <a:close/>
                    <a:moveTo>
                      <a:pt x="1255" y="809"/>
                    </a:moveTo>
                    <a:lnTo>
                      <a:pt x="1812" y="2314"/>
                    </a:lnTo>
                    <a:lnTo>
                      <a:pt x="307" y="2314"/>
                    </a:lnTo>
                    <a:lnTo>
                      <a:pt x="1255" y="809"/>
                    </a:lnTo>
                    <a:close/>
                    <a:moveTo>
                      <a:pt x="4154" y="614"/>
                    </a:moveTo>
                    <a:lnTo>
                      <a:pt x="5408" y="2314"/>
                    </a:lnTo>
                    <a:lnTo>
                      <a:pt x="2900" y="2314"/>
                    </a:lnTo>
                    <a:lnTo>
                      <a:pt x="4154" y="614"/>
                    </a:lnTo>
                    <a:close/>
                    <a:moveTo>
                      <a:pt x="6997" y="809"/>
                    </a:moveTo>
                    <a:lnTo>
                      <a:pt x="7945" y="2314"/>
                    </a:lnTo>
                    <a:lnTo>
                      <a:pt x="6440" y="2314"/>
                    </a:lnTo>
                    <a:lnTo>
                      <a:pt x="6997" y="809"/>
                    </a:lnTo>
                    <a:close/>
                    <a:moveTo>
                      <a:pt x="2035" y="2928"/>
                    </a:moveTo>
                    <a:lnTo>
                      <a:pt x="3206" y="6133"/>
                    </a:lnTo>
                    <a:lnTo>
                      <a:pt x="419" y="2928"/>
                    </a:lnTo>
                    <a:close/>
                    <a:moveTo>
                      <a:pt x="7806" y="2928"/>
                    </a:moveTo>
                    <a:lnTo>
                      <a:pt x="5018" y="6133"/>
                    </a:lnTo>
                    <a:lnTo>
                      <a:pt x="6217" y="2928"/>
                    </a:lnTo>
                    <a:close/>
                    <a:moveTo>
                      <a:pt x="5548" y="2928"/>
                    </a:moveTo>
                    <a:lnTo>
                      <a:pt x="4126" y="6719"/>
                    </a:lnTo>
                    <a:lnTo>
                      <a:pt x="2677" y="2928"/>
                    </a:lnTo>
                    <a:close/>
                    <a:moveTo>
                      <a:pt x="1562" y="1"/>
                    </a:moveTo>
                    <a:lnTo>
                      <a:pt x="1" y="2482"/>
                    </a:lnTo>
                    <a:lnTo>
                      <a:pt x="1" y="2510"/>
                    </a:lnTo>
                    <a:lnTo>
                      <a:pt x="1" y="2537"/>
                    </a:lnTo>
                    <a:lnTo>
                      <a:pt x="1" y="2593"/>
                    </a:lnTo>
                    <a:lnTo>
                      <a:pt x="1" y="2621"/>
                    </a:lnTo>
                    <a:lnTo>
                      <a:pt x="1" y="2649"/>
                    </a:lnTo>
                    <a:lnTo>
                      <a:pt x="1" y="2677"/>
                    </a:lnTo>
                    <a:lnTo>
                      <a:pt x="1" y="2733"/>
                    </a:lnTo>
                    <a:lnTo>
                      <a:pt x="1" y="2760"/>
                    </a:lnTo>
                    <a:lnTo>
                      <a:pt x="1" y="2788"/>
                    </a:lnTo>
                    <a:lnTo>
                      <a:pt x="1" y="2816"/>
                    </a:lnTo>
                    <a:lnTo>
                      <a:pt x="1" y="2872"/>
                    </a:lnTo>
                    <a:lnTo>
                      <a:pt x="4349" y="7834"/>
                    </a:lnTo>
                    <a:lnTo>
                      <a:pt x="4405" y="7890"/>
                    </a:lnTo>
                    <a:lnTo>
                      <a:pt x="4879" y="7890"/>
                    </a:lnTo>
                    <a:lnTo>
                      <a:pt x="4907" y="7834"/>
                    </a:lnTo>
                    <a:lnTo>
                      <a:pt x="8753" y="2788"/>
                    </a:lnTo>
                    <a:lnTo>
                      <a:pt x="8753" y="2788"/>
                    </a:lnTo>
                    <a:cubicBezTo>
                      <a:pt x="8744" y="2798"/>
                      <a:pt x="8738" y="2801"/>
                      <a:pt x="8735" y="2801"/>
                    </a:cubicBezTo>
                    <a:cubicBezTo>
                      <a:pt x="8729" y="2801"/>
                      <a:pt x="8735" y="2788"/>
                      <a:pt x="8753" y="2788"/>
                    </a:cubicBezTo>
                    <a:lnTo>
                      <a:pt x="8781" y="2760"/>
                    </a:lnTo>
                    <a:lnTo>
                      <a:pt x="8781" y="2733"/>
                    </a:lnTo>
                    <a:lnTo>
                      <a:pt x="8781" y="2677"/>
                    </a:lnTo>
                    <a:lnTo>
                      <a:pt x="8781" y="2649"/>
                    </a:lnTo>
                    <a:lnTo>
                      <a:pt x="8781" y="2621"/>
                    </a:lnTo>
                    <a:lnTo>
                      <a:pt x="8781" y="2593"/>
                    </a:lnTo>
                    <a:lnTo>
                      <a:pt x="8781" y="2537"/>
                    </a:lnTo>
                    <a:lnTo>
                      <a:pt x="8781" y="2510"/>
                    </a:lnTo>
                    <a:lnTo>
                      <a:pt x="8781" y="2482"/>
                    </a:lnTo>
                    <a:lnTo>
                      <a:pt x="72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096" name="Google Shape;11096;p78"/>
              <p:cNvSpPr/>
              <p:nvPr/>
            </p:nvSpPr>
            <p:spPr>
              <a:xfrm flipH="1">
                <a:off x="1636184" y="2959225"/>
                <a:ext cx="219550" cy="197250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7890" extrusionOk="0">
                    <a:moveTo>
                      <a:pt x="3485" y="419"/>
                    </a:moveTo>
                    <a:lnTo>
                      <a:pt x="2342" y="1952"/>
                    </a:lnTo>
                    <a:lnTo>
                      <a:pt x="1757" y="419"/>
                    </a:lnTo>
                    <a:close/>
                    <a:moveTo>
                      <a:pt x="6495" y="419"/>
                    </a:moveTo>
                    <a:lnTo>
                      <a:pt x="5882" y="1952"/>
                    </a:lnTo>
                    <a:lnTo>
                      <a:pt x="4739" y="419"/>
                    </a:lnTo>
                    <a:close/>
                    <a:moveTo>
                      <a:pt x="1255" y="809"/>
                    </a:moveTo>
                    <a:lnTo>
                      <a:pt x="1812" y="2314"/>
                    </a:lnTo>
                    <a:lnTo>
                      <a:pt x="307" y="2314"/>
                    </a:lnTo>
                    <a:lnTo>
                      <a:pt x="1255" y="809"/>
                    </a:lnTo>
                    <a:close/>
                    <a:moveTo>
                      <a:pt x="4154" y="614"/>
                    </a:moveTo>
                    <a:lnTo>
                      <a:pt x="5408" y="2314"/>
                    </a:lnTo>
                    <a:lnTo>
                      <a:pt x="2900" y="2314"/>
                    </a:lnTo>
                    <a:lnTo>
                      <a:pt x="4154" y="614"/>
                    </a:lnTo>
                    <a:close/>
                    <a:moveTo>
                      <a:pt x="6997" y="809"/>
                    </a:moveTo>
                    <a:lnTo>
                      <a:pt x="7945" y="2314"/>
                    </a:lnTo>
                    <a:lnTo>
                      <a:pt x="6440" y="2314"/>
                    </a:lnTo>
                    <a:lnTo>
                      <a:pt x="6997" y="809"/>
                    </a:lnTo>
                    <a:close/>
                    <a:moveTo>
                      <a:pt x="2035" y="2928"/>
                    </a:moveTo>
                    <a:lnTo>
                      <a:pt x="3206" y="6133"/>
                    </a:lnTo>
                    <a:lnTo>
                      <a:pt x="419" y="2928"/>
                    </a:lnTo>
                    <a:close/>
                    <a:moveTo>
                      <a:pt x="7806" y="2928"/>
                    </a:moveTo>
                    <a:lnTo>
                      <a:pt x="5018" y="6133"/>
                    </a:lnTo>
                    <a:lnTo>
                      <a:pt x="6217" y="2928"/>
                    </a:lnTo>
                    <a:close/>
                    <a:moveTo>
                      <a:pt x="5548" y="2928"/>
                    </a:moveTo>
                    <a:lnTo>
                      <a:pt x="4126" y="6719"/>
                    </a:lnTo>
                    <a:lnTo>
                      <a:pt x="2677" y="2928"/>
                    </a:lnTo>
                    <a:close/>
                    <a:moveTo>
                      <a:pt x="1562" y="1"/>
                    </a:moveTo>
                    <a:lnTo>
                      <a:pt x="1" y="2482"/>
                    </a:lnTo>
                    <a:lnTo>
                      <a:pt x="1" y="2510"/>
                    </a:lnTo>
                    <a:lnTo>
                      <a:pt x="1" y="2537"/>
                    </a:lnTo>
                    <a:lnTo>
                      <a:pt x="1" y="2593"/>
                    </a:lnTo>
                    <a:lnTo>
                      <a:pt x="1" y="2621"/>
                    </a:lnTo>
                    <a:lnTo>
                      <a:pt x="1" y="2649"/>
                    </a:lnTo>
                    <a:lnTo>
                      <a:pt x="1" y="2677"/>
                    </a:lnTo>
                    <a:lnTo>
                      <a:pt x="1" y="2733"/>
                    </a:lnTo>
                    <a:lnTo>
                      <a:pt x="1" y="2760"/>
                    </a:lnTo>
                    <a:lnTo>
                      <a:pt x="1" y="2788"/>
                    </a:lnTo>
                    <a:lnTo>
                      <a:pt x="1" y="2816"/>
                    </a:lnTo>
                    <a:lnTo>
                      <a:pt x="1" y="2872"/>
                    </a:lnTo>
                    <a:lnTo>
                      <a:pt x="4349" y="7834"/>
                    </a:lnTo>
                    <a:lnTo>
                      <a:pt x="4405" y="7890"/>
                    </a:lnTo>
                    <a:lnTo>
                      <a:pt x="4879" y="7890"/>
                    </a:lnTo>
                    <a:lnTo>
                      <a:pt x="4907" y="7834"/>
                    </a:lnTo>
                    <a:lnTo>
                      <a:pt x="8753" y="2788"/>
                    </a:lnTo>
                    <a:lnTo>
                      <a:pt x="8753" y="2788"/>
                    </a:lnTo>
                    <a:cubicBezTo>
                      <a:pt x="8744" y="2798"/>
                      <a:pt x="8738" y="2801"/>
                      <a:pt x="8735" y="2801"/>
                    </a:cubicBezTo>
                    <a:cubicBezTo>
                      <a:pt x="8729" y="2801"/>
                      <a:pt x="8735" y="2788"/>
                      <a:pt x="8753" y="2788"/>
                    </a:cubicBezTo>
                    <a:lnTo>
                      <a:pt x="8781" y="2760"/>
                    </a:lnTo>
                    <a:lnTo>
                      <a:pt x="8781" y="2733"/>
                    </a:lnTo>
                    <a:lnTo>
                      <a:pt x="8781" y="2677"/>
                    </a:lnTo>
                    <a:lnTo>
                      <a:pt x="8781" y="2649"/>
                    </a:lnTo>
                    <a:lnTo>
                      <a:pt x="8781" y="2621"/>
                    </a:lnTo>
                    <a:lnTo>
                      <a:pt x="8781" y="2593"/>
                    </a:lnTo>
                    <a:lnTo>
                      <a:pt x="8781" y="2537"/>
                    </a:lnTo>
                    <a:lnTo>
                      <a:pt x="8781" y="2510"/>
                    </a:lnTo>
                    <a:lnTo>
                      <a:pt x="8781" y="2482"/>
                    </a:lnTo>
                    <a:lnTo>
                      <a:pt x="72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097" name="Google Shape;11097;p78"/>
              <p:cNvSpPr/>
              <p:nvPr/>
            </p:nvSpPr>
            <p:spPr>
              <a:xfrm>
                <a:off x="1734750" y="3136775"/>
                <a:ext cx="369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786" extrusionOk="0">
                    <a:moveTo>
                      <a:pt x="0" y="786"/>
                    </a:moveTo>
                    <a:lnTo>
                      <a:pt x="1476" y="786"/>
                    </a:lnTo>
                    <a:lnTo>
                      <a:pt x="7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IN" sz="1867"/>
              </a:p>
            </p:txBody>
          </p:sp>
          <p:sp>
            <p:nvSpPr>
              <p:cNvPr id="11098" name="Google Shape;11098;p78"/>
              <p:cNvSpPr/>
              <p:nvPr/>
            </p:nvSpPr>
            <p:spPr>
              <a:xfrm>
                <a:off x="1684150" y="2963550"/>
                <a:ext cx="1399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452" extrusionOk="0">
                    <a:moveTo>
                      <a:pt x="0" y="452"/>
                    </a:moveTo>
                    <a:lnTo>
                      <a:pt x="5596" y="452"/>
                    </a:lnTo>
                    <a:lnTo>
                      <a:pt x="5500" y="0"/>
                    </a:lnTo>
                    <a:lnTo>
                      <a:pt x="238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IN" sz="1867"/>
              </a:p>
            </p:txBody>
          </p:sp>
        </p:grpSp>
      </p:grpSp>
      <p:grpSp>
        <p:nvGrpSpPr>
          <p:cNvPr id="11099" name="Google Shape;11099;p78"/>
          <p:cNvGrpSpPr/>
          <p:nvPr/>
        </p:nvGrpSpPr>
        <p:grpSpPr>
          <a:xfrm>
            <a:off x="4769687" y="2980015"/>
            <a:ext cx="344723" cy="486872"/>
            <a:chOff x="-47300587" y="123275"/>
            <a:chExt cx="190975" cy="269725"/>
          </a:xfrm>
          <a:solidFill>
            <a:srgbClr val="009447"/>
          </a:solidFill>
        </p:grpSpPr>
        <p:sp>
          <p:nvSpPr>
            <p:cNvPr id="11100" name="Google Shape;11100;p78"/>
            <p:cNvSpPr/>
            <p:nvPr/>
          </p:nvSpPr>
          <p:spPr>
            <a:xfrm>
              <a:off x="-47300587" y="123275"/>
              <a:ext cx="190975" cy="269725"/>
            </a:xfrm>
            <a:custGeom>
              <a:avLst/>
              <a:gdLst/>
              <a:ahLst/>
              <a:cxnLst/>
              <a:rect l="l" t="t" r="r" b="b"/>
              <a:pathLst>
                <a:path w="7639" h="10789" extrusionOk="0">
                  <a:moveTo>
                    <a:pt x="5130" y="1283"/>
                  </a:moveTo>
                  <a:cubicBezTo>
                    <a:pt x="5659" y="1283"/>
                    <a:pt x="6050" y="1701"/>
                    <a:pt x="6050" y="2231"/>
                  </a:cubicBezTo>
                  <a:lnTo>
                    <a:pt x="6050" y="6273"/>
                  </a:lnTo>
                  <a:lnTo>
                    <a:pt x="4182" y="6273"/>
                  </a:lnTo>
                  <a:lnTo>
                    <a:pt x="4182" y="5687"/>
                  </a:lnTo>
                  <a:lnTo>
                    <a:pt x="4489" y="5687"/>
                  </a:lnTo>
                  <a:cubicBezTo>
                    <a:pt x="4684" y="5687"/>
                    <a:pt x="4823" y="5548"/>
                    <a:pt x="4823" y="5381"/>
                  </a:cubicBezTo>
                  <a:cubicBezTo>
                    <a:pt x="4823" y="5213"/>
                    <a:pt x="4684" y="5074"/>
                    <a:pt x="4489" y="5074"/>
                  </a:cubicBezTo>
                  <a:lnTo>
                    <a:pt x="4182" y="5074"/>
                  </a:lnTo>
                  <a:lnTo>
                    <a:pt x="4182" y="4433"/>
                  </a:lnTo>
                  <a:lnTo>
                    <a:pt x="4489" y="4433"/>
                  </a:lnTo>
                  <a:cubicBezTo>
                    <a:pt x="4684" y="4433"/>
                    <a:pt x="4823" y="4294"/>
                    <a:pt x="4823" y="4126"/>
                  </a:cubicBezTo>
                  <a:cubicBezTo>
                    <a:pt x="4823" y="3931"/>
                    <a:pt x="4684" y="3792"/>
                    <a:pt x="4489" y="3792"/>
                  </a:cubicBezTo>
                  <a:lnTo>
                    <a:pt x="4182" y="3792"/>
                  </a:lnTo>
                  <a:lnTo>
                    <a:pt x="4182" y="3179"/>
                  </a:lnTo>
                  <a:lnTo>
                    <a:pt x="4489" y="3179"/>
                  </a:lnTo>
                  <a:cubicBezTo>
                    <a:pt x="4684" y="3179"/>
                    <a:pt x="4823" y="3039"/>
                    <a:pt x="4823" y="2872"/>
                  </a:cubicBezTo>
                  <a:cubicBezTo>
                    <a:pt x="4823" y="2677"/>
                    <a:pt x="4684" y="2537"/>
                    <a:pt x="4489" y="2537"/>
                  </a:cubicBezTo>
                  <a:lnTo>
                    <a:pt x="4182" y="2537"/>
                  </a:lnTo>
                  <a:lnTo>
                    <a:pt x="4182" y="2231"/>
                  </a:lnTo>
                  <a:cubicBezTo>
                    <a:pt x="4182" y="1701"/>
                    <a:pt x="4600" y="1283"/>
                    <a:pt x="5130" y="1283"/>
                  </a:cubicBezTo>
                  <a:close/>
                  <a:moveTo>
                    <a:pt x="2649" y="1952"/>
                  </a:moveTo>
                  <a:cubicBezTo>
                    <a:pt x="3178" y="1952"/>
                    <a:pt x="3597" y="2370"/>
                    <a:pt x="3597" y="2900"/>
                  </a:cubicBezTo>
                  <a:lnTo>
                    <a:pt x="3597" y="6328"/>
                  </a:lnTo>
                  <a:lnTo>
                    <a:pt x="1701" y="6328"/>
                  </a:lnTo>
                  <a:lnTo>
                    <a:pt x="1701" y="2900"/>
                  </a:lnTo>
                  <a:cubicBezTo>
                    <a:pt x="1701" y="2370"/>
                    <a:pt x="2119" y="1952"/>
                    <a:pt x="2649" y="1952"/>
                  </a:cubicBezTo>
                  <a:close/>
                  <a:moveTo>
                    <a:pt x="6969" y="6942"/>
                  </a:moveTo>
                  <a:lnTo>
                    <a:pt x="6969" y="7248"/>
                  </a:lnTo>
                  <a:lnTo>
                    <a:pt x="6997" y="7248"/>
                  </a:lnTo>
                  <a:cubicBezTo>
                    <a:pt x="6997" y="7443"/>
                    <a:pt x="6858" y="7583"/>
                    <a:pt x="6691" y="7583"/>
                  </a:cubicBezTo>
                  <a:lnTo>
                    <a:pt x="1088" y="7583"/>
                  </a:lnTo>
                  <a:cubicBezTo>
                    <a:pt x="920" y="7583"/>
                    <a:pt x="781" y="7443"/>
                    <a:pt x="781" y="7248"/>
                  </a:cubicBezTo>
                  <a:lnTo>
                    <a:pt x="781" y="6942"/>
                  </a:lnTo>
                  <a:close/>
                  <a:moveTo>
                    <a:pt x="6273" y="8168"/>
                  </a:moveTo>
                  <a:lnTo>
                    <a:pt x="5827" y="10092"/>
                  </a:lnTo>
                  <a:lnTo>
                    <a:pt x="1952" y="10092"/>
                  </a:lnTo>
                  <a:lnTo>
                    <a:pt x="1506" y="8168"/>
                  </a:lnTo>
                  <a:close/>
                  <a:moveTo>
                    <a:pt x="5102" y="1"/>
                  </a:moveTo>
                  <a:cubicBezTo>
                    <a:pt x="4907" y="1"/>
                    <a:pt x="4767" y="140"/>
                    <a:pt x="4767" y="307"/>
                  </a:cubicBezTo>
                  <a:lnTo>
                    <a:pt x="4767" y="670"/>
                  </a:lnTo>
                  <a:cubicBezTo>
                    <a:pt x="4572" y="698"/>
                    <a:pt x="4405" y="781"/>
                    <a:pt x="4210" y="921"/>
                  </a:cubicBezTo>
                  <a:lnTo>
                    <a:pt x="3987" y="670"/>
                  </a:lnTo>
                  <a:cubicBezTo>
                    <a:pt x="3931" y="614"/>
                    <a:pt x="3847" y="586"/>
                    <a:pt x="3760" y="586"/>
                  </a:cubicBezTo>
                  <a:cubicBezTo>
                    <a:pt x="3673" y="586"/>
                    <a:pt x="3583" y="614"/>
                    <a:pt x="3513" y="670"/>
                  </a:cubicBezTo>
                  <a:cubicBezTo>
                    <a:pt x="3429" y="781"/>
                    <a:pt x="3429" y="976"/>
                    <a:pt x="3513" y="1116"/>
                  </a:cubicBezTo>
                  <a:lnTo>
                    <a:pt x="3764" y="1367"/>
                  </a:lnTo>
                  <a:cubicBezTo>
                    <a:pt x="3708" y="1478"/>
                    <a:pt x="3652" y="1562"/>
                    <a:pt x="3597" y="1673"/>
                  </a:cubicBezTo>
                  <a:cubicBezTo>
                    <a:pt x="3374" y="1506"/>
                    <a:pt x="3123" y="1367"/>
                    <a:pt x="2872" y="1339"/>
                  </a:cubicBezTo>
                  <a:lnTo>
                    <a:pt x="2872" y="976"/>
                  </a:lnTo>
                  <a:cubicBezTo>
                    <a:pt x="2872" y="809"/>
                    <a:pt x="2732" y="670"/>
                    <a:pt x="2537" y="670"/>
                  </a:cubicBezTo>
                  <a:cubicBezTo>
                    <a:pt x="2370" y="670"/>
                    <a:pt x="2231" y="809"/>
                    <a:pt x="2231" y="976"/>
                  </a:cubicBezTo>
                  <a:lnTo>
                    <a:pt x="2231" y="1339"/>
                  </a:lnTo>
                  <a:cubicBezTo>
                    <a:pt x="2036" y="1367"/>
                    <a:pt x="1840" y="1450"/>
                    <a:pt x="1673" y="1562"/>
                  </a:cubicBezTo>
                  <a:lnTo>
                    <a:pt x="1422" y="1339"/>
                  </a:lnTo>
                  <a:cubicBezTo>
                    <a:pt x="1380" y="1283"/>
                    <a:pt x="1304" y="1255"/>
                    <a:pt x="1220" y="1255"/>
                  </a:cubicBezTo>
                  <a:cubicBezTo>
                    <a:pt x="1137" y="1255"/>
                    <a:pt x="1046" y="1283"/>
                    <a:pt x="976" y="1339"/>
                  </a:cubicBezTo>
                  <a:cubicBezTo>
                    <a:pt x="865" y="1450"/>
                    <a:pt x="865" y="1645"/>
                    <a:pt x="976" y="1785"/>
                  </a:cubicBezTo>
                  <a:lnTo>
                    <a:pt x="1227" y="2036"/>
                  </a:lnTo>
                  <a:cubicBezTo>
                    <a:pt x="1116" y="2203"/>
                    <a:pt x="1032" y="2370"/>
                    <a:pt x="976" y="2593"/>
                  </a:cubicBezTo>
                  <a:lnTo>
                    <a:pt x="642" y="2593"/>
                  </a:lnTo>
                  <a:cubicBezTo>
                    <a:pt x="447" y="2593"/>
                    <a:pt x="307" y="2733"/>
                    <a:pt x="307" y="2900"/>
                  </a:cubicBezTo>
                  <a:cubicBezTo>
                    <a:pt x="307" y="3067"/>
                    <a:pt x="447" y="3206"/>
                    <a:pt x="642" y="3206"/>
                  </a:cubicBezTo>
                  <a:lnTo>
                    <a:pt x="948" y="3206"/>
                  </a:lnTo>
                  <a:lnTo>
                    <a:pt x="948" y="3848"/>
                  </a:lnTo>
                  <a:lnTo>
                    <a:pt x="642" y="3848"/>
                  </a:lnTo>
                  <a:cubicBezTo>
                    <a:pt x="447" y="3848"/>
                    <a:pt x="307" y="3987"/>
                    <a:pt x="307" y="4154"/>
                  </a:cubicBezTo>
                  <a:cubicBezTo>
                    <a:pt x="307" y="4321"/>
                    <a:pt x="447" y="4461"/>
                    <a:pt x="642" y="4461"/>
                  </a:cubicBezTo>
                  <a:lnTo>
                    <a:pt x="948" y="4461"/>
                  </a:lnTo>
                  <a:lnTo>
                    <a:pt x="948" y="5102"/>
                  </a:lnTo>
                  <a:lnTo>
                    <a:pt x="642" y="5102"/>
                  </a:lnTo>
                  <a:cubicBezTo>
                    <a:pt x="447" y="5102"/>
                    <a:pt x="307" y="5241"/>
                    <a:pt x="307" y="5409"/>
                  </a:cubicBezTo>
                  <a:cubicBezTo>
                    <a:pt x="307" y="5576"/>
                    <a:pt x="447" y="5715"/>
                    <a:pt x="642" y="5715"/>
                  </a:cubicBezTo>
                  <a:lnTo>
                    <a:pt x="948" y="5715"/>
                  </a:lnTo>
                  <a:lnTo>
                    <a:pt x="948" y="6356"/>
                  </a:lnTo>
                  <a:lnTo>
                    <a:pt x="307" y="6356"/>
                  </a:lnTo>
                  <a:cubicBezTo>
                    <a:pt x="140" y="6356"/>
                    <a:pt x="1" y="6496"/>
                    <a:pt x="1" y="6663"/>
                  </a:cubicBezTo>
                  <a:lnTo>
                    <a:pt x="1" y="7304"/>
                  </a:lnTo>
                  <a:cubicBezTo>
                    <a:pt x="1" y="7722"/>
                    <a:pt x="279" y="8085"/>
                    <a:pt x="697" y="8196"/>
                  </a:cubicBezTo>
                  <a:lnTo>
                    <a:pt x="1255" y="10538"/>
                  </a:lnTo>
                  <a:cubicBezTo>
                    <a:pt x="1283" y="10677"/>
                    <a:pt x="1422" y="10789"/>
                    <a:pt x="1562" y="10789"/>
                  </a:cubicBezTo>
                  <a:lnTo>
                    <a:pt x="5910" y="10789"/>
                  </a:lnTo>
                  <a:cubicBezTo>
                    <a:pt x="6050" y="10789"/>
                    <a:pt x="6217" y="10677"/>
                    <a:pt x="6245" y="10538"/>
                  </a:cubicBezTo>
                  <a:lnTo>
                    <a:pt x="6802" y="8196"/>
                  </a:lnTo>
                  <a:cubicBezTo>
                    <a:pt x="7165" y="8085"/>
                    <a:pt x="7499" y="7722"/>
                    <a:pt x="7499" y="7304"/>
                  </a:cubicBezTo>
                  <a:lnTo>
                    <a:pt x="7499" y="6663"/>
                  </a:lnTo>
                  <a:cubicBezTo>
                    <a:pt x="7638" y="6468"/>
                    <a:pt x="7499" y="6328"/>
                    <a:pt x="7332" y="6328"/>
                  </a:cubicBezTo>
                  <a:lnTo>
                    <a:pt x="6691" y="6328"/>
                  </a:lnTo>
                  <a:lnTo>
                    <a:pt x="6691" y="5074"/>
                  </a:lnTo>
                  <a:lnTo>
                    <a:pt x="6997" y="5074"/>
                  </a:lnTo>
                  <a:cubicBezTo>
                    <a:pt x="7192" y="5074"/>
                    <a:pt x="7332" y="4935"/>
                    <a:pt x="7332" y="4740"/>
                  </a:cubicBezTo>
                  <a:cubicBezTo>
                    <a:pt x="7332" y="4572"/>
                    <a:pt x="7192" y="4433"/>
                    <a:pt x="6997" y="4433"/>
                  </a:cubicBezTo>
                  <a:lnTo>
                    <a:pt x="6691" y="4433"/>
                  </a:lnTo>
                  <a:lnTo>
                    <a:pt x="6691" y="3820"/>
                  </a:lnTo>
                  <a:lnTo>
                    <a:pt x="6997" y="3820"/>
                  </a:lnTo>
                  <a:cubicBezTo>
                    <a:pt x="7192" y="3820"/>
                    <a:pt x="7332" y="3680"/>
                    <a:pt x="7332" y="3485"/>
                  </a:cubicBezTo>
                  <a:cubicBezTo>
                    <a:pt x="7332" y="3318"/>
                    <a:pt x="7192" y="3179"/>
                    <a:pt x="6997" y="3179"/>
                  </a:cubicBezTo>
                  <a:lnTo>
                    <a:pt x="6691" y="3179"/>
                  </a:lnTo>
                  <a:lnTo>
                    <a:pt x="6691" y="2537"/>
                  </a:lnTo>
                  <a:lnTo>
                    <a:pt x="6997" y="2537"/>
                  </a:lnTo>
                  <a:cubicBezTo>
                    <a:pt x="7192" y="2537"/>
                    <a:pt x="7332" y="2398"/>
                    <a:pt x="7332" y="2231"/>
                  </a:cubicBezTo>
                  <a:cubicBezTo>
                    <a:pt x="7332" y="2064"/>
                    <a:pt x="7192" y="1924"/>
                    <a:pt x="6997" y="1924"/>
                  </a:cubicBezTo>
                  <a:lnTo>
                    <a:pt x="6663" y="1924"/>
                  </a:lnTo>
                  <a:cubicBezTo>
                    <a:pt x="6635" y="1701"/>
                    <a:pt x="6551" y="1534"/>
                    <a:pt x="6412" y="1367"/>
                  </a:cubicBezTo>
                  <a:lnTo>
                    <a:pt x="6663" y="1116"/>
                  </a:lnTo>
                  <a:cubicBezTo>
                    <a:pt x="6774" y="1004"/>
                    <a:pt x="6774" y="809"/>
                    <a:pt x="6663" y="670"/>
                  </a:cubicBezTo>
                  <a:cubicBezTo>
                    <a:pt x="6607" y="614"/>
                    <a:pt x="6530" y="586"/>
                    <a:pt x="6450" y="586"/>
                  </a:cubicBezTo>
                  <a:cubicBezTo>
                    <a:pt x="6370" y="586"/>
                    <a:pt x="6286" y="614"/>
                    <a:pt x="6217" y="670"/>
                  </a:cubicBezTo>
                  <a:lnTo>
                    <a:pt x="5966" y="921"/>
                  </a:lnTo>
                  <a:cubicBezTo>
                    <a:pt x="5799" y="809"/>
                    <a:pt x="5604" y="726"/>
                    <a:pt x="5408" y="670"/>
                  </a:cubicBezTo>
                  <a:lnTo>
                    <a:pt x="5408" y="307"/>
                  </a:lnTo>
                  <a:cubicBezTo>
                    <a:pt x="5408" y="140"/>
                    <a:pt x="5269" y="1"/>
                    <a:pt x="51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01" name="Google Shape;11101;p78"/>
            <p:cNvSpPr/>
            <p:nvPr/>
          </p:nvSpPr>
          <p:spPr>
            <a:xfrm>
              <a:off x="-47242037" y="188100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40" y="0"/>
                    <a:pt x="0" y="140"/>
                    <a:pt x="0" y="307"/>
                  </a:cubicBezTo>
                  <a:lnTo>
                    <a:pt x="0" y="948"/>
                  </a:lnTo>
                  <a:cubicBezTo>
                    <a:pt x="0" y="1115"/>
                    <a:pt x="140" y="1255"/>
                    <a:pt x="307" y="1255"/>
                  </a:cubicBezTo>
                  <a:cubicBezTo>
                    <a:pt x="474" y="1255"/>
                    <a:pt x="613" y="1115"/>
                    <a:pt x="613" y="948"/>
                  </a:cubicBezTo>
                  <a:lnTo>
                    <a:pt x="613" y="307"/>
                  </a:ln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02" name="Google Shape;11102;p78"/>
            <p:cNvSpPr/>
            <p:nvPr/>
          </p:nvSpPr>
          <p:spPr>
            <a:xfrm>
              <a:off x="-47242037" y="234775"/>
              <a:ext cx="15350" cy="31400"/>
            </a:xfrm>
            <a:custGeom>
              <a:avLst/>
              <a:gdLst/>
              <a:ahLst/>
              <a:cxnLst/>
              <a:rect l="l" t="t" r="r" b="b"/>
              <a:pathLst>
                <a:path w="614" h="1256" extrusionOk="0">
                  <a:moveTo>
                    <a:pt x="307" y="1"/>
                  </a:moveTo>
                  <a:cubicBezTo>
                    <a:pt x="140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16"/>
                    <a:pt x="140" y="1255"/>
                    <a:pt x="307" y="1255"/>
                  </a:cubicBezTo>
                  <a:cubicBezTo>
                    <a:pt x="474" y="1255"/>
                    <a:pt x="613" y="1116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03" name="Google Shape;11103;p78"/>
            <p:cNvSpPr/>
            <p:nvPr/>
          </p:nvSpPr>
          <p:spPr>
            <a:xfrm>
              <a:off x="-47180012" y="172075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39" y="0"/>
                    <a:pt x="0" y="139"/>
                    <a:pt x="0" y="335"/>
                  </a:cubicBezTo>
                  <a:lnTo>
                    <a:pt x="0" y="948"/>
                  </a:lnTo>
                  <a:cubicBezTo>
                    <a:pt x="0" y="1115"/>
                    <a:pt x="139" y="1254"/>
                    <a:pt x="307" y="1254"/>
                  </a:cubicBezTo>
                  <a:cubicBezTo>
                    <a:pt x="474" y="1254"/>
                    <a:pt x="613" y="1115"/>
                    <a:pt x="613" y="948"/>
                  </a:cubicBezTo>
                  <a:lnTo>
                    <a:pt x="613" y="335"/>
                  </a:lnTo>
                  <a:cubicBezTo>
                    <a:pt x="613" y="139"/>
                    <a:pt x="474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04" name="Google Shape;11104;p78"/>
            <p:cNvSpPr/>
            <p:nvPr/>
          </p:nvSpPr>
          <p:spPr>
            <a:xfrm>
              <a:off x="-47180012" y="218050"/>
              <a:ext cx="15350" cy="32100"/>
            </a:xfrm>
            <a:custGeom>
              <a:avLst/>
              <a:gdLst/>
              <a:ahLst/>
              <a:cxnLst/>
              <a:rect l="l" t="t" r="r" b="b"/>
              <a:pathLst>
                <a:path w="614" h="1284" extrusionOk="0">
                  <a:moveTo>
                    <a:pt x="307" y="1"/>
                  </a:moveTo>
                  <a:cubicBezTo>
                    <a:pt x="139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44"/>
                    <a:pt x="139" y="1283"/>
                    <a:pt x="307" y="1283"/>
                  </a:cubicBezTo>
                  <a:cubicBezTo>
                    <a:pt x="474" y="1283"/>
                    <a:pt x="613" y="1144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105" name="Google Shape;11105;p78"/>
          <p:cNvGrpSpPr/>
          <p:nvPr/>
        </p:nvGrpSpPr>
        <p:grpSpPr>
          <a:xfrm>
            <a:off x="6494384" y="1738936"/>
            <a:ext cx="456437" cy="453057"/>
            <a:chOff x="-13966675" y="1639700"/>
            <a:chExt cx="354450" cy="351825"/>
          </a:xfrm>
          <a:solidFill>
            <a:srgbClr val="009447"/>
          </a:solidFill>
        </p:grpSpPr>
        <p:sp>
          <p:nvSpPr>
            <p:cNvPr id="11106" name="Google Shape;11106;p78"/>
            <p:cNvSpPr/>
            <p:nvPr/>
          </p:nvSpPr>
          <p:spPr>
            <a:xfrm>
              <a:off x="-13776875" y="1888525"/>
              <a:ext cx="104775" cy="37625"/>
            </a:xfrm>
            <a:custGeom>
              <a:avLst/>
              <a:gdLst/>
              <a:ahLst/>
              <a:cxnLst/>
              <a:rect l="l" t="t" r="r" b="b"/>
              <a:pathLst>
                <a:path w="4191" h="1505" extrusionOk="0">
                  <a:moveTo>
                    <a:pt x="442" y="0"/>
                  </a:moveTo>
                  <a:cubicBezTo>
                    <a:pt x="339" y="0"/>
                    <a:pt x="237" y="40"/>
                    <a:pt x="158" y="118"/>
                  </a:cubicBezTo>
                  <a:cubicBezTo>
                    <a:pt x="1" y="276"/>
                    <a:pt x="1" y="559"/>
                    <a:pt x="158" y="717"/>
                  </a:cubicBezTo>
                  <a:cubicBezTo>
                    <a:pt x="725" y="1253"/>
                    <a:pt x="1418" y="1505"/>
                    <a:pt x="2112" y="1505"/>
                  </a:cubicBezTo>
                  <a:cubicBezTo>
                    <a:pt x="2805" y="1505"/>
                    <a:pt x="3498" y="1221"/>
                    <a:pt x="4033" y="717"/>
                  </a:cubicBezTo>
                  <a:cubicBezTo>
                    <a:pt x="4191" y="559"/>
                    <a:pt x="4191" y="276"/>
                    <a:pt x="4033" y="118"/>
                  </a:cubicBezTo>
                  <a:cubicBezTo>
                    <a:pt x="3955" y="40"/>
                    <a:pt x="3844" y="0"/>
                    <a:pt x="3734" y="0"/>
                  </a:cubicBezTo>
                  <a:cubicBezTo>
                    <a:pt x="3624" y="0"/>
                    <a:pt x="3514" y="40"/>
                    <a:pt x="3435" y="118"/>
                  </a:cubicBezTo>
                  <a:cubicBezTo>
                    <a:pt x="3057" y="496"/>
                    <a:pt x="2568" y="685"/>
                    <a:pt x="2080" y="685"/>
                  </a:cubicBezTo>
                  <a:cubicBezTo>
                    <a:pt x="1592" y="685"/>
                    <a:pt x="1103" y="496"/>
                    <a:pt x="725" y="118"/>
                  </a:cubicBez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07" name="Google Shape;11107;p78"/>
            <p:cNvSpPr/>
            <p:nvPr/>
          </p:nvSpPr>
          <p:spPr>
            <a:xfrm>
              <a:off x="-13966675" y="1639700"/>
              <a:ext cx="354450" cy="351825"/>
            </a:xfrm>
            <a:custGeom>
              <a:avLst/>
              <a:gdLst/>
              <a:ahLst/>
              <a:cxnLst/>
              <a:rect l="l" t="t" r="r" b="b"/>
              <a:pathLst>
                <a:path w="14178" h="14073" extrusionOk="0">
                  <a:moveTo>
                    <a:pt x="8412" y="998"/>
                  </a:moveTo>
                  <a:lnTo>
                    <a:pt x="8412" y="4085"/>
                  </a:lnTo>
                  <a:cubicBezTo>
                    <a:pt x="7467" y="3959"/>
                    <a:pt x="6585" y="3739"/>
                    <a:pt x="5671" y="3361"/>
                  </a:cubicBezTo>
                  <a:cubicBezTo>
                    <a:pt x="5625" y="3349"/>
                    <a:pt x="5574" y="3342"/>
                    <a:pt x="5523" y="3342"/>
                  </a:cubicBezTo>
                  <a:cubicBezTo>
                    <a:pt x="5434" y="3342"/>
                    <a:pt x="5341" y="3364"/>
                    <a:pt x="5261" y="3424"/>
                  </a:cubicBezTo>
                  <a:cubicBezTo>
                    <a:pt x="5167" y="3487"/>
                    <a:pt x="5072" y="3613"/>
                    <a:pt x="5072" y="3770"/>
                  </a:cubicBezTo>
                  <a:lnTo>
                    <a:pt x="5072" y="6669"/>
                  </a:lnTo>
                  <a:cubicBezTo>
                    <a:pt x="4957" y="6656"/>
                    <a:pt x="4841" y="6650"/>
                    <a:pt x="4724" y="6650"/>
                  </a:cubicBezTo>
                  <a:cubicBezTo>
                    <a:pt x="3979" y="6650"/>
                    <a:pt x="3223" y="6912"/>
                    <a:pt x="2678" y="7456"/>
                  </a:cubicBezTo>
                  <a:cubicBezTo>
                    <a:pt x="2520" y="7614"/>
                    <a:pt x="2520" y="7898"/>
                    <a:pt x="2678" y="8055"/>
                  </a:cubicBezTo>
                  <a:cubicBezTo>
                    <a:pt x="2757" y="8134"/>
                    <a:pt x="2867" y="8173"/>
                    <a:pt x="2977" y="8173"/>
                  </a:cubicBezTo>
                  <a:cubicBezTo>
                    <a:pt x="3088" y="8173"/>
                    <a:pt x="3198" y="8134"/>
                    <a:pt x="3277" y="8055"/>
                  </a:cubicBezTo>
                  <a:cubicBezTo>
                    <a:pt x="3639" y="7692"/>
                    <a:pt x="4132" y="7497"/>
                    <a:pt x="4627" y="7497"/>
                  </a:cubicBezTo>
                  <a:cubicBezTo>
                    <a:pt x="4776" y="7497"/>
                    <a:pt x="4926" y="7514"/>
                    <a:pt x="5072" y="7551"/>
                  </a:cubicBezTo>
                  <a:lnTo>
                    <a:pt x="5072" y="8654"/>
                  </a:lnTo>
                  <a:cubicBezTo>
                    <a:pt x="5072" y="9032"/>
                    <a:pt x="5104" y="9441"/>
                    <a:pt x="5198" y="9788"/>
                  </a:cubicBezTo>
                  <a:cubicBezTo>
                    <a:pt x="5041" y="9819"/>
                    <a:pt x="4852" y="9914"/>
                    <a:pt x="4631" y="9945"/>
                  </a:cubicBezTo>
                  <a:cubicBezTo>
                    <a:pt x="2489" y="9473"/>
                    <a:pt x="914" y="7551"/>
                    <a:pt x="914" y="5346"/>
                  </a:cubicBezTo>
                  <a:lnTo>
                    <a:pt x="914" y="998"/>
                  </a:lnTo>
                  <a:lnTo>
                    <a:pt x="945" y="998"/>
                  </a:lnTo>
                  <a:cubicBezTo>
                    <a:pt x="2111" y="1408"/>
                    <a:pt x="3434" y="1628"/>
                    <a:pt x="4694" y="1628"/>
                  </a:cubicBezTo>
                  <a:cubicBezTo>
                    <a:pt x="5954" y="1628"/>
                    <a:pt x="7246" y="1439"/>
                    <a:pt x="8412" y="998"/>
                  </a:cubicBezTo>
                  <a:close/>
                  <a:moveTo>
                    <a:pt x="13421" y="4369"/>
                  </a:moveTo>
                  <a:lnTo>
                    <a:pt x="13421" y="8654"/>
                  </a:lnTo>
                  <a:cubicBezTo>
                    <a:pt x="13421" y="10890"/>
                    <a:pt x="11846" y="12812"/>
                    <a:pt x="9672" y="13285"/>
                  </a:cubicBezTo>
                  <a:cubicBezTo>
                    <a:pt x="7530" y="12812"/>
                    <a:pt x="5986" y="10859"/>
                    <a:pt x="5986" y="8654"/>
                  </a:cubicBezTo>
                  <a:lnTo>
                    <a:pt x="5986" y="4369"/>
                  </a:lnTo>
                  <a:cubicBezTo>
                    <a:pt x="7215" y="4779"/>
                    <a:pt x="8475" y="4999"/>
                    <a:pt x="9672" y="4999"/>
                  </a:cubicBezTo>
                  <a:cubicBezTo>
                    <a:pt x="10932" y="4936"/>
                    <a:pt x="12192" y="4747"/>
                    <a:pt x="13421" y="4369"/>
                  </a:cubicBezTo>
                  <a:close/>
                  <a:moveTo>
                    <a:pt x="430" y="1"/>
                  </a:moveTo>
                  <a:cubicBezTo>
                    <a:pt x="348" y="1"/>
                    <a:pt x="263" y="16"/>
                    <a:pt x="189" y="53"/>
                  </a:cubicBezTo>
                  <a:cubicBezTo>
                    <a:pt x="95" y="147"/>
                    <a:pt x="0" y="273"/>
                    <a:pt x="0" y="431"/>
                  </a:cubicBezTo>
                  <a:lnTo>
                    <a:pt x="0" y="5346"/>
                  </a:lnTo>
                  <a:cubicBezTo>
                    <a:pt x="126" y="7929"/>
                    <a:pt x="2016" y="10260"/>
                    <a:pt x="4600" y="10764"/>
                  </a:cubicBezTo>
                  <a:lnTo>
                    <a:pt x="4757" y="10764"/>
                  </a:lnTo>
                  <a:cubicBezTo>
                    <a:pt x="5009" y="10733"/>
                    <a:pt x="5230" y="10670"/>
                    <a:pt x="5482" y="10575"/>
                  </a:cubicBezTo>
                  <a:cubicBezTo>
                    <a:pt x="6144" y="12340"/>
                    <a:pt x="7687" y="13726"/>
                    <a:pt x="9578" y="14072"/>
                  </a:cubicBezTo>
                  <a:lnTo>
                    <a:pt x="9735" y="14072"/>
                  </a:lnTo>
                  <a:cubicBezTo>
                    <a:pt x="12318" y="13568"/>
                    <a:pt x="14177" y="11237"/>
                    <a:pt x="14177" y="8622"/>
                  </a:cubicBezTo>
                  <a:lnTo>
                    <a:pt x="14177" y="3770"/>
                  </a:lnTo>
                  <a:cubicBezTo>
                    <a:pt x="14177" y="3644"/>
                    <a:pt x="14114" y="3487"/>
                    <a:pt x="13988" y="3424"/>
                  </a:cubicBezTo>
                  <a:cubicBezTo>
                    <a:pt x="13908" y="3364"/>
                    <a:pt x="13816" y="3342"/>
                    <a:pt x="13727" y="3342"/>
                  </a:cubicBezTo>
                  <a:cubicBezTo>
                    <a:pt x="13675" y="3342"/>
                    <a:pt x="13625" y="3349"/>
                    <a:pt x="13579" y="3361"/>
                  </a:cubicBezTo>
                  <a:cubicBezTo>
                    <a:pt x="12318" y="3896"/>
                    <a:pt x="10995" y="4117"/>
                    <a:pt x="9609" y="4117"/>
                  </a:cubicBezTo>
                  <a:lnTo>
                    <a:pt x="9231" y="4117"/>
                  </a:lnTo>
                  <a:lnTo>
                    <a:pt x="9231" y="431"/>
                  </a:lnTo>
                  <a:cubicBezTo>
                    <a:pt x="9231" y="305"/>
                    <a:pt x="9136" y="147"/>
                    <a:pt x="9010" y="53"/>
                  </a:cubicBezTo>
                  <a:cubicBezTo>
                    <a:pt x="8955" y="16"/>
                    <a:pt x="8878" y="1"/>
                    <a:pt x="8799" y="1"/>
                  </a:cubicBezTo>
                  <a:cubicBezTo>
                    <a:pt x="8742" y="1"/>
                    <a:pt x="8685" y="8"/>
                    <a:pt x="8632" y="21"/>
                  </a:cubicBezTo>
                  <a:cubicBezTo>
                    <a:pt x="7372" y="525"/>
                    <a:pt x="5986" y="777"/>
                    <a:pt x="4600" y="777"/>
                  </a:cubicBezTo>
                  <a:cubicBezTo>
                    <a:pt x="3245" y="777"/>
                    <a:pt x="1859" y="494"/>
                    <a:pt x="599" y="21"/>
                  </a:cubicBezTo>
                  <a:cubicBezTo>
                    <a:pt x="546" y="8"/>
                    <a:pt x="489" y="1"/>
                    <a:pt x="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08" name="Google Shape;11108;p78"/>
            <p:cNvSpPr/>
            <p:nvPr/>
          </p:nvSpPr>
          <p:spPr>
            <a:xfrm>
              <a:off x="-13923375" y="1723125"/>
              <a:ext cx="64625" cy="40925"/>
            </a:xfrm>
            <a:custGeom>
              <a:avLst/>
              <a:gdLst/>
              <a:ahLst/>
              <a:cxnLst/>
              <a:rect l="l" t="t" r="r" b="b"/>
              <a:pathLst>
                <a:path w="2585" h="1637" extrusionOk="0">
                  <a:moveTo>
                    <a:pt x="2113" y="1"/>
                  </a:moveTo>
                  <a:cubicBezTo>
                    <a:pt x="2061" y="1"/>
                    <a:pt x="2008" y="9"/>
                    <a:pt x="1954" y="24"/>
                  </a:cubicBezTo>
                  <a:lnTo>
                    <a:pt x="284" y="843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56" y="1548"/>
                    <a:pt x="316" y="1636"/>
                    <a:pt x="469" y="1636"/>
                  </a:cubicBezTo>
                  <a:cubicBezTo>
                    <a:pt x="525" y="1636"/>
                    <a:pt x="580" y="1624"/>
                    <a:pt x="631" y="1599"/>
                  </a:cubicBezTo>
                  <a:lnTo>
                    <a:pt x="2332" y="780"/>
                  </a:lnTo>
                  <a:cubicBezTo>
                    <a:pt x="2521" y="654"/>
                    <a:pt x="2584" y="433"/>
                    <a:pt x="2521" y="244"/>
                  </a:cubicBezTo>
                  <a:cubicBezTo>
                    <a:pt x="2426" y="77"/>
                    <a:pt x="2276" y="1"/>
                    <a:pt x="2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09" name="Google Shape;11109;p78"/>
            <p:cNvSpPr/>
            <p:nvPr/>
          </p:nvSpPr>
          <p:spPr>
            <a:xfrm>
              <a:off x="-13798125" y="1805500"/>
              <a:ext cx="66175" cy="41575"/>
            </a:xfrm>
            <a:custGeom>
              <a:avLst/>
              <a:gdLst/>
              <a:ahLst/>
              <a:cxnLst/>
              <a:rect l="l" t="t" r="r" b="b"/>
              <a:pathLst>
                <a:path w="2647" h="1663" extrusionOk="0">
                  <a:moveTo>
                    <a:pt x="504" y="0"/>
                  </a:moveTo>
                  <a:cubicBezTo>
                    <a:pt x="350" y="0"/>
                    <a:pt x="188" y="94"/>
                    <a:pt x="95" y="257"/>
                  </a:cubicBezTo>
                  <a:cubicBezTo>
                    <a:pt x="0" y="446"/>
                    <a:pt x="95" y="667"/>
                    <a:pt x="315" y="793"/>
                  </a:cubicBezTo>
                  <a:lnTo>
                    <a:pt x="1953" y="1612"/>
                  </a:lnTo>
                  <a:cubicBezTo>
                    <a:pt x="2006" y="1647"/>
                    <a:pt x="2064" y="1663"/>
                    <a:pt x="2122" y="1663"/>
                  </a:cubicBezTo>
                  <a:cubicBezTo>
                    <a:pt x="2273" y="1663"/>
                    <a:pt x="2430" y="1559"/>
                    <a:pt x="2521" y="1423"/>
                  </a:cubicBezTo>
                  <a:cubicBezTo>
                    <a:pt x="2647" y="1234"/>
                    <a:pt x="2521" y="982"/>
                    <a:pt x="2300" y="887"/>
                  </a:cubicBezTo>
                  <a:lnTo>
                    <a:pt x="662" y="37"/>
                  </a:lnTo>
                  <a:cubicBezTo>
                    <a:pt x="612" y="12"/>
                    <a:pt x="559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10" name="Google Shape;11110;p78"/>
            <p:cNvSpPr/>
            <p:nvPr/>
          </p:nvSpPr>
          <p:spPr>
            <a:xfrm>
              <a:off x="-13714650" y="1805825"/>
              <a:ext cx="63825" cy="41250"/>
            </a:xfrm>
            <a:custGeom>
              <a:avLst/>
              <a:gdLst/>
              <a:ahLst/>
              <a:cxnLst/>
              <a:rect l="l" t="t" r="r" b="b"/>
              <a:pathLst>
                <a:path w="2553" h="1650" extrusionOk="0">
                  <a:moveTo>
                    <a:pt x="2068" y="1"/>
                  </a:moveTo>
                  <a:cubicBezTo>
                    <a:pt x="2018" y="1"/>
                    <a:pt x="1968" y="9"/>
                    <a:pt x="1922" y="24"/>
                  </a:cubicBezTo>
                  <a:lnTo>
                    <a:pt x="284" y="874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32" y="1546"/>
                    <a:pt x="298" y="1650"/>
                    <a:pt x="456" y="1650"/>
                  </a:cubicBezTo>
                  <a:cubicBezTo>
                    <a:pt x="518" y="1650"/>
                    <a:pt x="578" y="1634"/>
                    <a:pt x="631" y="1599"/>
                  </a:cubicBezTo>
                  <a:lnTo>
                    <a:pt x="2269" y="780"/>
                  </a:lnTo>
                  <a:cubicBezTo>
                    <a:pt x="2490" y="654"/>
                    <a:pt x="2553" y="433"/>
                    <a:pt x="2490" y="244"/>
                  </a:cubicBezTo>
                  <a:cubicBezTo>
                    <a:pt x="2394" y="77"/>
                    <a:pt x="2226" y="1"/>
                    <a:pt x="20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111" name="Google Shape;11111;p78"/>
          <p:cNvSpPr/>
          <p:nvPr/>
        </p:nvSpPr>
        <p:spPr>
          <a:xfrm>
            <a:off x="6495400" y="2281510"/>
            <a:ext cx="454409" cy="455439"/>
          </a:xfrm>
          <a:custGeom>
            <a:avLst/>
            <a:gdLst/>
            <a:ahLst/>
            <a:cxnLst/>
            <a:rect l="l" t="t" r="r" b="b"/>
            <a:pathLst>
              <a:path w="14115" h="14147" extrusionOk="0">
                <a:moveTo>
                  <a:pt x="8349" y="883"/>
                </a:moveTo>
                <a:lnTo>
                  <a:pt x="8349" y="2080"/>
                </a:lnTo>
                <a:cubicBezTo>
                  <a:pt x="7971" y="2364"/>
                  <a:pt x="7498" y="2521"/>
                  <a:pt x="7089" y="2521"/>
                </a:cubicBezTo>
                <a:cubicBezTo>
                  <a:pt x="6616" y="2521"/>
                  <a:pt x="6175" y="2364"/>
                  <a:pt x="5828" y="2080"/>
                </a:cubicBezTo>
                <a:lnTo>
                  <a:pt x="5828" y="883"/>
                </a:lnTo>
                <a:close/>
                <a:moveTo>
                  <a:pt x="4946" y="820"/>
                </a:moveTo>
                <a:lnTo>
                  <a:pt x="4946" y="2931"/>
                </a:lnTo>
                <a:cubicBezTo>
                  <a:pt x="4946" y="4380"/>
                  <a:pt x="3844" y="5609"/>
                  <a:pt x="2457" y="5798"/>
                </a:cubicBezTo>
                <a:cubicBezTo>
                  <a:pt x="2993" y="5294"/>
                  <a:pt x="3308" y="4538"/>
                  <a:pt x="3308" y="3750"/>
                </a:cubicBezTo>
                <a:lnTo>
                  <a:pt x="3308" y="2080"/>
                </a:lnTo>
                <a:cubicBezTo>
                  <a:pt x="3308" y="1860"/>
                  <a:pt x="3088" y="1671"/>
                  <a:pt x="2899" y="1671"/>
                </a:cubicBezTo>
                <a:cubicBezTo>
                  <a:pt x="2678" y="1671"/>
                  <a:pt x="2457" y="1860"/>
                  <a:pt x="2457" y="2080"/>
                </a:cubicBezTo>
                <a:lnTo>
                  <a:pt x="2457" y="3750"/>
                </a:lnTo>
                <a:cubicBezTo>
                  <a:pt x="2457" y="4727"/>
                  <a:pt x="1764" y="5609"/>
                  <a:pt x="819" y="5766"/>
                </a:cubicBezTo>
                <a:lnTo>
                  <a:pt x="819" y="820"/>
                </a:lnTo>
                <a:close/>
                <a:moveTo>
                  <a:pt x="13295" y="820"/>
                </a:moveTo>
                <a:lnTo>
                  <a:pt x="13295" y="5766"/>
                </a:lnTo>
                <a:cubicBezTo>
                  <a:pt x="12350" y="5546"/>
                  <a:pt x="11657" y="4727"/>
                  <a:pt x="11657" y="3750"/>
                </a:cubicBezTo>
                <a:lnTo>
                  <a:pt x="11657" y="2080"/>
                </a:lnTo>
                <a:cubicBezTo>
                  <a:pt x="11657" y="1860"/>
                  <a:pt x="11436" y="1671"/>
                  <a:pt x="11247" y="1671"/>
                </a:cubicBezTo>
                <a:cubicBezTo>
                  <a:pt x="11027" y="1671"/>
                  <a:pt x="10806" y="1860"/>
                  <a:pt x="10806" y="2080"/>
                </a:cubicBezTo>
                <a:lnTo>
                  <a:pt x="10806" y="3750"/>
                </a:lnTo>
                <a:cubicBezTo>
                  <a:pt x="10806" y="4538"/>
                  <a:pt x="11121" y="5294"/>
                  <a:pt x="11657" y="5798"/>
                </a:cubicBezTo>
                <a:cubicBezTo>
                  <a:pt x="10239" y="5609"/>
                  <a:pt x="9168" y="4380"/>
                  <a:pt x="9168" y="2899"/>
                </a:cubicBezTo>
                <a:lnTo>
                  <a:pt x="9168" y="820"/>
                </a:lnTo>
                <a:close/>
                <a:moveTo>
                  <a:pt x="8286" y="3025"/>
                </a:moveTo>
                <a:cubicBezTo>
                  <a:pt x="8349" y="4538"/>
                  <a:pt x="9326" y="5829"/>
                  <a:pt x="10649" y="6396"/>
                </a:cubicBezTo>
                <a:lnTo>
                  <a:pt x="9704" y="8318"/>
                </a:lnTo>
                <a:lnTo>
                  <a:pt x="4411" y="8318"/>
                </a:lnTo>
                <a:lnTo>
                  <a:pt x="3466" y="6396"/>
                </a:lnTo>
                <a:cubicBezTo>
                  <a:pt x="4757" y="5829"/>
                  <a:pt x="5734" y="4569"/>
                  <a:pt x="5765" y="3025"/>
                </a:cubicBezTo>
                <a:cubicBezTo>
                  <a:pt x="6175" y="3246"/>
                  <a:pt x="6616" y="3309"/>
                  <a:pt x="7026" y="3309"/>
                </a:cubicBezTo>
                <a:cubicBezTo>
                  <a:pt x="7467" y="3309"/>
                  <a:pt x="7908" y="3183"/>
                  <a:pt x="8286" y="3025"/>
                </a:cubicBezTo>
                <a:close/>
                <a:moveTo>
                  <a:pt x="13295" y="6617"/>
                </a:moveTo>
                <a:lnTo>
                  <a:pt x="13295" y="10555"/>
                </a:lnTo>
                <a:cubicBezTo>
                  <a:pt x="13169" y="10681"/>
                  <a:pt x="13012" y="10744"/>
                  <a:pt x="12854" y="10744"/>
                </a:cubicBezTo>
                <a:cubicBezTo>
                  <a:pt x="12665" y="10744"/>
                  <a:pt x="12508" y="10681"/>
                  <a:pt x="12382" y="10492"/>
                </a:cubicBezTo>
                <a:cubicBezTo>
                  <a:pt x="12129" y="10083"/>
                  <a:pt x="11688" y="9862"/>
                  <a:pt x="11216" y="9862"/>
                </a:cubicBezTo>
                <a:cubicBezTo>
                  <a:pt x="10743" y="9862"/>
                  <a:pt x="10302" y="10083"/>
                  <a:pt x="10019" y="10492"/>
                </a:cubicBezTo>
                <a:cubicBezTo>
                  <a:pt x="9956" y="10650"/>
                  <a:pt x="9798" y="10713"/>
                  <a:pt x="9609" y="10713"/>
                </a:cubicBezTo>
                <a:lnTo>
                  <a:pt x="9389" y="10713"/>
                </a:lnTo>
                <a:lnTo>
                  <a:pt x="11499" y="6617"/>
                </a:lnTo>
                <a:close/>
                <a:moveTo>
                  <a:pt x="2615" y="6617"/>
                </a:moveTo>
                <a:lnTo>
                  <a:pt x="4663" y="10744"/>
                </a:lnTo>
                <a:lnTo>
                  <a:pt x="4474" y="10744"/>
                </a:lnTo>
                <a:cubicBezTo>
                  <a:pt x="4316" y="10713"/>
                  <a:pt x="4159" y="10618"/>
                  <a:pt x="4033" y="10524"/>
                </a:cubicBezTo>
                <a:cubicBezTo>
                  <a:pt x="3781" y="10114"/>
                  <a:pt x="3340" y="9893"/>
                  <a:pt x="2867" y="9893"/>
                </a:cubicBezTo>
                <a:cubicBezTo>
                  <a:pt x="2394" y="9893"/>
                  <a:pt x="1953" y="10114"/>
                  <a:pt x="1670" y="10524"/>
                </a:cubicBezTo>
                <a:cubicBezTo>
                  <a:pt x="1575" y="10681"/>
                  <a:pt x="1418" y="10776"/>
                  <a:pt x="1197" y="10776"/>
                </a:cubicBezTo>
                <a:cubicBezTo>
                  <a:pt x="1040" y="10776"/>
                  <a:pt x="882" y="10713"/>
                  <a:pt x="788" y="10587"/>
                </a:cubicBezTo>
                <a:lnTo>
                  <a:pt x="788" y="6617"/>
                </a:lnTo>
                <a:close/>
                <a:moveTo>
                  <a:pt x="9263" y="9169"/>
                </a:moveTo>
                <a:lnTo>
                  <a:pt x="8412" y="10776"/>
                </a:lnTo>
                <a:cubicBezTo>
                  <a:pt x="8349" y="10933"/>
                  <a:pt x="8380" y="11154"/>
                  <a:pt x="8506" y="11248"/>
                </a:cubicBezTo>
                <a:cubicBezTo>
                  <a:pt x="8790" y="11500"/>
                  <a:pt x="9105" y="11626"/>
                  <a:pt x="9452" y="11626"/>
                </a:cubicBezTo>
                <a:cubicBezTo>
                  <a:pt x="9924" y="11626"/>
                  <a:pt x="10365" y="11374"/>
                  <a:pt x="10617" y="10996"/>
                </a:cubicBezTo>
                <a:cubicBezTo>
                  <a:pt x="10743" y="10839"/>
                  <a:pt x="10901" y="10713"/>
                  <a:pt x="11090" y="10713"/>
                </a:cubicBezTo>
                <a:cubicBezTo>
                  <a:pt x="11310" y="10713"/>
                  <a:pt x="11468" y="10776"/>
                  <a:pt x="11562" y="10996"/>
                </a:cubicBezTo>
                <a:cubicBezTo>
                  <a:pt x="11846" y="11374"/>
                  <a:pt x="12287" y="11626"/>
                  <a:pt x="12760" y="11626"/>
                </a:cubicBezTo>
                <a:cubicBezTo>
                  <a:pt x="12917" y="11626"/>
                  <a:pt x="13075" y="11563"/>
                  <a:pt x="13201" y="11532"/>
                </a:cubicBezTo>
                <a:lnTo>
                  <a:pt x="13201" y="13296"/>
                </a:lnTo>
                <a:lnTo>
                  <a:pt x="819" y="13296"/>
                </a:lnTo>
                <a:lnTo>
                  <a:pt x="819" y="11532"/>
                </a:lnTo>
                <a:cubicBezTo>
                  <a:pt x="977" y="11563"/>
                  <a:pt x="1103" y="11626"/>
                  <a:pt x="1260" y="11626"/>
                </a:cubicBezTo>
                <a:cubicBezTo>
                  <a:pt x="1733" y="11626"/>
                  <a:pt x="2142" y="11374"/>
                  <a:pt x="2426" y="10996"/>
                </a:cubicBezTo>
                <a:cubicBezTo>
                  <a:pt x="2552" y="10839"/>
                  <a:pt x="2709" y="10713"/>
                  <a:pt x="2899" y="10713"/>
                </a:cubicBezTo>
                <a:cubicBezTo>
                  <a:pt x="3088" y="10713"/>
                  <a:pt x="3245" y="10776"/>
                  <a:pt x="3371" y="10996"/>
                </a:cubicBezTo>
                <a:cubicBezTo>
                  <a:pt x="3655" y="11374"/>
                  <a:pt x="4096" y="11626"/>
                  <a:pt x="4568" y="11626"/>
                </a:cubicBezTo>
                <a:cubicBezTo>
                  <a:pt x="4915" y="11626"/>
                  <a:pt x="5261" y="11500"/>
                  <a:pt x="5513" y="11248"/>
                </a:cubicBezTo>
                <a:cubicBezTo>
                  <a:pt x="5608" y="11154"/>
                  <a:pt x="5671" y="10933"/>
                  <a:pt x="5576" y="10776"/>
                </a:cubicBezTo>
                <a:lnTo>
                  <a:pt x="4757" y="9169"/>
                </a:lnTo>
                <a:close/>
                <a:moveTo>
                  <a:pt x="410" y="1"/>
                </a:moveTo>
                <a:cubicBezTo>
                  <a:pt x="189" y="1"/>
                  <a:pt x="0" y="190"/>
                  <a:pt x="0" y="442"/>
                </a:cubicBezTo>
                <a:lnTo>
                  <a:pt x="0" y="13706"/>
                </a:lnTo>
                <a:cubicBezTo>
                  <a:pt x="0" y="13958"/>
                  <a:pt x="189" y="14147"/>
                  <a:pt x="410" y="14147"/>
                </a:cubicBezTo>
                <a:lnTo>
                  <a:pt x="13705" y="14147"/>
                </a:lnTo>
                <a:cubicBezTo>
                  <a:pt x="13925" y="14147"/>
                  <a:pt x="14114" y="13958"/>
                  <a:pt x="14114" y="13706"/>
                </a:cubicBezTo>
                <a:lnTo>
                  <a:pt x="14114" y="442"/>
                </a:lnTo>
                <a:cubicBezTo>
                  <a:pt x="14114" y="190"/>
                  <a:pt x="13925" y="1"/>
                  <a:pt x="13705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112" name="Google Shape;11112;p78"/>
          <p:cNvSpPr/>
          <p:nvPr/>
        </p:nvSpPr>
        <p:spPr>
          <a:xfrm>
            <a:off x="6576027" y="2827812"/>
            <a:ext cx="293152" cy="452381"/>
          </a:xfrm>
          <a:custGeom>
            <a:avLst/>
            <a:gdLst/>
            <a:ahLst/>
            <a:cxnLst/>
            <a:rect l="l" t="t" r="r" b="b"/>
            <a:pathLst>
              <a:path w="9106" h="14052" extrusionOk="0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113" name="Google Shape;11113;p78"/>
          <p:cNvGrpSpPr/>
          <p:nvPr/>
        </p:nvGrpSpPr>
        <p:grpSpPr>
          <a:xfrm>
            <a:off x="8889703" y="1738516"/>
            <a:ext cx="453379" cy="453893"/>
            <a:chOff x="-12199250" y="1662675"/>
            <a:chExt cx="352075" cy="352475"/>
          </a:xfrm>
          <a:solidFill>
            <a:srgbClr val="009447"/>
          </a:solidFill>
        </p:grpSpPr>
        <p:sp>
          <p:nvSpPr>
            <p:cNvPr id="11114" name="Google Shape;11114;p78"/>
            <p:cNvSpPr/>
            <p:nvPr/>
          </p:nvSpPr>
          <p:spPr>
            <a:xfrm>
              <a:off x="-12004725" y="1710325"/>
              <a:ext cx="116600" cy="76425"/>
            </a:xfrm>
            <a:custGeom>
              <a:avLst/>
              <a:gdLst/>
              <a:ahLst/>
              <a:cxnLst/>
              <a:rect l="l" t="t" r="r" b="b"/>
              <a:pathLst>
                <a:path w="4664" h="3057" extrusionOk="0">
                  <a:moveTo>
                    <a:pt x="2395" y="788"/>
                  </a:moveTo>
                  <a:cubicBezTo>
                    <a:pt x="2679" y="788"/>
                    <a:pt x="2962" y="819"/>
                    <a:pt x="3246" y="914"/>
                  </a:cubicBezTo>
                  <a:cubicBezTo>
                    <a:pt x="3435" y="945"/>
                    <a:pt x="3624" y="1008"/>
                    <a:pt x="3813" y="1008"/>
                  </a:cubicBezTo>
                  <a:cubicBezTo>
                    <a:pt x="3781" y="1702"/>
                    <a:pt x="3246" y="2206"/>
                    <a:pt x="2616" y="2206"/>
                  </a:cubicBezTo>
                  <a:lnTo>
                    <a:pt x="1986" y="2206"/>
                  </a:lnTo>
                  <a:cubicBezTo>
                    <a:pt x="1608" y="2206"/>
                    <a:pt x="1261" y="2017"/>
                    <a:pt x="1104" y="1702"/>
                  </a:cubicBezTo>
                  <a:lnTo>
                    <a:pt x="946" y="1386"/>
                  </a:lnTo>
                  <a:lnTo>
                    <a:pt x="1041" y="1292"/>
                  </a:lnTo>
                  <a:cubicBezTo>
                    <a:pt x="1450" y="851"/>
                    <a:pt x="2017" y="788"/>
                    <a:pt x="2395" y="788"/>
                  </a:cubicBezTo>
                  <a:close/>
                  <a:moveTo>
                    <a:pt x="2458" y="0"/>
                  </a:moveTo>
                  <a:cubicBezTo>
                    <a:pt x="2017" y="0"/>
                    <a:pt x="1167" y="63"/>
                    <a:pt x="473" y="756"/>
                  </a:cubicBezTo>
                  <a:lnTo>
                    <a:pt x="158" y="1071"/>
                  </a:lnTo>
                  <a:cubicBezTo>
                    <a:pt x="64" y="1166"/>
                    <a:pt x="1" y="1386"/>
                    <a:pt x="95" y="1544"/>
                  </a:cubicBezTo>
                  <a:lnTo>
                    <a:pt x="379" y="2080"/>
                  </a:lnTo>
                  <a:cubicBezTo>
                    <a:pt x="631" y="2678"/>
                    <a:pt x="1261" y="3056"/>
                    <a:pt x="1954" y="3056"/>
                  </a:cubicBezTo>
                  <a:lnTo>
                    <a:pt x="2553" y="3056"/>
                  </a:lnTo>
                  <a:cubicBezTo>
                    <a:pt x="3718" y="3056"/>
                    <a:pt x="4664" y="2111"/>
                    <a:pt x="4664" y="977"/>
                  </a:cubicBezTo>
                  <a:lnTo>
                    <a:pt x="4664" y="662"/>
                  </a:lnTo>
                  <a:cubicBezTo>
                    <a:pt x="4664" y="441"/>
                    <a:pt x="4506" y="284"/>
                    <a:pt x="4254" y="284"/>
                  </a:cubicBezTo>
                  <a:cubicBezTo>
                    <a:pt x="3971" y="284"/>
                    <a:pt x="3718" y="221"/>
                    <a:pt x="3466" y="158"/>
                  </a:cubicBezTo>
                  <a:cubicBezTo>
                    <a:pt x="3120" y="32"/>
                    <a:pt x="277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15" name="Google Shape;11115;p78"/>
            <p:cNvSpPr/>
            <p:nvPr/>
          </p:nvSpPr>
          <p:spPr>
            <a:xfrm>
              <a:off x="-12158300" y="1709525"/>
              <a:ext cx="116600" cy="77225"/>
            </a:xfrm>
            <a:custGeom>
              <a:avLst/>
              <a:gdLst/>
              <a:ahLst/>
              <a:cxnLst/>
              <a:rect l="l" t="t" r="r" b="b"/>
              <a:pathLst>
                <a:path w="4664" h="3089" extrusionOk="0">
                  <a:moveTo>
                    <a:pt x="2237" y="820"/>
                  </a:moveTo>
                  <a:cubicBezTo>
                    <a:pt x="2647" y="820"/>
                    <a:pt x="3182" y="883"/>
                    <a:pt x="3592" y="1324"/>
                  </a:cubicBezTo>
                  <a:lnTo>
                    <a:pt x="3718" y="1450"/>
                  </a:lnTo>
                  <a:lnTo>
                    <a:pt x="3560" y="1765"/>
                  </a:lnTo>
                  <a:cubicBezTo>
                    <a:pt x="3403" y="2080"/>
                    <a:pt x="3088" y="2269"/>
                    <a:pt x="2710" y="2269"/>
                  </a:cubicBezTo>
                  <a:lnTo>
                    <a:pt x="2048" y="2269"/>
                  </a:lnTo>
                  <a:cubicBezTo>
                    <a:pt x="1387" y="2269"/>
                    <a:pt x="820" y="1765"/>
                    <a:pt x="820" y="1072"/>
                  </a:cubicBezTo>
                  <a:cubicBezTo>
                    <a:pt x="1040" y="1040"/>
                    <a:pt x="1229" y="977"/>
                    <a:pt x="1418" y="946"/>
                  </a:cubicBezTo>
                  <a:cubicBezTo>
                    <a:pt x="1702" y="851"/>
                    <a:pt x="1985" y="820"/>
                    <a:pt x="2237" y="820"/>
                  </a:cubicBezTo>
                  <a:close/>
                  <a:moveTo>
                    <a:pt x="2237" y="1"/>
                  </a:moveTo>
                  <a:cubicBezTo>
                    <a:pt x="1891" y="1"/>
                    <a:pt x="1513" y="32"/>
                    <a:pt x="1198" y="158"/>
                  </a:cubicBezTo>
                  <a:cubicBezTo>
                    <a:pt x="914" y="221"/>
                    <a:pt x="662" y="253"/>
                    <a:pt x="410" y="253"/>
                  </a:cubicBezTo>
                  <a:cubicBezTo>
                    <a:pt x="158" y="253"/>
                    <a:pt x="0" y="473"/>
                    <a:pt x="0" y="662"/>
                  </a:cubicBezTo>
                  <a:lnTo>
                    <a:pt x="0" y="1009"/>
                  </a:lnTo>
                  <a:cubicBezTo>
                    <a:pt x="0" y="2143"/>
                    <a:pt x="914" y="3088"/>
                    <a:pt x="2048" y="3088"/>
                  </a:cubicBezTo>
                  <a:lnTo>
                    <a:pt x="2710" y="3088"/>
                  </a:lnTo>
                  <a:cubicBezTo>
                    <a:pt x="3403" y="3088"/>
                    <a:pt x="3970" y="2742"/>
                    <a:pt x="4285" y="2112"/>
                  </a:cubicBezTo>
                  <a:lnTo>
                    <a:pt x="4569" y="1513"/>
                  </a:lnTo>
                  <a:cubicBezTo>
                    <a:pt x="4663" y="1355"/>
                    <a:pt x="4600" y="1166"/>
                    <a:pt x="4506" y="1040"/>
                  </a:cubicBezTo>
                  <a:lnTo>
                    <a:pt x="4191" y="725"/>
                  </a:lnTo>
                  <a:cubicBezTo>
                    <a:pt x="3560" y="95"/>
                    <a:pt x="2804" y="1"/>
                    <a:pt x="2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16" name="Google Shape;11116;p78"/>
            <p:cNvSpPr/>
            <p:nvPr/>
          </p:nvSpPr>
          <p:spPr>
            <a:xfrm>
              <a:off x="-12199250" y="1662675"/>
              <a:ext cx="352075" cy="352475"/>
            </a:xfrm>
            <a:custGeom>
              <a:avLst/>
              <a:gdLst/>
              <a:ahLst/>
              <a:cxnLst/>
              <a:rect l="l" t="t" r="r" b="b"/>
              <a:pathLst>
                <a:path w="14083" h="14099" extrusionOk="0">
                  <a:moveTo>
                    <a:pt x="3916" y="1048"/>
                  </a:moveTo>
                  <a:cubicBezTo>
                    <a:pt x="4902" y="1048"/>
                    <a:pt x="5796" y="1401"/>
                    <a:pt x="6459" y="2064"/>
                  </a:cubicBezTo>
                  <a:lnTo>
                    <a:pt x="6774" y="2379"/>
                  </a:lnTo>
                  <a:cubicBezTo>
                    <a:pt x="6837" y="2442"/>
                    <a:pt x="6963" y="2505"/>
                    <a:pt x="7026" y="2505"/>
                  </a:cubicBezTo>
                  <a:cubicBezTo>
                    <a:pt x="7152" y="2505"/>
                    <a:pt x="7246" y="2442"/>
                    <a:pt x="7309" y="2379"/>
                  </a:cubicBezTo>
                  <a:lnTo>
                    <a:pt x="7624" y="2064"/>
                  </a:lnTo>
                  <a:cubicBezTo>
                    <a:pt x="8288" y="1400"/>
                    <a:pt x="9186" y="1062"/>
                    <a:pt x="10163" y="1062"/>
                  </a:cubicBezTo>
                  <a:cubicBezTo>
                    <a:pt x="10577" y="1062"/>
                    <a:pt x="11005" y="1123"/>
                    <a:pt x="11436" y="1245"/>
                  </a:cubicBezTo>
                  <a:cubicBezTo>
                    <a:pt x="11656" y="1302"/>
                    <a:pt x="11880" y="1331"/>
                    <a:pt x="12105" y="1331"/>
                  </a:cubicBezTo>
                  <a:cubicBezTo>
                    <a:pt x="12493" y="1331"/>
                    <a:pt x="12885" y="1247"/>
                    <a:pt x="13264" y="1087"/>
                  </a:cubicBezTo>
                  <a:lnTo>
                    <a:pt x="13264" y="2883"/>
                  </a:lnTo>
                  <a:cubicBezTo>
                    <a:pt x="13264" y="4490"/>
                    <a:pt x="11972" y="5750"/>
                    <a:pt x="10397" y="5750"/>
                  </a:cubicBezTo>
                  <a:lnTo>
                    <a:pt x="9767" y="5750"/>
                  </a:lnTo>
                  <a:cubicBezTo>
                    <a:pt x="8759" y="5750"/>
                    <a:pt x="7876" y="5214"/>
                    <a:pt x="7435" y="4332"/>
                  </a:cubicBezTo>
                  <a:cubicBezTo>
                    <a:pt x="7341" y="4175"/>
                    <a:pt x="7246" y="4112"/>
                    <a:pt x="7089" y="4112"/>
                  </a:cubicBezTo>
                  <a:cubicBezTo>
                    <a:pt x="6931" y="4112"/>
                    <a:pt x="6774" y="4175"/>
                    <a:pt x="6711" y="4332"/>
                  </a:cubicBezTo>
                  <a:cubicBezTo>
                    <a:pt x="6301" y="5214"/>
                    <a:pt x="5388" y="5750"/>
                    <a:pt x="4411" y="5750"/>
                  </a:cubicBezTo>
                  <a:lnTo>
                    <a:pt x="3718" y="5750"/>
                  </a:lnTo>
                  <a:cubicBezTo>
                    <a:pt x="2111" y="5750"/>
                    <a:pt x="851" y="4458"/>
                    <a:pt x="851" y="2883"/>
                  </a:cubicBezTo>
                  <a:lnTo>
                    <a:pt x="851" y="1102"/>
                  </a:lnTo>
                  <a:lnTo>
                    <a:pt x="851" y="1102"/>
                  </a:lnTo>
                  <a:cubicBezTo>
                    <a:pt x="1182" y="1252"/>
                    <a:pt x="1548" y="1331"/>
                    <a:pt x="1926" y="1331"/>
                  </a:cubicBezTo>
                  <a:cubicBezTo>
                    <a:pt x="2153" y="1331"/>
                    <a:pt x="2384" y="1302"/>
                    <a:pt x="2615" y="1245"/>
                  </a:cubicBezTo>
                  <a:cubicBezTo>
                    <a:pt x="3058" y="1113"/>
                    <a:pt x="3495" y="1048"/>
                    <a:pt x="3916" y="1048"/>
                  </a:cubicBezTo>
                  <a:close/>
                  <a:moveTo>
                    <a:pt x="819" y="5214"/>
                  </a:moveTo>
                  <a:cubicBezTo>
                    <a:pt x="1071" y="5529"/>
                    <a:pt x="1323" y="5750"/>
                    <a:pt x="1638" y="6002"/>
                  </a:cubicBezTo>
                  <a:lnTo>
                    <a:pt x="1638" y="6065"/>
                  </a:lnTo>
                  <a:lnTo>
                    <a:pt x="1638" y="10791"/>
                  </a:lnTo>
                  <a:lnTo>
                    <a:pt x="819" y="10791"/>
                  </a:lnTo>
                  <a:lnTo>
                    <a:pt x="819" y="5214"/>
                  </a:lnTo>
                  <a:close/>
                  <a:moveTo>
                    <a:pt x="1607" y="11641"/>
                  </a:moveTo>
                  <a:lnTo>
                    <a:pt x="1607" y="12838"/>
                  </a:lnTo>
                  <a:cubicBezTo>
                    <a:pt x="1638" y="13090"/>
                    <a:pt x="1449" y="13279"/>
                    <a:pt x="1197" y="13279"/>
                  </a:cubicBezTo>
                  <a:cubicBezTo>
                    <a:pt x="977" y="13279"/>
                    <a:pt x="788" y="13090"/>
                    <a:pt x="788" y="12838"/>
                  </a:cubicBezTo>
                  <a:lnTo>
                    <a:pt x="788" y="11641"/>
                  </a:lnTo>
                  <a:close/>
                  <a:moveTo>
                    <a:pt x="13689" y="0"/>
                  </a:moveTo>
                  <a:cubicBezTo>
                    <a:pt x="13618" y="0"/>
                    <a:pt x="13547" y="16"/>
                    <a:pt x="13484" y="47"/>
                  </a:cubicBezTo>
                  <a:lnTo>
                    <a:pt x="12949" y="331"/>
                  </a:lnTo>
                  <a:cubicBezTo>
                    <a:pt x="12686" y="452"/>
                    <a:pt x="12424" y="509"/>
                    <a:pt x="12153" y="509"/>
                  </a:cubicBezTo>
                  <a:cubicBezTo>
                    <a:pt x="12001" y="509"/>
                    <a:pt x="11847" y="491"/>
                    <a:pt x="11689" y="457"/>
                  </a:cubicBezTo>
                  <a:cubicBezTo>
                    <a:pt x="11200" y="307"/>
                    <a:pt x="10699" y="235"/>
                    <a:pt x="10208" y="235"/>
                  </a:cubicBezTo>
                  <a:cubicBezTo>
                    <a:pt x="9876" y="235"/>
                    <a:pt x="9549" y="268"/>
                    <a:pt x="9231" y="331"/>
                  </a:cubicBezTo>
                  <a:cubicBezTo>
                    <a:pt x="8412" y="489"/>
                    <a:pt x="7656" y="867"/>
                    <a:pt x="7026" y="1497"/>
                  </a:cubicBezTo>
                  <a:cubicBezTo>
                    <a:pt x="6396" y="867"/>
                    <a:pt x="5671" y="489"/>
                    <a:pt x="4820" y="331"/>
                  </a:cubicBezTo>
                  <a:cubicBezTo>
                    <a:pt x="4503" y="268"/>
                    <a:pt x="4180" y="235"/>
                    <a:pt x="3855" y="235"/>
                  </a:cubicBezTo>
                  <a:cubicBezTo>
                    <a:pt x="3372" y="235"/>
                    <a:pt x="2883" y="307"/>
                    <a:pt x="2395" y="457"/>
                  </a:cubicBezTo>
                  <a:cubicBezTo>
                    <a:pt x="2236" y="491"/>
                    <a:pt x="2078" y="509"/>
                    <a:pt x="1923" y="509"/>
                  </a:cubicBezTo>
                  <a:cubicBezTo>
                    <a:pt x="1645" y="509"/>
                    <a:pt x="1377" y="452"/>
                    <a:pt x="1134" y="331"/>
                  </a:cubicBezTo>
                  <a:lnTo>
                    <a:pt x="567" y="47"/>
                  </a:lnTo>
                  <a:cubicBezTo>
                    <a:pt x="527" y="21"/>
                    <a:pt x="476" y="11"/>
                    <a:pt x="421" y="11"/>
                  </a:cubicBezTo>
                  <a:cubicBezTo>
                    <a:pt x="345" y="11"/>
                    <a:pt x="262" y="29"/>
                    <a:pt x="189" y="47"/>
                  </a:cubicBezTo>
                  <a:cubicBezTo>
                    <a:pt x="63" y="142"/>
                    <a:pt x="0" y="237"/>
                    <a:pt x="0" y="394"/>
                  </a:cubicBezTo>
                  <a:lnTo>
                    <a:pt x="0" y="12838"/>
                  </a:lnTo>
                  <a:cubicBezTo>
                    <a:pt x="0" y="13563"/>
                    <a:pt x="536" y="14099"/>
                    <a:pt x="1197" y="14099"/>
                  </a:cubicBezTo>
                  <a:cubicBezTo>
                    <a:pt x="1890" y="14099"/>
                    <a:pt x="2458" y="13563"/>
                    <a:pt x="2458" y="12838"/>
                  </a:cubicBezTo>
                  <a:lnTo>
                    <a:pt x="2458" y="6380"/>
                  </a:lnTo>
                  <a:cubicBezTo>
                    <a:pt x="2867" y="6506"/>
                    <a:pt x="3245" y="6600"/>
                    <a:pt x="3686" y="6600"/>
                  </a:cubicBezTo>
                  <a:lnTo>
                    <a:pt x="4348" y="6600"/>
                  </a:lnTo>
                  <a:cubicBezTo>
                    <a:pt x="4978" y="6600"/>
                    <a:pt x="5608" y="6443"/>
                    <a:pt x="6144" y="6065"/>
                  </a:cubicBezTo>
                  <a:cubicBezTo>
                    <a:pt x="6490" y="5876"/>
                    <a:pt x="6774" y="5592"/>
                    <a:pt x="7026" y="5277"/>
                  </a:cubicBezTo>
                  <a:cubicBezTo>
                    <a:pt x="7656" y="6065"/>
                    <a:pt x="8696" y="6600"/>
                    <a:pt x="9767" y="6600"/>
                  </a:cubicBezTo>
                  <a:lnTo>
                    <a:pt x="10397" y="6600"/>
                  </a:lnTo>
                  <a:cubicBezTo>
                    <a:pt x="12445" y="6600"/>
                    <a:pt x="14083" y="4931"/>
                    <a:pt x="14083" y="2883"/>
                  </a:cubicBezTo>
                  <a:lnTo>
                    <a:pt x="14083" y="394"/>
                  </a:lnTo>
                  <a:cubicBezTo>
                    <a:pt x="14083" y="237"/>
                    <a:pt x="14020" y="142"/>
                    <a:pt x="13894" y="47"/>
                  </a:cubicBezTo>
                  <a:cubicBezTo>
                    <a:pt x="13831" y="16"/>
                    <a:pt x="13760" y="0"/>
                    <a:pt x="136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117" name="Google Shape;11117;p78"/>
          <p:cNvGrpSpPr/>
          <p:nvPr/>
        </p:nvGrpSpPr>
        <p:grpSpPr>
          <a:xfrm>
            <a:off x="8888174" y="2281006"/>
            <a:ext cx="456437" cy="456437"/>
            <a:chOff x="-12199250" y="2096250"/>
            <a:chExt cx="354450" cy="354450"/>
          </a:xfrm>
          <a:solidFill>
            <a:srgbClr val="009447"/>
          </a:solidFill>
        </p:grpSpPr>
        <p:sp>
          <p:nvSpPr>
            <p:cNvPr id="11118" name="Google Shape;11118;p78"/>
            <p:cNvSpPr/>
            <p:nvPr/>
          </p:nvSpPr>
          <p:spPr>
            <a:xfrm>
              <a:off x="-12199250" y="2096250"/>
              <a:ext cx="354450" cy="354450"/>
            </a:xfrm>
            <a:custGeom>
              <a:avLst/>
              <a:gdLst/>
              <a:ahLst/>
              <a:cxnLst/>
              <a:rect l="l" t="t" r="r" b="b"/>
              <a:pathLst>
                <a:path w="14178" h="14178" extrusionOk="0">
                  <a:moveTo>
                    <a:pt x="8507" y="851"/>
                  </a:moveTo>
                  <a:lnTo>
                    <a:pt x="9609" y="2553"/>
                  </a:lnTo>
                  <a:lnTo>
                    <a:pt x="4505" y="2553"/>
                  </a:lnTo>
                  <a:lnTo>
                    <a:pt x="5608" y="851"/>
                  </a:lnTo>
                  <a:close/>
                  <a:moveTo>
                    <a:pt x="4442" y="3340"/>
                  </a:moveTo>
                  <a:cubicBezTo>
                    <a:pt x="4001" y="3655"/>
                    <a:pt x="3655" y="4002"/>
                    <a:pt x="3340" y="4443"/>
                  </a:cubicBezTo>
                  <a:lnTo>
                    <a:pt x="3340" y="3718"/>
                  </a:lnTo>
                  <a:cubicBezTo>
                    <a:pt x="3308" y="3529"/>
                    <a:pt x="3497" y="3340"/>
                    <a:pt x="3718" y="3340"/>
                  </a:cubicBezTo>
                  <a:close/>
                  <a:moveTo>
                    <a:pt x="10334" y="3340"/>
                  </a:moveTo>
                  <a:cubicBezTo>
                    <a:pt x="10586" y="3340"/>
                    <a:pt x="10775" y="3529"/>
                    <a:pt x="10775" y="3781"/>
                  </a:cubicBezTo>
                  <a:lnTo>
                    <a:pt x="10775" y="4443"/>
                  </a:lnTo>
                  <a:lnTo>
                    <a:pt x="10743" y="4443"/>
                  </a:lnTo>
                  <a:cubicBezTo>
                    <a:pt x="10428" y="4002"/>
                    <a:pt x="10082" y="3655"/>
                    <a:pt x="9641" y="3340"/>
                  </a:cubicBezTo>
                  <a:close/>
                  <a:moveTo>
                    <a:pt x="2521" y="4506"/>
                  </a:moveTo>
                  <a:lnTo>
                    <a:pt x="2521" y="9610"/>
                  </a:lnTo>
                  <a:lnTo>
                    <a:pt x="819" y="8507"/>
                  </a:lnTo>
                  <a:lnTo>
                    <a:pt x="819" y="5640"/>
                  </a:lnTo>
                  <a:lnTo>
                    <a:pt x="2521" y="4506"/>
                  </a:lnTo>
                  <a:close/>
                  <a:moveTo>
                    <a:pt x="11562" y="4537"/>
                  </a:moveTo>
                  <a:lnTo>
                    <a:pt x="13264" y="5640"/>
                  </a:lnTo>
                  <a:lnTo>
                    <a:pt x="13264" y="8507"/>
                  </a:lnTo>
                  <a:lnTo>
                    <a:pt x="11562" y="9610"/>
                  </a:lnTo>
                  <a:lnTo>
                    <a:pt x="11562" y="4537"/>
                  </a:lnTo>
                  <a:close/>
                  <a:moveTo>
                    <a:pt x="3308" y="9673"/>
                  </a:moveTo>
                  <a:cubicBezTo>
                    <a:pt x="3623" y="10114"/>
                    <a:pt x="3970" y="10460"/>
                    <a:pt x="4411" y="10775"/>
                  </a:cubicBezTo>
                  <a:lnTo>
                    <a:pt x="3686" y="10775"/>
                  </a:lnTo>
                  <a:cubicBezTo>
                    <a:pt x="3466" y="10775"/>
                    <a:pt x="3245" y="10586"/>
                    <a:pt x="3245" y="10366"/>
                  </a:cubicBezTo>
                  <a:lnTo>
                    <a:pt x="3245" y="9673"/>
                  </a:lnTo>
                  <a:close/>
                  <a:moveTo>
                    <a:pt x="7026" y="3340"/>
                  </a:moveTo>
                  <a:cubicBezTo>
                    <a:pt x="9074" y="3340"/>
                    <a:pt x="10743" y="4978"/>
                    <a:pt x="10743" y="7089"/>
                  </a:cubicBezTo>
                  <a:cubicBezTo>
                    <a:pt x="10743" y="9137"/>
                    <a:pt x="9074" y="10775"/>
                    <a:pt x="7026" y="10775"/>
                  </a:cubicBezTo>
                  <a:cubicBezTo>
                    <a:pt x="5009" y="10775"/>
                    <a:pt x="3308" y="9137"/>
                    <a:pt x="3308" y="7089"/>
                  </a:cubicBezTo>
                  <a:cubicBezTo>
                    <a:pt x="3308" y="5041"/>
                    <a:pt x="4946" y="3340"/>
                    <a:pt x="7026" y="3340"/>
                  </a:cubicBezTo>
                  <a:close/>
                  <a:moveTo>
                    <a:pt x="10743" y="9673"/>
                  </a:moveTo>
                  <a:lnTo>
                    <a:pt x="10743" y="10397"/>
                  </a:lnTo>
                  <a:cubicBezTo>
                    <a:pt x="10743" y="10618"/>
                    <a:pt x="10586" y="10775"/>
                    <a:pt x="10334" y="10775"/>
                  </a:cubicBezTo>
                  <a:lnTo>
                    <a:pt x="9641" y="10775"/>
                  </a:lnTo>
                  <a:cubicBezTo>
                    <a:pt x="10082" y="10460"/>
                    <a:pt x="10428" y="10114"/>
                    <a:pt x="10743" y="9673"/>
                  </a:cubicBezTo>
                  <a:close/>
                  <a:moveTo>
                    <a:pt x="9578" y="11594"/>
                  </a:moveTo>
                  <a:lnTo>
                    <a:pt x="8443" y="13296"/>
                  </a:lnTo>
                  <a:lnTo>
                    <a:pt x="5577" y="13296"/>
                  </a:lnTo>
                  <a:lnTo>
                    <a:pt x="4474" y="11594"/>
                  </a:lnTo>
                  <a:close/>
                  <a:moveTo>
                    <a:pt x="5419" y="1"/>
                  </a:moveTo>
                  <a:cubicBezTo>
                    <a:pt x="5261" y="1"/>
                    <a:pt x="5167" y="64"/>
                    <a:pt x="5072" y="190"/>
                  </a:cubicBezTo>
                  <a:lnTo>
                    <a:pt x="3529" y="2553"/>
                  </a:lnTo>
                  <a:cubicBezTo>
                    <a:pt x="3025" y="2616"/>
                    <a:pt x="2678" y="3025"/>
                    <a:pt x="2552" y="3529"/>
                  </a:cubicBezTo>
                  <a:lnTo>
                    <a:pt x="189" y="5073"/>
                  </a:lnTo>
                  <a:cubicBezTo>
                    <a:pt x="63" y="5136"/>
                    <a:pt x="0" y="5262"/>
                    <a:pt x="0" y="5419"/>
                  </a:cubicBezTo>
                  <a:lnTo>
                    <a:pt x="0" y="8727"/>
                  </a:lnTo>
                  <a:cubicBezTo>
                    <a:pt x="0" y="8853"/>
                    <a:pt x="63" y="9011"/>
                    <a:pt x="189" y="9105"/>
                  </a:cubicBezTo>
                  <a:lnTo>
                    <a:pt x="2552" y="10618"/>
                  </a:lnTo>
                  <a:cubicBezTo>
                    <a:pt x="2647" y="11153"/>
                    <a:pt x="3025" y="11500"/>
                    <a:pt x="3529" y="11626"/>
                  </a:cubicBezTo>
                  <a:lnTo>
                    <a:pt x="5072" y="13989"/>
                  </a:lnTo>
                  <a:cubicBezTo>
                    <a:pt x="5167" y="14083"/>
                    <a:pt x="5261" y="14178"/>
                    <a:pt x="5419" y="14178"/>
                  </a:cubicBezTo>
                  <a:lnTo>
                    <a:pt x="8727" y="14178"/>
                  </a:lnTo>
                  <a:cubicBezTo>
                    <a:pt x="8885" y="14178"/>
                    <a:pt x="9011" y="14083"/>
                    <a:pt x="9105" y="13989"/>
                  </a:cubicBezTo>
                  <a:lnTo>
                    <a:pt x="10617" y="11626"/>
                  </a:lnTo>
                  <a:cubicBezTo>
                    <a:pt x="11153" y="11531"/>
                    <a:pt x="11499" y="11153"/>
                    <a:pt x="11626" y="10618"/>
                  </a:cubicBezTo>
                  <a:lnTo>
                    <a:pt x="13988" y="9105"/>
                  </a:lnTo>
                  <a:cubicBezTo>
                    <a:pt x="14083" y="9011"/>
                    <a:pt x="14177" y="8885"/>
                    <a:pt x="14177" y="8727"/>
                  </a:cubicBezTo>
                  <a:lnTo>
                    <a:pt x="14177" y="5419"/>
                  </a:lnTo>
                  <a:cubicBezTo>
                    <a:pt x="14177" y="5262"/>
                    <a:pt x="14083" y="5167"/>
                    <a:pt x="13988" y="5073"/>
                  </a:cubicBezTo>
                  <a:lnTo>
                    <a:pt x="11626" y="3529"/>
                  </a:lnTo>
                  <a:cubicBezTo>
                    <a:pt x="11531" y="3025"/>
                    <a:pt x="11153" y="2679"/>
                    <a:pt x="10617" y="2553"/>
                  </a:cubicBezTo>
                  <a:lnTo>
                    <a:pt x="9105" y="190"/>
                  </a:lnTo>
                  <a:cubicBezTo>
                    <a:pt x="9011" y="64"/>
                    <a:pt x="8885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19" name="Google Shape;11119;p78"/>
            <p:cNvSpPr/>
            <p:nvPr/>
          </p:nvSpPr>
          <p:spPr>
            <a:xfrm>
              <a:off x="-12096075" y="22002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99" y="851"/>
                  </a:moveTo>
                  <a:cubicBezTo>
                    <a:pt x="4064" y="851"/>
                    <a:pt x="5010" y="1796"/>
                    <a:pt x="5010" y="2930"/>
                  </a:cubicBezTo>
                  <a:cubicBezTo>
                    <a:pt x="5010" y="4064"/>
                    <a:pt x="4064" y="5010"/>
                    <a:pt x="2899" y="5010"/>
                  </a:cubicBezTo>
                  <a:cubicBezTo>
                    <a:pt x="1765" y="5010"/>
                    <a:pt x="819" y="4064"/>
                    <a:pt x="819" y="2930"/>
                  </a:cubicBezTo>
                  <a:cubicBezTo>
                    <a:pt x="819" y="1796"/>
                    <a:pt x="1765" y="851"/>
                    <a:pt x="2899" y="851"/>
                  </a:cubicBezTo>
                  <a:close/>
                  <a:moveTo>
                    <a:pt x="2899" y="0"/>
                  </a:moveTo>
                  <a:cubicBezTo>
                    <a:pt x="1292" y="0"/>
                    <a:pt x="0" y="1323"/>
                    <a:pt x="0" y="2930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4537" y="5797"/>
                    <a:pt x="5797" y="4505"/>
                    <a:pt x="5797" y="2930"/>
                  </a:cubicBezTo>
                  <a:cubicBezTo>
                    <a:pt x="5797" y="1323"/>
                    <a:pt x="4474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120" name="Google Shape;11120;p78"/>
          <p:cNvGrpSpPr/>
          <p:nvPr/>
        </p:nvGrpSpPr>
        <p:grpSpPr>
          <a:xfrm>
            <a:off x="8889703" y="2826278"/>
            <a:ext cx="453379" cy="455439"/>
            <a:chOff x="-12199250" y="2530225"/>
            <a:chExt cx="352075" cy="353675"/>
          </a:xfrm>
          <a:solidFill>
            <a:srgbClr val="009447"/>
          </a:solidFill>
        </p:grpSpPr>
        <p:sp>
          <p:nvSpPr>
            <p:cNvPr id="11121" name="Google Shape;11121;p78"/>
            <p:cNvSpPr/>
            <p:nvPr/>
          </p:nvSpPr>
          <p:spPr>
            <a:xfrm>
              <a:off x="-12055900" y="25302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92" y="883"/>
                  </a:moveTo>
                  <a:cubicBezTo>
                    <a:pt x="1512" y="883"/>
                    <a:pt x="1733" y="1072"/>
                    <a:pt x="1733" y="1292"/>
                  </a:cubicBezTo>
                  <a:cubicBezTo>
                    <a:pt x="1701" y="1513"/>
                    <a:pt x="1544" y="1702"/>
                    <a:pt x="1292" y="1702"/>
                  </a:cubicBezTo>
                  <a:cubicBezTo>
                    <a:pt x="1071" y="1702"/>
                    <a:pt x="914" y="1513"/>
                    <a:pt x="914" y="1292"/>
                  </a:cubicBezTo>
                  <a:cubicBezTo>
                    <a:pt x="914" y="1072"/>
                    <a:pt x="1103" y="883"/>
                    <a:pt x="1292" y="883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923"/>
                    <a:pt x="567" y="2490"/>
                    <a:pt x="1260" y="2490"/>
                  </a:cubicBezTo>
                  <a:cubicBezTo>
                    <a:pt x="1985" y="2490"/>
                    <a:pt x="2520" y="1923"/>
                    <a:pt x="2520" y="1261"/>
                  </a:cubicBezTo>
                  <a:cubicBezTo>
                    <a:pt x="2520" y="599"/>
                    <a:pt x="1985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22" name="Google Shape;11122;p78"/>
            <p:cNvSpPr/>
            <p:nvPr/>
          </p:nvSpPr>
          <p:spPr>
            <a:xfrm>
              <a:off x="-12116550" y="2592450"/>
              <a:ext cx="185900" cy="291450"/>
            </a:xfrm>
            <a:custGeom>
              <a:avLst/>
              <a:gdLst/>
              <a:ahLst/>
              <a:cxnLst/>
              <a:rect l="l" t="t" r="r" b="b"/>
              <a:pathLst>
                <a:path w="7436" h="11658" extrusionOk="0">
                  <a:moveTo>
                    <a:pt x="5135" y="851"/>
                  </a:moveTo>
                  <a:cubicBezTo>
                    <a:pt x="5388" y="1324"/>
                    <a:pt x="5419" y="1891"/>
                    <a:pt x="5230" y="2395"/>
                  </a:cubicBezTo>
                  <a:lnTo>
                    <a:pt x="3938" y="1765"/>
                  </a:lnTo>
                  <a:cubicBezTo>
                    <a:pt x="3875" y="1749"/>
                    <a:pt x="3812" y="1741"/>
                    <a:pt x="3749" y="1741"/>
                  </a:cubicBezTo>
                  <a:cubicBezTo>
                    <a:pt x="3686" y="1741"/>
                    <a:pt x="3623" y="1749"/>
                    <a:pt x="3560" y="1765"/>
                  </a:cubicBezTo>
                  <a:lnTo>
                    <a:pt x="2269" y="2395"/>
                  </a:lnTo>
                  <a:cubicBezTo>
                    <a:pt x="2048" y="1891"/>
                    <a:pt x="2080" y="1324"/>
                    <a:pt x="2300" y="851"/>
                  </a:cubicBezTo>
                  <a:close/>
                  <a:moveTo>
                    <a:pt x="4159" y="2742"/>
                  </a:moveTo>
                  <a:lnTo>
                    <a:pt x="4946" y="3151"/>
                  </a:lnTo>
                  <a:lnTo>
                    <a:pt x="4253" y="7530"/>
                  </a:lnTo>
                  <a:lnTo>
                    <a:pt x="3308" y="7530"/>
                  </a:lnTo>
                  <a:lnTo>
                    <a:pt x="2552" y="3151"/>
                  </a:lnTo>
                  <a:lnTo>
                    <a:pt x="3340" y="2742"/>
                  </a:lnTo>
                  <a:lnTo>
                    <a:pt x="3340" y="4569"/>
                  </a:lnTo>
                  <a:cubicBezTo>
                    <a:pt x="3340" y="4789"/>
                    <a:pt x="3529" y="5010"/>
                    <a:pt x="3718" y="5010"/>
                  </a:cubicBezTo>
                  <a:cubicBezTo>
                    <a:pt x="3970" y="5010"/>
                    <a:pt x="4159" y="4789"/>
                    <a:pt x="4159" y="4569"/>
                  </a:cubicBezTo>
                  <a:lnTo>
                    <a:pt x="4159" y="2742"/>
                  </a:lnTo>
                  <a:close/>
                  <a:moveTo>
                    <a:pt x="5388" y="8318"/>
                  </a:moveTo>
                  <a:cubicBezTo>
                    <a:pt x="5608" y="8318"/>
                    <a:pt x="5766" y="8507"/>
                    <a:pt x="5766" y="8727"/>
                  </a:cubicBezTo>
                  <a:lnTo>
                    <a:pt x="5766" y="9169"/>
                  </a:lnTo>
                  <a:lnTo>
                    <a:pt x="1638" y="9169"/>
                  </a:lnTo>
                  <a:lnTo>
                    <a:pt x="1638" y="8727"/>
                  </a:lnTo>
                  <a:cubicBezTo>
                    <a:pt x="1638" y="8507"/>
                    <a:pt x="1827" y="8318"/>
                    <a:pt x="2080" y="8318"/>
                  </a:cubicBezTo>
                  <a:close/>
                  <a:moveTo>
                    <a:pt x="6207" y="9956"/>
                  </a:moveTo>
                  <a:cubicBezTo>
                    <a:pt x="6459" y="9956"/>
                    <a:pt x="6616" y="10145"/>
                    <a:pt x="6616" y="10397"/>
                  </a:cubicBezTo>
                  <a:lnTo>
                    <a:pt x="6616" y="10838"/>
                  </a:lnTo>
                  <a:lnTo>
                    <a:pt x="819" y="10838"/>
                  </a:lnTo>
                  <a:lnTo>
                    <a:pt x="819" y="10397"/>
                  </a:lnTo>
                  <a:cubicBezTo>
                    <a:pt x="819" y="10145"/>
                    <a:pt x="1008" y="9956"/>
                    <a:pt x="1260" y="9956"/>
                  </a:cubicBezTo>
                  <a:close/>
                  <a:moveTo>
                    <a:pt x="2080" y="1"/>
                  </a:moveTo>
                  <a:cubicBezTo>
                    <a:pt x="1922" y="1"/>
                    <a:pt x="1796" y="64"/>
                    <a:pt x="1733" y="190"/>
                  </a:cubicBezTo>
                  <a:cubicBezTo>
                    <a:pt x="1134" y="1040"/>
                    <a:pt x="1134" y="2143"/>
                    <a:pt x="1670" y="3057"/>
                  </a:cubicBezTo>
                  <a:lnTo>
                    <a:pt x="2426" y="7530"/>
                  </a:lnTo>
                  <a:lnTo>
                    <a:pt x="2080" y="7530"/>
                  </a:lnTo>
                  <a:cubicBezTo>
                    <a:pt x="1418" y="7530"/>
                    <a:pt x="819" y="8066"/>
                    <a:pt x="819" y="8759"/>
                  </a:cubicBezTo>
                  <a:lnTo>
                    <a:pt x="819" y="9232"/>
                  </a:lnTo>
                  <a:cubicBezTo>
                    <a:pt x="347" y="9389"/>
                    <a:pt x="0" y="9862"/>
                    <a:pt x="0" y="10429"/>
                  </a:cubicBezTo>
                  <a:lnTo>
                    <a:pt x="0" y="11248"/>
                  </a:lnTo>
                  <a:cubicBezTo>
                    <a:pt x="0" y="11500"/>
                    <a:pt x="189" y="11657"/>
                    <a:pt x="378" y="11657"/>
                  </a:cubicBezTo>
                  <a:lnTo>
                    <a:pt x="6994" y="11657"/>
                  </a:lnTo>
                  <a:cubicBezTo>
                    <a:pt x="7246" y="11657"/>
                    <a:pt x="7435" y="11437"/>
                    <a:pt x="7435" y="11248"/>
                  </a:cubicBezTo>
                  <a:lnTo>
                    <a:pt x="7435" y="10429"/>
                  </a:lnTo>
                  <a:cubicBezTo>
                    <a:pt x="7435" y="9862"/>
                    <a:pt x="7089" y="9452"/>
                    <a:pt x="6616" y="9232"/>
                  </a:cubicBezTo>
                  <a:lnTo>
                    <a:pt x="6616" y="8759"/>
                  </a:lnTo>
                  <a:cubicBezTo>
                    <a:pt x="6616" y="8066"/>
                    <a:pt x="6049" y="7530"/>
                    <a:pt x="5388" y="7530"/>
                  </a:cubicBezTo>
                  <a:lnTo>
                    <a:pt x="5041" y="7530"/>
                  </a:lnTo>
                  <a:lnTo>
                    <a:pt x="5766" y="3057"/>
                  </a:lnTo>
                  <a:cubicBezTo>
                    <a:pt x="6333" y="2206"/>
                    <a:pt x="6301" y="1072"/>
                    <a:pt x="5734" y="190"/>
                  </a:cubicBezTo>
                  <a:cubicBezTo>
                    <a:pt x="5671" y="64"/>
                    <a:pt x="5545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23" name="Google Shape;11123;p78"/>
            <p:cNvSpPr/>
            <p:nvPr/>
          </p:nvSpPr>
          <p:spPr>
            <a:xfrm>
              <a:off x="-11950375" y="2633400"/>
              <a:ext cx="103200" cy="102425"/>
            </a:xfrm>
            <a:custGeom>
              <a:avLst/>
              <a:gdLst/>
              <a:ahLst/>
              <a:cxnLst/>
              <a:rect l="l" t="t" r="r" b="b"/>
              <a:pathLst>
                <a:path w="4128" h="4097" extrusionOk="0">
                  <a:moveTo>
                    <a:pt x="2017" y="1324"/>
                  </a:moveTo>
                  <a:lnTo>
                    <a:pt x="2206" y="1671"/>
                  </a:lnTo>
                  <a:cubicBezTo>
                    <a:pt x="2238" y="1734"/>
                    <a:pt x="2332" y="1828"/>
                    <a:pt x="2395" y="1860"/>
                  </a:cubicBezTo>
                  <a:lnTo>
                    <a:pt x="2742" y="2049"/>
                  </a:lnTo>
                  <a:lnTo>
                    <a:pt x="2395" y="2269"/>
                  </a:lnTo>
                  <a:cubicBezTo>
                    <a:pt x="2332" y="2301"/>
                    <a:pt x="2238" y="2364"/>
                    <a:pt x="2206" y="2458"/>
                  </a:cubicBezTo>
                  <a:lnTo>
                    <a:pt x="2017" y="2805"/>
                  </a:lnTo>
                  <a:lnTo>
                    <a:pt x="1797" y="2458"/>
                  </a:lnTo>
                  <a:cubicBezTo>
                    <a:pt x="1765" y="2364"/>
                    <a:pt x="1702" y="2301"/>
                    <a:pt x="1607" y="2269"/>
                  </a:cubicBezTo>
                  <a:lnTo>
                    <a:pt x="1261" y="2049"/>
                  </a:lnTo>
                  <a:lnTo>
                    <a:pt x="1607" y="1860"/>
                  </a:lnTo>
                  <a:cubicBezTo>
                    <a:pt x="1702" y="1828"/>
                    <a:pt x="1765" y="1734"/>
                    <a:pt x="1797" y="1671"/>
                  </a:cubicBezTo>
                  <a:lnTo>
                    <a:pt x="2017" y="1324"/>
                  </a:lnTo>
                  <a:close/>
                  <a:moveTo>
                    <a:pt x="2049" y="1"/>
                  </a:moveTo>
                  <a:cubicBezTo>
                    <a:pt x="1891" y="1"/>
                    <a:pt x="1734" y="95"/>
                    <a:pt x="1702" y="253"/>
                  </a:cubicBezTo>
                  <a:lnTo>
                    <a:pt x="1229" y="1230"/>
                  </a:lnTo>
                  <a:lnTo>
                    <a:pt x="221" y="1702"/>
                  </a:lnTo>
                  <a:cubicBezTo>
                    <a:pt x="64" y="1797"/>
                    <a:pt x="1" y="1891"/>
                    <a:pt x="1" y="2049"/>
                  </a:cubicBezTo>
                  <a:cubicBezTo>
                    <a:pt x="1" y="2206"/>
                    <a:pt x="64" y="2364"/>
                    <a:pt x="221" y="2427"/>
                  </a:cubicBezTo>
                  <a:lnTo>
                    <a:pt x="1229" y="2899"/>
                  </a:lnTo>
                  <a:lnTo>
                    <a:pt x="1702" y="3876"/>
                  </a:lnTo>
                  <a:cubicBezTo>
                    <a:pt x="1765" y="4034"/>
                    <a:pt x="1891" y="4097"/>
                    <a:pt x="2049" y="4097"/>
                  </a:cubicBezTo>
                  <a:cubicBezTo>
                    <a:pt x="2206" y="4097"/>
                    <a:pt x="2364" y="4034"/>
                    <a:pt x="2395" y="3876"/>
                  </a:cubicBezTo>
                  <a:lnTo>
                    <a:pt x="2868" y="2899"/>
                  </a:lnTo>
                  <a:lnTo>
                    <a:pt x="3907" y="2427"/>
                  </a:lnTo>
                  <a:cubicBezTo>
                    <a:pt x="4065" y="2332"/>
                    <a:pt x="4128" y="2206"/>
                    <a:pt x="4128" y="2049"/>
                  </a:cubicBezTo>
                  <a:cubicBezTo>
                    <a:pt x="4128" y="1891"/>
                    <a:pt x="4065" y="1734"/>
                    <a:pt x="3907" y="1702"/>
                  </a:cubicBezTo>
                  <a:lnTo>
                    <a:pt x="2868" y="1230"/>
                  </a:lnTo>
                  <a:lnTo>
                    <a:pt x="2395" y="253"/>
                  </a:lnTo>
                  <a:cubicBezTo>
                    <a:pt x="2332" y="95"/>
                    <a:pt x="2206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24" name="Google Shape;11124;p78"/>
            <p:cNvSpPr/>
            <p:nvPr/>
          </p:nvSpPr>
          <p:spPr>
            <a:xfrm>
              <a:off x="-12199250" y="2633400"/>
              <a:ext cx="103200" cy="102425"/>
            </a:xfrm>
            <a:custGeom>
              <a:avLst/>
              <a:gdLst/>
              <a:ahLst/>
              <a:cxnLst/>
              <a:rect l="l" t="t" r="r" b="b"/>
              <a:pathLst>
                <a:path w="4128" h="4097" extrusionOk="0">
                  <a:moveTo>
                    <a:pt x="2048" y="1324"/>
                  </a:moveTo>
                  <a:lnTo>
                    <a:pt x="2237" y="1671"/>
                  </a:lnTo>
                  <a:cubicBezTo>
                    <a:pt x="2269" y="1734"/>
                    <a:pt x="2363" y="1828"/>
                    <a:pt x="2426" y="1860"/>
                  </a:cubicBezTo>
                  <a:lnTo>
                    <a:pt x="2804" y="2049"/>
                  </a:lnTo>
                  <a:lnTo>
                    <a:pt x="2426" y="2269"/>
                  </a:lnTo>
                  <a:cubicBezTo>
                    <a:pt x="2363" y="2301"/>
                    <a:pt x="2269" y="2364"/>
                    <a:pt x="2237" y="2458"/>
                  </a:cubicBezTo>
                  <a:lnTo>
                    <a:pt x="2048" y="2805"/>
                  </a:lnTo>
                  <a:lnTo>
                    <a:pt x="1859" y="2458"/>
                  </a:lnTo>
                  <a:cubicBezTo>
                    <a:pt x="1796" y="2364"/>
                    <a:pt x="1733" y="2301"/>
                    <a:pt x="1638" y="2269"/>
                  </a:cubicBezTo>
                  <a:lnTo>
                    <a:pt x="1292" y="2049"/>
                  </a:lnTo>
                  <a:lnTo>
                    <a:pt x="1638" y="1860"/>
                  </a:lnTo>
                  <a:cubicBezTo>
                    <a:pt x="1733" y="1828"/>
                    <a:pt x="1796" y="1734"/>
                    <a:pt x="1859" y="1671"/>
                  </a:cubicBezTo>
                  <a:lnTo>
                    <a:pt x="2048" y="1324"/>
                  </a:lnTo>
                  <a:close/>
                  <a:moveTo>
                    <a:pt x="2079" y="1"/>
                  </a:moveTo>
                  <a:cubicBezTo>
                    <a:pt x="1922" y="1"/>
                    <a:pt x="1764" y="95"/>
                    <a:pt x="1733" y="253"/>
                  </a:cubicBezTo>
                  <a:lnTo>
                    <a:pt x="1260" y="1230"/>
                  </a:lnTo>
                  <a:lnTo>
                    <a:pt x="221" y="1702"/>
                  </a:lnTo>
                  <a:cubicBezTo>
                    <a:pt x="63" y="1797"/>
                    <a:pt x="0" y="1891"/>
                    <a:pt x="0" y="2049"/>
                  </a:cubicBezTo>
                  <a:cubicBezTo>
                    <a:pt x="0" y="2206"/>
                    <a:pt x="63" y="2364"/>
                    <a:pt x="221" y="2427"/>
                  </a:cubicBezTo>
                  <a:lnTo>
                    <a:pt x="1260" y="2899"/>
                  </a:lnTo>
                  <a:lnTo>
                    <a:pt x="1733" y="3876"/>
                  </a:lnTo>
                  <a:cubicBezTo>
                    <a:pt x="1796" y="4034"/>
                    <a:pt x="1922" y="4097"/>
                    <a:pt x="2079" y="4097"/>
                  </a:cubicBezTo>
                  <a:cubicBezTo>
                    <a:pt x="2237" y="4097"/>
                    <a:pt x="2395" y="4034"/>
                    <a:pt x="2426" y="3876"/>
                  </a:cubicBezTo>
                  <a:lnTo>
                    <a:pt x="2899" y="2899"/>
                  </a:lnTo>
                  <a:lnTo>
                    <a:pt x="3907" y="2427"/>
                  </a:lnTo>
                  <a:cubicBezTo>
                    <a:pt x="4033" y="2364"/>
                    <a:pt x="4127" y="2206"/>
                    <a:pt x="4127" y="2049"/>
                  </a:cubicBezTo>
                  <a:cubicBezTo>
                    <a:pt x="4127" y="1891"/>
                    <a:pt x="4033" y="1734"/>
                    <a:pt x="3907" y="1702"/>
                  </a:cubicBezTo>
                  <a:lnTo>
                    <a:pt x="2899" y="1230"/>
                  </a:lnTo>
                  <a:lnTo>
                    <a:pt x="2426" y="253"/>
                  </a:lnTo>
                  <a:cubicBezTo>
                    <a:pt x="2363" y="95"/>
                    <a:pt x="2237" y="1"/>
                    <a:pt x="20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125" name="Google Shape;11125;p78"/>
          <p:cNvSpPr/>
          <p:nvPr/>
        </p:nvSpPr>
        <p:spPr>
          <a:xfrm>
            <a:off x="6494885" y="3400584"/>
            <a:ext cx="455439" cy="455696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126" name="Google Shape;11126;p78"/>
          <p:cNvGrpSpPr/>
          <p:nvPr/>
        </p:nvGrpSpPr>
        <p:grpSpPr>
          <a:xfrm>
            <a:off x="6494384" y="3945984"/>
            <a:ext cx="456437" cy="452413"/>
            <a:chOff x="-10462550" y="2057650"/>
            <a:chExt cx="354450" cy="351325"/>
          </a:xfrm>
          <a:solidFill>
            <a:srgbClr val="009447"/>
          </a:solidFill>
        </p:grpSpPr>
        <p:sp>
          <p:nvSpPr>
            <p:cNvPr id="11127" name="Google Shape;11127;p78"/>
            <p:cNvSpPr/>
            <p:nvPr/>
          </p:nvSpPr>
          <p:spPr>
            <a:xfrm>
              <a:off x="-10462550" y="2057650"/>
              <a:ext cx="354450" cy="351325"/>
            </a:xfrm>
            <a:custGeom>
              <a:avLst/>
              <a:gdLst/>
              <a:ahLst/>
              <a:cxnLst/>
              <a:rect l="l" t="t" r="r" b="b"/>
              <a:pathLst>
                <a:path w="14178" h="14053" extrusionOk="0">
                  <a:moveTo>
                    <a:pt x="7121" y="788"/>
                  </a:moveTo>
                  <a:cubicBezTo>
                    <a:pt x="7341" y="788"/>
                    <a:pt x="7499" y="978"/>
                    <a:pt x="7499" y="1198"/>
                  </a:cubicBezTo>
                  <a:cubicBezTo>
                    <a:pt x="7499" y="1419"/>
                    <a:pt x="7310" y="1608"/>
                    <a:pt x="7121" y="1608"/>
                  </a:cubicBezTo>
                  <a:cubicBezTo>
                    <a:pt x="6932" y="1608"/>
                    <a:pt x="6680" y="1419"/>
                    <a:pt x="6680" y="1198"/>
                  </a:cubicBezTo>
                  <a:cubicBezTo>
                    <a:pt x="6711" y="946"/>
                    <a:pt x="6869" y="788"/>
                    <a:pt x="7121" y="788"/>
                  </a:cubicBezTo>
                  <a:close/>
                  <a:moveTo>
                    <a:pt x="7467" y="2364"/>
                  </a:moveTo>
                  <a:lnTo>
                    <a:pt x="8790" y="4065"/>
                  </a:lnTo>
                  <a:lnTo>
                    <a:pt x="5451" y="4065"/>
                  </a:lnTo>
                  <a:lnTo>
                    <a:pt x="6774" y="2364"/>
                  </a:lnTo>
                  <a:cubicBezTo>
                    <a:pt x="6869" y="2395"/>
                    <a:pt x="6995" y="2395"/>
                    <a:pt x="7121" y="2395"/>
                  </a:cubicBezTo>
                  <a:cubicBezTo>
                    <a:pt x="7247" y="2395"/>
                    <a:pt x="7341" y="2364"/>
                    <a:pt x="7467" y="2364"/>
                  </a:cubicBezTo>
                  <a:close/>
                  <a:moveTo>
                    <a:pt x="12508" y="4065"/>
                  </a:moveTo>
                  <a:cubicBezTo>
                    <a:pt x="12981" y="4065"/>
                    <a:pt x="13327" y="4412"/>
                    <a:pt x="13327" y="4884"/>
                  </a:cubicBezTo>
                  <a:cubicBezTo>
                    <a:pt x="13327" y="5231"/>
                    <a:pt x="13107" y="5546"/>
                    <a:pt x="12792" y="5672"/>
                  </a:cubicBezTo>
                  <a:cubicBezTo>
                    <a:pt x="12634" y="5703"/>
                    <a:pt x="12508" y="5861"/>
                    <a:pt x="12508" y="6081"/>
                  </a:cubicBezTo>
                  <a:lnTo>
                    <a:pt x="12508" y="11217"/>
                  </a:lnTo>
                  <a:cubicBezTo>
                    <a:pt x="12508" y="11437"/>
                    <a:pt x="12634" y="11563"/>
                    <a:pt x="12792" y="11626"/>
                  </a:cubicBezTo>
                  <a:cubicBezTo>
                    <a:pt x="13107" y="11752"/>
                    <a:pt x="13327" y="12067"/>
                    <a:pt x="13327" y="12414"/>
                  </a:cubicBezTo>
                  <a:cubicBezTo>
                    <a:pt x="13327" y="12886"/>
                    <a:pt x="12981" y="13233"/>
                    <a:pt x="12508" y="13233"/>
                  </a:cubicBezTo>
                  <a:cubicBezTo>
                    <a:pt x="12162" y="13233"/>
                    <a:pt x="11846" y="13012"/>
                    <a:pt x="11720" y="12697"/>
                  </a:cubicBezTo>
                  <a:cubicBezTo>
                    <a:pt x="11689" y="12540"/>
                    <a:pt x="11531" y="12414"/>
                    <a:pt x="11342" y="12414"/>
                  </a:cubicBezTo>
                  <a:lnTo>
                    <a:pt x="2868" y="12414"/>
                  </a:lnTo>
                  <a:cubicBezTo>
                    <a:pt x="2710" y="12414"/>
                    <a:pt x="2553" y="12540"/>
                    <a:pt x="2490" y="12697"/>
                  </a:cubicBezTo>
                  <a:cubicBezTo>
                    <a:pt x="2363" y="13012"/>
                    <a:pt x="2048" y="13233"/>
                    <a:pt x="1702" y="13233"/>
                  </a:cubicBezTo>
                  <a:cubicBezTo>
                    <a:pt x="1198" y="13233"/>
                    <a:pt x="851" y="12886"/>
                    <a:pt x="851" y="12414"/>
                  </a:cubicBezTo>
                  <a:cubicBezTo>
                    <a:pt x="851" y="12067"/>
                    <a:pt x="1103" y="11752"/>
                    <a:pt x="1418" y="11626"/>
                  </a:cubicBezTo>
                  <a:cubicBezTo>
                    <a:pt x="1576" y="11595"/>
                    <a:pt x="1702" y="11437"/>
                    <a:pt x="1702" y="11217"/>
                  </a:cubicBezTo>
                  <a:lnTo>
                    <a:pt x="1702" y="6081"/>
                  </a:lnTo>
                  <a:cubicBezTo>
                    <a:pt x="1702" y="5924"/>
                    <a:pt x="1576" y="5766"/>
                    <a:pt x="1418" y="5672"/>
                  </a:cubicBezTo>
                  <a:cubicBezTo>
                    <a:pt x="1103" y="5546"/>
                    <a:pt x="851" y="5231"/>
                    <a:pt x="851" y="4884"/>
                  </a:cubicBezTo>
                  <a:cubicBezTo>
                    <a:pt x="851" y="4412"/>
                    <a:pt x="1229" y="4065"/>
                    <a:pt x="1702" y="4065"/>
                  </a:cubicBezTo>
                  <a:cubicBezTo>
                    <a:pt x="2048" y="4065"/>
                    <a:pt x="2363" y="4286"/>
                    <a:pt x="2490" y="4601"/>
                  </a:cubicBezTo>
                  <a:cubicBezTo>
                    <a:pt x="2521" y="4758"/>
                    <a:pt x="2679" y="4884"/>
                    <a:pt x="2868" y="4884"/>
                  </a:cubicBezTo>
                  <a:lnTo>
                    <a:pt x="11342" y="4884"/>
                  </a:lnTo>
                  <a:cubicBezTo>
                    <a:pt x="11500" y="4884"/>
                    <a:pt x="11657" y="4758"/>
                    <a:pt x="11720" y="4601"/>
                  </a:cubicBezTo>
                  <a:cubicBezTo>
                    <a:pt x="11846" y="4286"/>
                    <a:pt x="12162" y="4065"/>
                    <a:pt x="12508" y="4065"/>
                  </a:cubicBezTo>
                  <a:close/>
                  <a:moveTo>
                    <a:pt x="7089" y="1"/>
                  </a:moveTo>
                  <a:cubicBezTo>
                    <a:pt x="6365" y="1"/>
                    <a:pt x="5829" y="568"/>
                    <a:pt x="5829" y="1230"/>
                  </a:cubicBezTo>
                  <a:cubicBezTo>
                    <a:pt x="5829" y="1450"/>
                    <a:pt x="5892" y="1702"/>
                    <a:pt x="6018" y="1891"/>
                  </a:cubicBezTo>
                  <a:lnTo>
                    <a:pt x="4348" y="4097"/>
                  </a:lnTo>
                  <a:lnTo>
                    <a:pt x="3057" y="4097"/>
                  </a:lnTo>
                  <a:cubicBezTo>
                    <a:pt x="2773" y="3592"/>
                    <a:pt x="2237" y="3277"/>
                    <a:pt x="1639" y="3277"/>
                  </a:cubicBezTo>
                  <a:cubicBezTo>
                    <a:pt x="725" y="3277"/>
                    <a:pt x="1" y="4033"/>
                    <a:pt x="1" y="4916"/>
                  </a:cubicBezTo>
                  <a:cubicBezTo>
                    <a:pt x="1" y="5514"/>
                    <a:pt x="316" y="6081"/>
                    <a:pt x="820" y="6333"/>
                  </a:cubicBezTo>
                  <a:lnTo>
                    <a:pt x="820" y="10996"/>
                  </a:lnTo>
                  <a:cubicBezTo>
                    <a:pt x="316" y="11280"/>
                    <a:pt x="1" y="11815"/>
                    <a:pt x="1" y="12414"/>
                  </a:cubicBezTo>
                  <a:cubicBezTo>
                    <a:pt x="1" y="13327"/>
                    <a:pt x="725" y="14052"/>
                    <a:pt x="1639" y="14052"/>
                  </a:cubicBezTo>
                  <a:cubicBezTo>
                    <a:pt x="2237" y="14052"/>
                    <a:pt x="2773" y="13737"/>
                    <a:pt x="3057" y="13233"/>
                  </a:cubicBezTo>
                  <a:lnTo>
                    <a:pt x="11027" y="13233"/>
                  </a:lnTo>
                  <a:cubicBezTo>
                    <a:pt x="11279" y="13737"/>
                    <a:pt x="11846" y="14052"/>
                    <a:pt x="12445" y="14052"/>
                  </a:cubicBezTo>
                  <a:cubicBezTo>
                    <a:pt x="13327" y="14052"/>
                    <a:pt x="14083" y="13327"/>
                    <a:pt x="14083" y="12414"/>
                  </a:cubicBezTo>
                  <a:cubicBezTo>
                    <a:pt x="14083" y="11815"/>
                    <a:pt x="13768" y="11280"/>
                    <a:pt x="13264" y="10996"/>
                  </a:cubicBezTo>
                  <a:lnTo>
                    <a:pt x="13264" y="6333"/>
                  </a:lnTo>
                  <a:cubicBezTo>
                    <a:pt x="13863" y="6050"/>
                    <a:pt x="14178" y="5514"/>
                    <a:pt x="14178" y="4916"/>
                  </a:cubicBezTo>
                  <a:cubicBezTo>
                    <a:pt x="14178" y="4033"/>
                    <a:pt x="13422" y="3277"/>
                    <a:pt x="12508" y="3277"/>
                  </a:cubicBezTo>
                  <a:cubicBezTo>
                    <a:pt x="11909" y="3277"/>
                    <a:pt x="11374" y="3592"/>
                    <a:pt x="11090" y="4097"/>
                  </a:cubicBezTo>
                  <a:lnTo>
                    <a:pt x="9799" y="4097"/>
                  </a:lnTo>
                  <a:lnTo>
                    <a:pt x="8129" y="1891"/>
                  </a:lnTo>
                  <a:cubicBezTo>
                    <a:pt x="8255" y="1702"/>
                    <a:pt x="8349" y="1450"/>
                    <a:pt x="8349" y="1230"/>
                  </a:cubicBezTo>
                  <a:cubicBezTo>
                    <a:pt x="8349" y="568"/>
                    <a:pt x="7782" y="1"/>
                    <a:pt x="7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28" name="Google Shape;11128;p78"/>
            <p:cNvSpPr/>
            <p:nvPr/>
          </p:nvSpPr>
          <p:spPr>
            <a:xfrm>
              <a:off x="-10397950" y="2201800"/>
              <a:ext cx="228425" cy="146525"/>
            </a:xfrm>
            <a:custGeom>
              <a:avLst/>
              <a:gdLst/>
              <a:ahLst/>
              <a:cxnLst/>
              <a:rect l="l" t="t" r="r" b="b"/>
              <a:pathLst>
                <a:path w="9137" h="5861" extrusionOk="0">
                  <a:moveTo>
                    <a:pt x="8286" y="819"/>
                  </a:moveTo>
                  <a:lnTo>
                    <a:pt x="8286" y="4978"/>
                  </a:lnTo>
                  <a:lnTo>
                    <a:pt x="788" y="4978"/>
                  </a:ln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5419"/>
                  </a:lnTo>
                  <a:cubicBezTo>
                    <a:pt x="0" y="5640"/>
                    <a:pt x="189" y="5860"/>
                    <a:pt x="410" y="5860"/>
                  </a:cubicBezTo>
                  <a:lnTo>
                    <a:pt x="8695" y="5860"/>
                  </a:lnTo>
                  <a:cubicBezTo>
                    <a:pt x="8947" y="5860"/>
                    <a:pt x="9136" y="5640"/>
                    <a:pt x="9136" y="5419"/>
                  </a:cubicBezTo>
                  <a:lnTo>
                    <a:pt x="9136" y="410"/>
                  </a:lnTo>
                  <a:cubicBezTo>
                    <a:pt x="9105" y="158"/>
                    <a:pt x="8947" y="0"/>
                    <a:pt x="8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129" name="Google Shape;11129;p78"/>
          <p:cNvSpPr/>
          <p:nvPr/>
        </p:nvSpPr>
        <p:spPr>
          <a:xfrm>
            <a:off x="10122166" y="3435950"/>
            <a:ext cx="417901" cy="455439"/>
          </a:xfrm>
          <a:custGeom>
            <a:avLst/>
            <a:gdLst/>
            <a:ahLst/>
            <a:cxnLst/>
            <a:rect l="l" t="t" r="r" b="b"/>
            <a:pathLst>
              <a:path w="12981" h="14147" extrusionOk="0">
                <a:moveTo>
                  <a:pt x="10712" y="820"/>
                </a:moveTo>
                <a:cubicBezTo>
                  <a:pt x="11279" y="820"/>
                  <a:pt x="11752" y="1166"/>
                  <a:pt x="11909" y="1733"/>
                </a:cubicBezTo>
                <a:cubicBezTo>
                  <a:pt x="12067" y="2615"/>
                  <a:pt x="11531" y="3655"/>
                  <a:pt x="10680" y="3655"/>
                </a:cubicBezTo>
                <a:cubicBezTo>
                  <a:pt x="9924" y="3655"/>
                  <a:pt x="9420" y="2867"/>
                  <a:pt x="9798" y="2521"/>
                </a:cubicBezTo>
                <a:cubicBezTo>
                  <a:pt x="9865" y="2476"/>
                  <a:pt x="9963" y="2432"/>
                  <a:pt x="10071" y="2432"/>
                </a:cubicBezTo>
                <a:cubicBezTo>
                  <a:pt x="10116" y="2432"/>
                  <a:pt x="10162" y="2439"/>
                  <a:pt x="10208" y="2458"/>
                </a:cubicBezTo>
                <a:cubicBezTo>
                  <a:pt x="10271" y="2489"/>
                  <a:pt x="10302" y="2521"/>
                  <a:pt x="10365" y="2615"/>
                </a:cubicBezTo>
                <a:cubicBezTo>
                  <a:pt x="10394" y="2813"/>
                  <a:pt x="10600" y="2935"/>
                  <a:pt x="10801" y="2935"/>
                </a:cubicBezTo>
                <a:cubicBezTo>
                  <a:pt x="10824" y="2935"/>
                  <a:pt x="10847" y="2934"/>
                  <a:pt x="10869" y="2930"/>
                </a:cubicBezTo>
                <a:cubicBezTo>
                  <a:pt x="11090" y="2867"/>
                  <a:pt x="11216" y="2647"/>
                  <a:pt x="11184" y="2395"/>
                </a:cubicBezTo>
                <a:cubicBezTo>
                  <a:pt x="11090" y="2048"/>
                  <a:pt x="10838" y="1733"/>
                  <a:pt x="10491" y="1670"/>
                </a:cubicBezTo>
                <a:cubicBezTo>
                  <a:pt x="10382" y="1637"/>
                  <a:pt x="10265" y="1621"/>
                  <a:pt x="10148" y="1621"/>
                </a:cubicBezTo>
                <a:cubicBezTo>
                  <a:pt x="9828" y="1621"/>
                  <a:pt x="9502" y="1738"/>
                  <a:pt x="9294" y="1922"/>
                </a:cubicBezTo>
                <a:lnTo>
                  <a:pt x="9168" y="2048"/>
                </a:lnTo>
                <a:lnTo>
                  <a:pt x="3907" y="2048"/>
                </a:lnTo>
                <a:lnTo>
                  <a:pt x="3781" y="1922"/>
                </a:lnTo>
                <a:cubicBezTo>
                  <a:pt x="3556" y="1723"/>
                  <a:pt x="3242" y="1617"/>
                  <a:pt x="2934" y="1617"/>
                </a:cubicBezTo>
                <a:cubicBezTo>
                  <a:pt x="2463" y="1617"/>
                  <a:pt x="2005" y="1862"/>
                  <a:pt x="1891" y="2395"/>
                </a:cubicBezTo>
                <a:cubicBezTo>
                  <a:pt x="1859" y="2647"/>
                  <a:pt x="1985" y="2836"/>
                  <a:pt x="2206" y="2930"/>
                </a:cubicBezTo>
                <a:cubicBezTo>
                  <a:pt x="2228" y="2934"/>
                  <a:pt x="2250" y="2935"/>
                  <a:pt x="2272" y="2935"/>
                </a:cubicBezTo>
                <a:cubicBezTo>
                  <a:pt x="2469" y="2935"/>
                  <a:pt x="2653" y="2810"/>
                  <a:pt x="2710" y="2584"/>
                </a:cubicBezTo>
                <a:cubicBezTo>
                  <a:pt x="2741" y="2521"/>
                  <a:pt x="2804" y="2489"/>
                  <a:pt x="2867" y="2426"/>
                </a:cubicBezTo>
                <a:cubicBezTo>
                  <a:pt x="2899" y="2419"/>
                  <a:pt x="2934" y="2415"/>
                  <a:pt x="2971" y="2415"/>
                </a:cubicBezTo>
                <a:cubicBezTo>
                  <a:pt x="3082" y="2415"/>
                  <a:pt x="3206" y="2450"/>
                  <a:pt x="3277" y="2521"/>
                </a:cubicBezTo>
                <a:cubicBezTo>
                  <a:pt x="3623" y="2867"/>
                  <a:pt x="3119" y="3655"/>
                  <a:pt x="2395" y="3655"/>
                </a:cubicBezTo>
                <a:cubicBezTo>
                  <a:pt x="1544" y="3655"/>
                  <a:pt x="1040" y="2584"/>
                  <a:pt x="1292" y="1733"/>
                </a:cubicBezTo>
                <a:cubicBezTo>
                  <a:pt x="1512" y="1135"/>
                  <a:pt x="1922" y="820"/>
                  <a:pt x="2489" y="820"/>
                </a:cubicBezTo>
                <a:close/>
                <a:moveTo>
                  <a:pt x="8822" y="2867"/>
                </a:moveTo>
                <a:cubicBezTo>
                  <a:pt x="8822" y="3183"/>
                  <a:pt x="8948" y="3466"/>
                  <a:pt x="9137" y="3718"/>
                </a:cubicBezTo>
                <a:lnTo>
                  <a:pt x="3749" y="3718"/>
                </a:lnTo>
                <a:cubicBezTo>
                  <a:pt x="3938" y="3466"/>
                  <a:pt x="4064" y="3183"/>
                  <a:pt x="4064" y="2867"/>
                </a:cubicBezTo>
                <a:close/>
                <a:moveTo>
                  <a:pt x="10176" y="4537"/>
                </a:moveTo>
                <a:lnTo>
                  <a:pt x="10176" y="4978"/>
                </a:lnTo>
                <a:lnTo>
                  <a:pt x="10208" y="4978"/>
                </a:lnTo>
                <a:cubicBezTo>
                  <a:pt x="10208" y="5199"/>
                  <a:pt x="9987" y="5388"/>
                  <a:pt x="9767" y="5388"/>
                </a:cubicBezTo>
                <a:lnTo>
                  <a:pt x="3151" y="5388"/>
                </a:lnTo>
                <a:cubicBezTo>
                  <a:pt x="2930" y="5388"/>
                  <a:pt x="2710" y="5199"/>
                  <a:pt x="2710" y="4978"/>
                </a:cubicBezTo>
                <a:lnTo>
                  <a:pt x="2710" y="4537"/>
                </a:lnTo>
                <a:close/>
                <a:moveTo>
                  <a:pt x="9357" y="6175"/>
                </a:moveTo>
                <a:lnTo>
                  <a:pt x="9357" y="11626"/>
                </a:lnTo>
                <a:lnTo>
                  <a:pt x="8538" y="11626"/>
                </a:lnTo>
                <a:lnTo>
                  <a:pt x="8538" y="7436"/>
                </a:lnTo>
                <a:cubicBezTo>
                  <a:pt x="8538" y="7215"/>
                  <a:pt x="8349" y="7026"/>
                  <a:pt x="8128" y="7026"/>
                </a:cubicBezTo>
                <a:cubicBezTo>
                  <a:pt x="7876" y="7026"/>
                  <a:pt x="7687" y="7215"/>
                  <a:pt x="7687" y="7436"/>
                </a:cubicBezTo>
                <a:lnTo>
                  <a:pt x="7687" y="11626"/>
                </a:lnTo>
                <a:lnTo>
                  <a:pt x="6868" y="11626"/>
                </a:lnTo>
                <a:lnTo>
                  <a:pt x="6868" y="7436"/>
                </a:lnTo>
                <a:cubicBezTo>
                  <a:pt x="6868" y="7215"/>
                  <a:pt x="6648" y="7026"/>
                  <a:pt x="6459" y="7026"/>
                </a:cubicBezTo>
                <a:cubicBezTo>
                  <a:pt x="6238" y="7026"/>
                  <a:pt x="6018" y="7215"/>
                  <a:pt x="6018" y="7436"/>
                </a:cubicBezTo>
                <a:lnTo>
                  <a:pt x="6018" y="11626"/>
                </a:lnTo>
                <a:lnTo>
                  <a:pt x="5199" y="11626"/>
                </a:lnTo>
                <a:lnTo>
                  <a:pt x="5199" y="7436"/>
                </a:lnTo>
                <a:cubicBezTo>
                  <a:pt x="5199" y="7215"/>
                  <a:pt x="5010" y="7026"/>
                  <a:pt x="4757" y="7026"/>
                </a:cubicBezTo>
                <a:cubicBezTo>
                  <a:pt x="4537" y="7026"/>
                  <a:pt x="4379" y="7215"/>
                  <a:pt x="4379" y="7436"/>
                </a:cubicBezTo>
                <a:lnTo>
                  <a:pt x="4379" y="11626"/>
                </a:lnTo>
                <a:lnTo>
                  <a:pt x="3560" y="11626"/>
                </a:lnTo>
                <a:lnTo>
                  <a:pt x="3560" y="6175"/>
                </a:lnTo>
                <a:close/>
                <a:moveTo>
                  <a:pt x="9798" y="12413"/>
                </a:moveTo>
                <a:cubicBezTo>
                  <a:pt x="10050" y="12413"/>
                  <a:pt x="10239" y="12602"/>
                  <a:pt x="10239" y="12854"/>
                </a:cubicBezTo>
                <a:lnTo>
                  <a:pt x="10239" y="13264"/>
                </a:lnTo>
                <a:lnTo>
                  <a:pt x="2741" y="13264"/>
                </a:lnTo>
                <a:lnTo>
                  <a:pt x="2741" y="12854"/>
                </a:lnTo>
                <a:cubicBezTo>
                  <a:pt x="2741" y="12602"/>
                  <a:pt x="2962" y="12413"/>
                  <a:pt x="3182" y="12413"/>
                </a:cubicBezTo>
                <a:close/>
                <a:moveTo>
                  <a:pt x="2363" y="1"/>
                </a:moveTo>
                <a:cubicBezTo>
                  <a:pt x="1418" y="1"/>
                  <a:pt x="662" y="599"/>
                  <a:pt x="378" y="1513"/>
                </a:cubicBezTo>
                <a:cubicBezTo>
                  <a:pt x="0" y="2804"/>
                  <a:pt x="693" y="4254"/>
                  <a:pt x="1954" y="4443"/>
                </a:cubicBezTo>
                <a:lnTo>
                  <a:pt x="1954" y="4915"/>
                </a:lnTo>
                <a:cubicBezTo>
                  <a:pt x="1954" y="5482"/>
                  <a:pt x="2332" y="5923"/>
                  <a:pt x="2804" y="6112"/>
                </a:cubicBezTo>
                <a:lnTo>
                  <a:pt x="2804" y="11689"/>
                </a:lnTo>
                <a:cubicBezTo>
                  <a:pt x="2332" y="11846"/>
                  <a:pt x="1954" y="12319"/>
                  <a:pt x="1954" y="12886"/>
                </a:cubicBezTo>
                <a:lnTo>
                  <a:pt x="1954" y="13705"/>
                </a:lnTo>
                <a:cubicBezTo>
                  <a:pt x="1954" y="13957"/>
                  <a:pt x="2174" y="14146"/>
                  <a:pt x="2395" y="14146"/>
                </a:cubicBezTo>
                <a:lnTo>
                  <a:pt x="10680" y="14146"/>
                </a:lnTo>
                <a:cubicBezTo>
                  <a:pt x="10901" y="14146"/>
                  <a:pt x="11058" y="13957"/>
                  <a:pt x="11058" y="13705"/>
                </a:cubicBezTo>
                <a:lnTo>
                  <a:pt x="11058" y="12886"/>
                </a:lnTo>
                <a:cubicBezTo>
                  <a:pt x="11058" y="12319"/>
                  <a:pt x="10712" y="11909"/>
                  <a:pt x="10239" y="11689"/>
                </a:cubicBezTo>
                <a:lnTo>
                  <a:pt x="10239" y="6112"/>
                </a:lnTo>
                <a:cubicBezTo>
                  <a:pt x="10712" y="5955"/>
                  <a:pt x="11058" y="5482"/>
                  <a:pt x="11058" y="4915"/>
                </a:cubicBezTo>
                <a:lnTo>
                  <a:pt x="11058" y="4411"/>
                </a:lnTo>
                <a:cubicBezTo>
                  <a:pt x="12319" y="4191"/>
                  <a:pt x="12980" y="2710"/>
                  <a:pt x="12602" y="1450"/>
                </a:cubicBezTo>
                <a:cubicBezTo>
                  <a:pt x="12287" y="568"/>
                  <a:pt x="11500" y="1"/>
                  <a:pt x="10586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130" name="Google Shape;11130;p78"/>
          <p:cNvGrpSpPr/>
          <p:nvPr/>
        </p:nvGrpSpPr>
        <p:grpSpPr>
          <a:xfrm>
            <a:off x="8866363" y="3401402"/>
            <a:ext cx="500059" cy="454055"/>
            <a:chOff x="-8692750" y="1622100"/>
            <a:chExt cx="388325" cy="352600"/>
          </a:xfrm>
          <a:solidFill>
            <a:srgbClr val="009447"/>
          </a:solidFill>
        </p:grpSpPr>
        <p:sp>
          <p:nvSpPr>
            <p:cNvPr id="11131" name="Google Shape;11131;p78"/>
            <p:cNvSpPr/>
            <p:nvPr/>
          </p:nvSpPr>
          <p:spPr>
            <a:xfrm>
              <a:off x="-8692750" y="1622100"/>
              <a:ext cx="388325" cy="352600"/>
            </a:xfrm>
            <a:custGeom>
              <a:avLst/>
              <a:gdLst/>
              <a:ahLst/>
              <a:cxnLst/>
              <a:rect l="l" t="t" r="r" b="b"/>
              <a:pathLst>
                <a:path w="15533" h="14104" extrusionOk="0">
                  <a:moveTo>
                    <a:pt x="10365" y="1387"/>
                  </a:moveTo>
                  <a:cubicBezTo>
                    <a:pt x="11027" y="1702"/>
                    <a:pt x="11626" y="2112"/>
                    <a:pt x="12130" y="2616"/>
                  </a:cubicBezTo>
                  <a:cubicBezTo>
                    <a:pt x="12697" y="3183"/>
                    <a:pt x="13106" y="3750"/>
                    <a:pt x="13390" y="4443"/>
                  </a:cubicBezTo>
                  <a:lnTo>
                    <a:pt x="10208" y="5577"/>
                  </a:lnTo>
                  <a:cubicBezTo>
                    <a:pt x="10082" y="5388"/>
                    <a:pt x="9924" y="5168"/>
                    <a:pt x="9767" y="5010"/>
                  </a:cubicBezTo>
                  <a:cubicBezTo>
                    <a:pt x="9609" y="4852"/>
                    <a:pt x="9420" y="4695"/>
                    <a:pt x="9231" y="4600"/>
                  </a:cubicBezTo>
                  <a:lnTo>
                    <a:pt x="10365" y="1387"/>
                  </a:lnTo>
                  <a:close/>
                  <a:moveTo>
                    <a:pt x="7802" y="828"/>
                  </a:moveTo>
                  <a:cubicBezTo>
                    <a:pt x="8424" y="828"/>
                    <a:pt x="9044" y="919"/>
                    <a:pt x="9641" y="1103"/>
                  </a:cubicBezTo>
                  <a:lnTo>
                    <a:pt x="8507" y="4285"/>
                  </a:lnTo>
                  <a:cubicBezTo>
                    <a:pt x="8268" y="4222"/>
                    <a:pt x="8022" y="4190"/>
                    <a:pt x="7776" y="4190"/>
                  </a:cubicBezTo>
                  <a:cubicBezTo>
                    <a:pt x="7044" y="4190"/>
                    <a:pt x="6308" y="4468"/>
                    <a:pt x="5766" y="5010"/>
                  </a:cubicBezTo>
                  <a:cubicBezTo>
                    <a:pt x="4978" y="5798"/>
                    <a:pt x="4726" y="6869"/>
                    <a:pt x="5010" y="7845"/>
                  </a:cubicBezTo>
                  <a:lnTo>
                    <a:pt x="1859" y="9011"/>
                  </a:lnTo>
                  <a:cubicBezTo>
                    <a:pt x="1134" y="6900"/>
                    <a:pt x="1576" y="4380"/>
                    <a:pt x="3340" y="2647"/>
                  </a:cubicBezTo>
                  <a:cubicBezTo>
                    <a:pt x="4567" y="1442"/>
                    <a:pt x="6189" y="828"/>
                    <a:pt x="7802" y="828"/>
                  </a:cubicBezTo>
                  <a:close/>
                  <a:moveTo>
                    <a:pt x="7766" y="5018"/>
                  </a:moveTo>
                  <a:cubicBezTo>
                    <a:pt x="8302" y="5018"/>
                    <a:pt x="8837" y="5215"/>
                    <a:pt x="9231" y="5609"/>
                  </a:cubicBezTo>
                  <a:cubicBezTo>
                    <a:pt x="10019" y="6396"/>
                    <a:pt x="10019" y="7751"/>
                    <a:pt x="9231" y="8539"/>
                  </a:cubicBezTo>
                  <a:cubicBezTo>
                    <a:pt x="8806" y="8948"/>
                    <a:pt x="8270" y="9153"/>
                    <a:pt x="7743" y="9153"/>
                  </a:cubicBezTo>
                  <a:cubicBezTo>
                    <a:pt x="7215" y="9153"/>
                    <a:pt x="6695" y="8948"/>
                    <a:pt x="6301" y="8539"/>
                  </a:cubicBezTo>
                  <a:cubicBezTo>
                    <a:pt x="5514" y="7751"/>
                    <a:pt x="5514" y="6396"/>
                    <a:pt x="6301" y="5609"/>
                  </a:cubicBezTo>
                  <a:cubicBezTo>
                    <a:pt x="6695" y="5215"/>
                    <a:pt x="7231" y="5018"/>
                    <a:pt x="7766" y="5018"/>
                  </a:cubicBezTo>
                  <a:close/>
                  <a:moveTo>
                    <a:pt x="5293" y="8633"/>
                  </a:moveTo>
                  <a:cubicBezTo>
                    <a:pt x="5388" y="8791"/>
                    <a:pt x="5514" y="9011"/>
                    <a:pt x="5671" y="9106"/>
                  </a:cubicBezTo>
                  <a:cubicBezTo>
                    <a:pt x="5829" y="9263"/>
                    <a:pt x="5986" y="9389"/>
                    <a:pt x="6144" y="9515"/>
                  </a:cubicBezTo>
                  <a:lnTo>
                    <a:pt x="5010" y="12697"/>
                  </a:lnTo>
                  <a:cubicBezTo>
                    <a:pt x="4379" y="12382"/>
                    <a:pt x="3812" y="12004"/>
                    <a:pt x="3308" y="11468"/>
                  </a:cubicBezTo>
                  <a:cubicBezTo>
                    <a:pt x="2836" y="10964"/>
                    <a:pt x="2458" y="10366"/>
                    <a:pt x="2143" y="9799"/>
                  </a:cubicBezTo>
                  <a:lnTo>
                    <a:pt x="5293" y="8633"/>
                  </a:lnTo>
                  <a:close/>
                  <a:moveTo>
                    <a:pt x="13705" y="5168"/>
                  </a:moveTo>
                  <a:cubicBezTo>
                    <a:pt x="14335" y="7310"/>
                    <a:pt x="13862" y="9736"/>
                    <a:pt x="12161" y="11437"/>
                  </a:cubicBezTo>
                  <a:cubicBezTo>
                    <a:pt x="10928" y="12670"/>
                    <a:pt x="9328" y="13281"/>
                    <a:pt x="7736" y="13281"/>
                  </a:cubicBezTo>
                  <a:cubicBezTo>
                    <a:pt x="7090" y="13281"/>
                    <a:pt x="6446" y="13181"/>
                    <a:pt x="5829" y="12981"/>
                  </a:cubicBezTo>
                  <a:lnTo>
                    <a:pt x="6963" y="9830"/>
                  </a:lnTo>
                  <a:cubicBezTo>
                    <a:pt x="7230" y="9905"/>
                    <a:pt x="7503" y="9943"/>
                    <a:pt x="7775" y="9943"/>
                  </a:cubicBezTo>
                  <a:cubicBezTo>
                    <a:pt x="8528" y="9943"/>
                    <a:pt x="9265" y="9653"/>
                    <a:pt x="9798" y="9074"/>
                  </a:cubicBezTo>
                  <a:cubicBezTo>
                    <a:pt x="10554" y="8318"/>
                    <a:pt x="10806" y="7278"/>
                    <a:pt x="10554" y="6333"/>
                  </a:cubicBezTo>
                  <a:lnTo>
                    <a:pt x="13705" y="5168"/>
                  </a:lnTo>
                  <a:close/>
                  <a:moveTo>
                    <a:pt x="7766" y="1"/>
                  </a:moveTo>
                  <a:cubicBezTo>
                    <a:pt x="5955" y="1"/>
                    <a:pt x="4143" y="694"/>
                    <a:pt x="2773" y="2080"/>
                  </a:cubicBezTo>
                  <a:cubicBezTo>
                    <a:pt x="0" y="4821"/>
                    <a:pt x="0" y="9263"/>
                    <a:pt x="2773" y="12036"/>
                  </a:cubicBezTo>
                  <a:cubicBezTo>
                    <a:pt x="4155" y="13418"/>
                    <a:pt x="5960" y="14103"/>
                    <a:pt x="7763" y="14103"/>
                  </a:cubicBezTo>
                  <a:cubicBezTo>
                    <a:pt x="9575" y="14103"/>
                    <a:pt x="11385" y="13410"/>
                    <a:pt x="12760" y="12036"/>
                  </a:cubicBezTo>
                  <a:cubicBezTo>
                    <a:pt x="15532" y="9263"/>
                    <a:pt x="15532" y="4821"/>
                    <a:pt x="12760" y="2080"/>
                  </a:cubicBezTo>
                  <a:cubicBezTo>
                    <a:pt x="11389" y="694"/>
                    <a:pt x="9578" y="1"/>
                    <a:pt x="77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32" name="Google Shape;11132;p78"/>
            <p:cNvSpPr/>
            <p:nvPr/>
          </p:nvSpPr>
          <p:spPr>
            <a:xfrm>
              <a:off x="-8532875" y="1767625"/>
              <a:ext cx="67775" cy="61850"/>
            </a:xfrm>
            <a:custGeom>
              <a:avLst/>
              <a:gdLst/>
              <a:ahLst/>
              <a:cxnLst/>
              <a:rect l="l" t="t" r="r" b="b"/>
              <a:pathLst>
                <a:path w="2711" h="2474" extrusionOk="0">
                  <a:moveTo>
                    <a:pt x="1340" y="804"/>
                  </a:moveTo>
                  <a:cubicBezTo>
                    <a:pt x="1450" y="804"/>
                    <a:pt x="1560" y="843"/>
                    <a:pt x="1639" y="922"/>
                  </a:cubicBezTo>
                  <a:cubicBezTo>
                    <a:pt x="1797" y="1079"/>
                    <a:pt x="1797" y="1363"/>
                    <a:pt x="1639" y="1520"/>
                  </a:cubicBezTo>
                  <a:cubicBezTo>
                    <a:pt x="1560" y="1599"/>
                    <a:pt x="1450" y="1638"/>
                    <a:pt x="1340" y="1638"/>
                  </a:cubicBezTo>
                  <a:cubicBezTo>
                    <a:pt x="1229" y="1638"/>
                    <a:pt x="1119" y="1599"/>
                    <a:pt x="1040" y="1520"/>
                  </a:cubicBezTo>
                  <a:cubicBezTo>
                    <a:pt x="883" y="1363"/>
                    <a:pt x="883" y="1142"/>
                    <a:pt x="1040" y="922"/>
                  </a:cubicBezTo>
                  <a:cubicBezTo>
                    <a:pt x="1119" y="843"/>
                    <a:pt x="1229" y="804"/>
                    <a:pt x="1340" y="804"/>
                  </a:cubicBezTo>
                  <a:close/>
                  <a:moveTo>
                    <a:pt x="1367" y="0"/>
                  </a:moveTo>
                  <a:cubicBezTo>
                    <a:pt x="1048" y="0"/>
                    <a:pt x="725" y="118"/>
                    <a:pt x="473" y="355"/>
                  </a:cubicBezTo>
                  <a:cubicBezTo>
                    <a:pt x="1" y="827"/>
                    <a:pt x="1" y="1615"/>
                    <a:pt x="473" y="2119"/>
                  </a:cubicBezTo>
                  <a:cubicBezTo>
                    <a:pt x="725" y="2355"/>
                    <a:pt x="1048" y="2473"/>
                    <a:pt x="1367" y="2473"/>
                  </a:cubicBezTo>
                  <a:cubicBezTo>
                    <a:pt x="1686" y="2473"/>
                    <a:pt x="2001" y="2355"/>
                    <a:pt x="2238" y="2119"/>
                  </a:cubicBezTo>
                  <a:cubicBezTo>
                    <a:pt x="2710" y="1646"/>
                    <a:pt x="2710" y="859"/>
                    <a:pt x="2238" y="355"/>
                  </a:cubicBezTo>
                  <a:cubicBezTo>
                    <a:pt x="2001" y="118"/>
                    <a:pt x="1686" y="0"/>
                    <a:pt x="13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133" name="Google Shape;11133;p78"/>
          <p:cNvGrpSpPr/>
          <p:nvPr/>
        </p:nvGrpSpPr>
        <p:grpSpPr>
          <a:xfrm>
            <a:off x="7072338" y="1737743"/>
            <a:ext cx="455407" cy="455439"/>
            <a:chOff x="-13529550" y="1639425"/>
            <a:chExt cx="353650" cy="353675"/>
          </a:xfrm>
          <a:solidFill>
            <a:srgbClr val="009447"/>
          </a:solidFill>
        </p:grpSpPr>
        <p:sp>
          <p:nvSpPr>
            <p:cNvPr id="11134" name="Google Shape;11134;p78"/>
            <p:cNvSpPr/>
            <p:nvPr/>
          </p:nvSpPr>
          <p:spPr>
            <a:xfrm>
              <a:off x="-13529550" y="1910125"/>
              <a:ext cx="353650" cy="82975"/>
            </a:xfrm>
            <a:custGeom>
              <a:avLst/>
              <a:gdLst/>
              <a:ahLst/>
              <a:cxnLst/>
              <a:rect l="l" t="t" r="r" b="b"/>
              <a:pathLst>
                <a:path w="14146" h="3319" extrusionOk="0">
                  <a:moveTo>
                    <a:pt x="3434" y="893"/>
                  </a:moveTo>
                  <a:lnTo>
                    <a:pt x="3434" y="893"/>
                  </a:lnTo>
                  <a:cubicBezTo>
                    <a:pt x="3340" y="1145"/>
                    <a:pt x="3308" y="1428"/>
                    <a:pt x="3308" y="1649"/>
                  </a:cubicBezTo>
                  <a:cubicBezTo>
                    <a:pt x="3308" y="1932"/>
                    <a:pt x="3340" y="2153"/>
                    <a:pt x="3434" y="2405"/>
                  </a:cubicBezTo>
                  <a:cubicBezTo>
                    <a:pt x="2899" y="2373"/>
                    <a:pt x="2426" y="2279"/>
                    <a:pt x="2017" y="2153"/>
                  </a:cubicBezTo>
                  <a:cubicBezTo>
                    <a:pt x="1229" y="1964"/>
                    <a:pt x="914" y="1743"/>
                    <a:pt x="819" y="1649"/>
                  </a:cubicBezTo>
                  <a:cubicBezTo>
                    <a:pt x="914" y="1586"/>
                    <a:pt x="1166" y="1334"/>
                    <a:pt x="2017" y="1145"/>
                  </a:cubicBezTo>
                  <a:cubicBezTo>
                    <a:pt x="2426" y="1019"/>
                    <a:pt x="2899" y="956"/>
                    <a:pt x="3434" y="893"/>
                  </a:cubicBezTo>
                  <a:close/>
                  <a:moveTo>
                    <a:pt x="6018" y="861"/>
                  </a:moveTo>
                  <a:cubicBezTo>
                    <a:pt x="7908" y="987"/>
                    <a:pt x="8948" y="1428"/>
                    <a:pt x="9137" y="1649"/>
                  </a:cubicBezTo>
                  <a:cubicBezTo>
                    <a:pt x="9042" y="1743"/>
                    <a:pt x="8790" y="1964"/>
                    <a:pt x="7940" y="2153"/>
                  </a:cubicBezTo>
                  <a:cubicBezTo>
                    <a:pt x="7404" y="2279"/>
                    <a:pt x="6742" y="2405"/>
                    <a:pt x="6018" y="2436"/>
                  </a:cubicBezTo>
                  <a:cubicBezTo>
                    <a:pt x="5892" y="2216"/>
                    <a:pt x="5829" y="1932"/>
                    <a:pt x="5829" y="1649"/>
                  </a:cubicBezTo>
                  <a:cubicBezTo>
                    <a:pt x="5829" y="1365"/>
                    <a:pt x="5892" y="1113"/>
                    <a:pt x="6018" y="861"/>
                  </a:cubicBezTo>
                  <a:close/>
                  <a:moveTo>
                    <a:pt x="5104" y="798"/>
                  </a:moveTo>
                  <a:cubicBezTo>
                    <a:pt x="5041" y="1050"/>
                    <a:pt x="4947" y="1334"/>
                    <a:pt x="4947" y="1617"/>
                  </a:cubicBezTo>
                  <a:cubicBezTo>
                    <a:pt x="4947" y="1901"/>
                    <a:pt x="5010" y="2153"/>
                    <a:pt x="5104" y="2436"/>
                  </a:cubicBezTo>
                  <a:cubicBezTo>
                    <a:pt x="4994" y="2452"/>
                    <a:pt x="4876" y="2460"/>
                    <a:pt x="4754" y="2460"/>
                  </a:cubicBezTo>
                  <a:cubicBezTo>
                    <a:pt x="4632" y="2460"/>
                    <a:pt x="4506" y="2452"/>
                    <a:pt x="4379" y="2436"/>
                  </a:cubicBezTo>
                  <a:cubicBezTo>
                    <a:pt x="4222" y="2216"/>
                    <a:pt x="4159" y="1932"/>
                    <a:pt x="4159" y="1617"/>
                  </a:cubicBezTo>
                  <a:cubicBezTo>
                    <a:pt x="4159" y="1334"/>
                    <a:pt x="4253" y="1050"/>
                    <a:pt x="4379" y="798"/>
                  </a:cubicBezTo>
                  <a:close/>
                  <a:moveTo>
                    <a:pt x="10801" y="817"/>
                  </a:moveTo>
                  <a:cubicBezTo>
                    <a:pt x="10917" y="817"/>
                    <a:pt x="11036" y="841"/>
                    <a:pt x="11153" y="893"/>
                  </a:cubicBezTo>
                  <a:lnTo>
                    <a:pt x="12728" y="1649"/>
                  </a:lnTo>
                  <a:lnTo>
                    <a:pt x="11153" y="2405"/>
                  </a:lnTo>
                  <a:cubicBezTo>
                    <a:pt x="11032" y="2465"/>
                    <a:pt x="10908" y="2493"/>
                    <a:pt x="10788" y="2493"/>
                  </a:cubicBezTo>
                  <a:cubicBezTo>
                    <a:pt x="10346" y="2493"/>
                    <a:pt x="9956" y="2120"/>
                    <a:pt x="9956" y="1649"/>
                  </a:cubicBezTo>
                  <a:cubicBezTo>
                    <a:pt x="9956" y="1173"/>
                    <a:pt x="10354" y="817"/>
                    <a:pt x="10801" y="817"/>
                  </a:cubicBezTo>
                  <a:close/>
                  <a:moveTo>
                    <a:pt x="10785" y="0"/>
                  </a:moveTo>
                  <a:cubicBezTo>
                    <a:pt x="10221" y="0"/>
                    <a:pt x="9666" y="291"/>
                    <a:pt x="9357" y="798"/>
                  </a:cubicBezTo>
                  <a:cubicBezTo>
                    <a:pt x="8349" y="168"/>
                    <a:pt x="6207" y="10"/>
                    <a:pt x="5010" y="10"/>
                  </a:cubicBezTo>
                  <a:cubicBezTo>
                    <a:pt x="3592" y="10"/>
                    <a:pt x="0" y="231"/>
                    <a:pt x="0" y="1649"/>
                  </a:cubicBezTo>
                  <a:cubicBezTo>
                    <a:pt x="0" y="3066"/>
                    <a:pt x="3529" y="3318"/>
                    <a:pt x="5010" y="3318"/>
                  </a:cubicBezTo>
                  <a:cubicBezTo>
                    <a:pt x="6207" y="3318"/>
                    <a:pt x="8349" y="3161"/>
                    <a:pt x="9357" y="2531"/>
                  </a:cubicBezTo>
                  <a:cubicBezTo>
                    <a:pt x="9667" y="3039"/>
                    <a:pt x="10224" y="3315"/>
                    <a:pt x="10790" y="3315"/>
                  </a:cubicBezTo>
                  <a:cubicBezTo>
                    <a:pt x="11031" y="3315"/>
                    <a:pt x="11274" y="3265"/>
                    <a:pt x="11500" y="3161"/>
                  </a:cubicBezTo>
                  <a:lnTo>
                    <a:pt x="13894" y="2058"/>
                  </a:lnTo>
                  <a:cubicBezTo>
                    <a:pt x="14052" y="1964"/>
                    <a:pt x="14146" y="1838"/>
                    <a:pt x="14146" y="1649"/>
                  </a:cubicBezTo>
                  <a:cubicBezTo>
                    <a:pt x="14146" y="1491"/>
                    <a:pt x="14020" y="1334"/>
                    <a:pt x="13894" y="1271"/>
                  </a:cubicBezTo>
                  <a:lnTo>
                    <a:pt x="11500" y="168"/>
                  </a:lnTo>
                  <a:cubicBezTo>
                    <a:pt x="11272" y="54"/>
                    <a:pt x="11028" y="0"/>
                    <a:pt x="107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35" name="Google Shape;11135;p78"/>
            <p:cNvSpPr/>
            <p:nvPr/>
          </p:nvSpPr>
          <p:spPr>
            <a:xfrm>
              <a:off x="-13383850" y="16811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51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36" name="Google Shape;11136;p78"/>
            <p:cNvSpPr/>
            <p:nvPr/>
          </p:nvSpPr>
          <p:spPr>
            <a:xfrm>
              <a:off x="-13446075" y="169220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3" y="1670"/>
                    <a:pt x="1671" y="1292"/>
                    <a:pt x="1671" y="851"/>
                  </a:cubicBezTo>
                  <a:cubicBezTo>
                    <a:pt x="1671" y="379"/>
                    <a:pt x="1293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37" name="Google Shape;11137;p78"/>
            <p:cNvSpPr/>
            <p:nvPr/>
          </p:nvSpPr>
          <p:spPr>
            <a:xfrm>
              <a:off x="-13446075" y="17961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20" y="0"/>
                  </a:moveTo>
                  <a:cubicBezTo>
                    <a:pt x="379" y="0"/>
                    <a:pt x="1" y="347"/>
                    <a:pt x="1" y="819"/>
                  </a:cubicBezTo>
                  <a:cubicBezTo>
                    <a:pt x="1" y="1260"/>
                    <a:pt x="379" y="1639"/>
                    <a:pt x="820" y="1639"/>
                  </a:cubicBezTo>
                  <a:cubicBezTo>
                    <a:pt x="1293" y="1639"/>
                    <a:pt x="1671" y="1260"/>
                    <a:pt x="1671" y="819"/>
                  </a:cubicBezTo>
                  <a:cubicBezTo>
                    <a:pt x="1671" y="347"/>
                    <a:pt x="1293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38" name="Google Shape;11138;p78"/>
            <p:cNvSpPr/>
            <p:nvPr/>
          </p:nvSpPr>
          <p:spPr>
            <a:xfrm>
              <a:off x="-13487025" y="1743400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61" y="1670"/>
                    <a:pt x="1639" y="1292"/>
                    <a:pt x="1639" y="851"/>
                  </a:cubicBezTo>
                  <a:cubicBezTo>
                    <a:pt x="1639" y="379"/>
                    <a:pt x="1261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39" name="Google Shape;11139;p78"/>
            <p:cNvSpPr/>
            <p:nvPr/>
          </p:nvSpPr>
          <p:spPr>
            <a:xfrm>
              <a:off x="-13383850" y="180562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19"/>
                  </a:cubicBezTo>
                  <a:cubicBezTo>
                    <a:pt x="1639" y="378"/>
                    <a:pt x="1292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40" name="Google Shape;11140;p78"/>
            <p:cNvSpPr/>
            <p:nvPr/>
          </p:nvSpPr>
          <p:spPr>
            <a:xfrm>
              <a:off x="-13529550" y="1639425"/>
              <a:ext cx="352075" cy="248925"/>
            </a:xfrm>
            <a:custGeom>
              <a:avLst/>
              <a:gdLst/>
              <a:ahLst/>
              <a:cxnLst/>
              <a:rect l="l" t="t" r="r" b="b"/>
              <a:pathLst>
                <a:path w="14083" h="9957" extrusionOk="0">
                  <a:moveTo>
                    <a:pt x="7057" y="820"/>
                  </a:moveTo>
                  <a:cubicBezTo>
                    <a:pt x="10554" y="820"/>
                    <a:pt x="13264" y="2805"/>
                    <a:pt x="13264" y="5010"/>
                  </a:cubicBezTo>
                  <a:cubicBezTo>
                    <a:pt x="13264" y="7215"/>
                    <a:pt x="10554" y="9137"/>
                    <a:pt x="7057" y="9137"/>
                  </a:cubicBezTo>
                  <a:cubicBezTo>
                    <a:pt x="3529" y="9137"/>
                    <a:pt x="819" y="7215"/>
                    <a:pt x="819" y="5010"/>
                  </a:cubicBezTo>
                  <a:cubicBezTo>
                    <a:pt x="819" y="2742"/>
                    <a:pt x="3623" y="820"/>
                    <a:pt x="7057" y="820"/>
                  </a:cubicBezTo>
                  <a:close/>
                  <a:moveTo>
                    <a:pt x="7057" y="1"/>
                  </a:moveTo>
                  <a:cubicBezTo>
                    <a:pt x="3151" y="1"/>
                    <a:pt x="0" y="2238"/>
                    <a:pt x="0" y="5010"/>
                  </a:cubicBezTo>
                  <a:cubicBezTo>
                    <a:pt x="0" y="7846"/>
                    <a:pt x="3277" y="9956"/>
                    <a:pt x="7057" y="9956"/>
                  </a:cubicBezTo>
                  <a:cubicBezTo>
                    <a:pt x="10870" y="9956"/>
                    <a:pt x="14083" y="7783"/>
                    <a:pt x="14083" y="5010"/>
                  </a:cubicBezTo>
                  <a:cubicBezTo>
                    <a:pt x="14083" y="2238"/>
                    <a:pt x="10933" y="1"/>
                    <a:pt x="7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41" name="Google Shape;11141;p78"/>
            <p:cNvSpPr/>
            <p:nvPr/>
          </p:nvSpPr>
          <p:spPr>
            <a:xfrm>
              <a:off x="-13323200" y="1722925"/>
              <a:ext cx="104775" cy="82725"/>
            </a:xfrm>
            <a:custGeom>
              <a:avLst/>
              <a:gdLst/>
              <a:ahLst/>
              <a:cxnLst/>
              <a:rect l="l" t="t" r="r" b="b"/>
              <a:pathLst>
                <a:path w="4191" h="3309" extrusionOk="0">
                  <a:moveTo>
                    <a:pt x="2111" y="819"/>
                  </a:moveTo>
                  <a:cubicBezTo>
                    <a:pt x="2773" y="819"/>
                    <a:pt x="3372" y="1229"/>
                    <a:pt x="3372" y="1670"/>
                  </a:cubicBezTo>
                  <a:cubicBezTo>
                    <a:pt x="3372" y="2080"/>
                    <a:pt x="2805" y="2489"/>
                    <a:pt x="2111" y="2489"/>
                  </a:cubicBezTo>
                  <a:cubicBezTo>
                    <a:pt x="1418" y="2489"/>
                    <a:pt x="851" y="2080"/>
                    <a:pt x="851" y="1670"/>
                  </a:cubicBezTo>
                  <a:cubicBezTo>
                    <a:pt x="883" y="1229"/>
                    <a:pt x="1418" y="819"/>
                    <a:pt x="2111" y="819"/>
                  </a:cubicBezTo>
                  <a:close/>
                  <a:moveTo>
                    <a:pt x="2111" y="0"/>
                  </a:moveTo>
                  <a:cubicBezTo>
                    <a:pt x="914" y="0"/>
                    <a:pt x="1" y="756"/>
                    <a:pt x="1" y="1670"/>
                  </a:cubicBezTo>
                  <a:cubicBezTo>
                    <a:pt x="64" y="2552"/>
                    <a:pt x="946" y="3308"/>
                    <a:pt x="2111" y="3308"/>
                  </a:cubicBezTo>
                  <a:cubicBezTo>
                    <a:pt x="3277" y="3308"/>
                    <a:pt x="4191" y="2552"/>
                    <a:pt x="4191" y="1670"/>
                  </a:cubicBezTo>
                  <a:cubicBezTo>
                    <a:pt x="4191" y="756"/>
                    <a:pt x="3277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142" name="Google Shape;11142;p78"/>
          <p:cNvGrpSpPr/>
          <p:nvPr/>
        </p:nvGrpSpPr>
        <p:grpSpPr>
          <a:xfrm>
            <a:off x="7070809" y="2282519"/>
            <a:ext cx="458465" cy="453411"/>
            <a:chOff x="-13531925" y="2075775"/>
            <a:chExt cx="356025" cy="352100"/>
          </a:xfrm>
          <a:solidFill>
            <a:srgbClr val="009447"/>
          </a:solidFill>
        </p:grpSpPr>
        <p:sp>
          <p:nvSpPr>
            <p:cNvPr id="11143" name="Google Shape;11143;p78"/>
            <p:cNvSpPr/>
            <p:nvPr/>
          </p:nvSpPr>
          <p:spPr>
            <a:xfrm>
              <a:off x="-13531925" y="2075775"/>
              <a:ext cx="356025" cy="352100"/>
            </a:xfrm>
            <a:custGeom>
              <a:avLst/>
              <a:gdLst/>
              <a:ahLst/>
              <a:cxnLst/>
              <a:rect l="l" t="t" r="r" b="b"/>
              <a:pathLst>
                <a:path w="14241" h="14084" extrusionOk="0">
                  <a:moveTo>
                    <a:pt x="9610" y="725"/>
                  </a:moveTo>
                  <a:cubicBezTo>
                    <a:pt x="9862" y="725"/>
                    <a:pt x="10019" y="946"/>
                    <a:pt x="10019" y="1166"/>
                  </a:cubicBezTo>
                  <a:lnTo>
                    <a:pt x="10019" y="2017"/>
                  </a:lnTo>
                  <a:lnTo>
                    <a:pt x="10019" y="2111"/>
                  </a:lnTo>
                  <a:lnTo>
                    <a:pt x="9830" y="2395"/>
                  </a:lnTo>
                  <a:cubicBezTo>
                    <a:pt x="9736" y="2426"/>
                    <a:pt x="9704" y="2426"/>
                    <a:pt x="9610" y="2426"/>
                  </a:cubicBezTo>
                  <a:lnTo>
                    <a:pt x="4632" y="2426"/>
                  </a:lnTo>
                  <a:cubicBezTo>
                    <a:pt x="4538" y="2426"/>
                    <a:pt x="4474" y="2395"/>
                    <a:pt x="4411" y="2395"/>
                  </a:cubicBezTo>
                  <a:lnTo>
                    <a:pt x="4222" y="2111"/>
                  </a:lnTo>
                  <a:lnTo>
                    <a:pt x="4222" y="2017"/>
                  </a:lnTo>
                  <a:lnTo>
                    <a:pt x="4222" y="1166"/>
                  </a:lnTo>
                  <a:cubicBezTo>
                    <a:pt x="4222" y="946"/>
                    <a:pt x="4411" y="725"/>
                    <a:pt x="4632" y="725"/>
                  </a:cubicBezTo>
                  <a:close/>
                  <a:moveTo>
                    <a:pt x="9232" y="3308"/>
                  </a:moveTo>
                  <a:lnTo>
                    <a:pt x="8633" y="4128"/>
                  </a:lnTo>
                  <a:lnTo>
                    <a:pt x="5735" y="4128"/>
                  </a:lnTo>
                  <a:lnTo>
                    <a:pt x="5105" y="3308"/>
                  </a:lnTo>
                  <a:close/>
                  <a:moveTo>
                    <a:pt x="2175" y="4915"/>
                  </a:moveTo>
                  <a:cubicBezTo>
                    <a:pt x="2427" y="4915"/>
                    <a:pt x="2584" y="5104"/>
                    <a:pt x="2584" y="5325"/>
                  </a:cubicBezTo>
                  <a:lnTo>
                    <a:pt x="2584" y="5766"/>
                  </a:lnTo>
                  <a:lnTo>
                    <a:pt x="1734" y="5766"/>
                  </a:lnTo>
                  <a:lnTo>
                    <a:pt x="1734" y="5325"/>
                  </a:lnTo>
                  <a:cubicBezTo>
                    <a:pt x="1734" y="5104"/>
                    <a:pt x="1954" y="4915"/>
                    <a:pt x="2175" y="4915"/>
                  </a:cubicBezTo>
                  <a:close/>
                  <a:moveTo>
                    <a:pt x="12193" y="4915"/>
                  </a:moveTo>
                  <a:cubicBezTo>
                    <a:pt x="12414" y="4915"/>
                    <a:pt x="12603" y="5104"/>
                    <a:pt x="12603" y="5325"/>
                  </a:cubicBezTo>
                  <a:lnTo>
                    <a:pt x="12603" y="5766"/>
                  </a:lnTo>
                  <a:lnTo>
                    <a:pt x="11784" y="5766"/>
                  </a:lnTo>
                  <a:lnTo>
                    <a:pt x="11784" y="5325"/>
                  </a:lnTo>
                  <a:lnTo>
                    <a:pt x="11752" y="5325"/>
                  </a:lnTo>
                  <a:cubicBezTo>
                    <a:pt x="11752" y="5104"/>
                    <a:pt x="11941" y="4915"/>
                    <a:pt x="12193" y="4915"/>
                  </a:cubicBezTo>
                  <a:close/>
                  <a:moveTo>
                    <a:pt x="8570" y="4947"/>
                  </a:moveTo>
                  <a:lnTo>
                    <a:pt x="9263" y="6364"/>
                  </a:lnTo>
                  <a:cubicBezTo>
                    <a:pt x="9358" y="6522"/>
                    <a:pt x="9452" y="6616"/>
                    <a:pt x="9641" y="6616"/>
                  </a:cubicBezTo>
                  <a:lnTo>
                    <a:pt x="12981" y="6616"/>
                  </a:lnTo>
                  <a:cubicBezTo>
                    <a:pt x="13201" y="6616"/>
                    <a:pt x="13390" y="6806"/>
                    <a:pt x="13390" y="7026"/>
                  </a:cubicBezTo>
                  <a:lnTo>
                    <a:pt x="13390" y="7467"/>
                  </a:lnTo>
                  <a:lnTo>
                    <a:pt x="9200" y="7467"/>
                  </a:lnTo>
                  <a:cubicBezTo>
                    <a:pt x="8665" y="6963"/>
                    <a:pt x="7972" y="6648"/>
                    <a:pt x="7184" y="6648"/>
                  </a:cubicBezTo>
                  <a:cubicBezTo>
                    <a:pt x="6396" y="6648"/>
                    <a:pt x="5703" y="6963"/>
                    <a:pt x="5136" y="7467"/>
                  </a:cubicBezTo>
                  <a:lnTo>
                    <a:pt x="977" y="7467"/>
                  </a:lnTo>
                  <a:lnTo>
                    <a:pt x="977" y="7026"/>
                  </a:lnTo>
                  <a:cubicBezTo>
                    <a:pt x="914" y="6774"/>
                    <a:pt x="1103" y="6616"/>
                    <a:pt x="1356" y="6616"/>
                  </a:cubicBezTo>
                  <a:lnTo>
                    <a:pt x="4664" y="6616"/>
                  </a:lnTo>
                  <a:cubicBezTo>
                    <a:pt x="4821" y="6616"/>
                    <a:pt x="4979" y="6522"/>
                    <a:pt x="5010" y="6364"/>
                  </a:cubicBezTo>
                  <a:lnTo>
                    <a:pt x="5735" y="4947"/>
                  </a:lnTo>
                  <a:close/>
                  <a:moveTo>
                    <a:pt x="4506" y="8255"/>
                  </a:moveTo>
                  <a:cubicBezTo>
                    <a:pt x="4317" y="8664"/>
                    <a:pt x="4222" y="9042"/>
                    <a:pt x="4222" y="9515"/>
                  </a:cubicBezTo>
                  <a:cubicBezTo>
                    <a:pt x="4222" y="9956"/>
                    <a:pt x="4348" y="10366"/>
                    <a:pt x="4506" y="10744"/>
                  </a:cubicBezTo>
                  <a:lnTo>
                    <a:pt x="914" y="10744"/>
                  </a:lnTo>
                  <a:lnTo>
                    <a:pt x="914" y="8255"/>
                  </a:lnTo>
                  <a:close/>
                  <a:moveTo>
                    <a:pt x="13390" y="8286"/>
                  </a:moveTo>
                  <a:lnTo>
                    <a:pt x="13390" y="10744"/>
                  </a:lnTo>
                  <a:lnTo>
                    <a:pt x="9767" y="10744"/>
                  </a:lnTo>
                  <a:cubicBezTo>
                    <a:pt x="9988" y="10334"/>
                    <a:pt x="10051" y="9956"/>
                    <a:pt x="10051" y="9515"/>
                  </a:cubicBezTo>
                  <a:cubicBezTo>
                    <a:pt x="10051" y="9074"/>
                    <a:pt x="9925" y="8664"/>
                    <a:pt x="9767" y="8286"/>
                  </a:cubicBezTo>
                  <a:close/>
                  <a:moveTo>
                    <a:pt x="7152" y="7373"/>
                  </a:moveTo>
                  <a:cubicBezTo>
                    <a:pt x="8287" y="7373"/>
                    <a:pt x="9232" y="8318"/>
                    <a:pt x="9232" y="9483"/>
                  </a:cubicBezTo>
                  <a:cubicBezTo>
                    <a:pt x="9232" y="10618"/>
                    <a:pt x="8287" y="11563"/>
                    <a:pt x="7152" y="11563"/>
                  </a:cubicBezTo>
                  <a:cubicBezTo>
                    <a:pt x="5987" y="11563"/>
                    <a:pt x="5042" y="10618"/>
                    <a:pt x="5042" y="9483"/>
                  </a:cubicBezTo>
                  <a:cubicBezTo>
                    <a:pt x="5042" y="8318"/>
                    <a:pt x="5987" y="7373"/>
                    <a:pt x="7152" y="7373"/>
                  </a:cubicBezTo>
                  <a:close/>
                  <a:moveTo>
                    <a:pt x="13390" y="11563"/>
                  </a:moveTo>
                  <a:lnTo>
                    <a:pt x="13390" y="12791"/>
                  </a:lnTo>
                  <a:cubicBezTo>
                    <a:pt x="13390" y="13012"/>
                    <a:pt x="13201" y="13201"/>
                    <a:pt x="12981" y="13201"/>
                  </a:cubicBezTo>
                  <a:lnTo>
                    <a:pt x="1356" y="13201"/>
                  </a:lnTo>
                  <a:cubicBezTo>
                    <a:pt x="1103" y="13201"/>
                    <a:pt x="946" y="13012"/>
                    <a:pt x="946" y="12791"/>
                  </a:cubicBezTo>
                  <a:lnTo>
                    <a:pt x="946" y="11563"/>
                  </a:lnTo>
                  <a:lnTo>
                    <a:pt x="5136" y="11563"/>
                  </a:lnTo>
                  <a:cubicBezTo>
                    <a:pt x="5640" y="12067"/>
                    <a:pt x="6396" y="12382"/>
                    <a:pt x="7184" y="12382"/>
                  </a:cubicBezTo>
                  <a:cubicBezTo>
                    <a:pt x="7972" y="12382"/>
                    <a:pt x="8665" y="12067"/>
                    <a:pt x="9200" y="11563"/>
                  </a:cubicBezTo>
                  <a:close/>
                  <a:moveTo>
                    <a:pt x="4569" y="0"/>
                  </a:moveTo>
                  <a:cubicBezTo>
                    <a:pt x="3907" y="0"/>
                    <a:pt x="3309" y="536"/>
                    <a:pt x="3309" y="1261"/>
                  </a:cubicBezTo>
                  <a:lnTo>
                    <a:pt x="3309" y="2111"/>
                  </a:lnTo>
                  <a:cubicBezTo>
                    <a:pt x="3309" y="2458"/>
                    <a:pt x="3466" y="2836"/>
                    <a:pt x="3750" y="3056"/>
                  </a:cubicBezTo>
                  <a:lnTo>
                    <a:pt x="4884" y="4632"/>
                  </a:lnTo>
                  <a:lnTo>
                    <a:pt x="4317" y="5829"/>
                  </a:lnTo>
                  <a:lnTo>
                    <a:pt x="3309" y="5829"/>
                  </a:lnTo>
                  <a:lnTo>
                    <a:pt x="3309" y="5388"/>
                  </a:lnTo>
                  <a:cubicBezTo>
                    <a:pt x="3309" y="4726"/>
                    <a:pt x="2773" y="4159"/>
                    <a:pt x="2112" y="4159"/>
                  </a:cubicBezTo>
                  <a:cubicBezTo>
                    <a:pt x="1419" y="4159"/>
                    <a:pt x="851" y="4726"/>
                    <a:pt x="851" y="5388"/>
                  </a:cubicBezTo>
                  <a:lnTo>
                    <a:pt x="851" y="5860"/>
                  </a:lnTo>
                  <a:cubicBezTo>
                    <a:pt x="379" y="6018"/>
                    <a:pt x="1" y="6490"/>
                    <a:pt x="1" y="7026"/>
                  </a:cubicBezTo>
                  <a:lnTo>
                    <a:pt x="1" y="12823"/>
                  </a:lnTo>
                  <a:cubicBezTo>
                    <a:pt x="1" y="13485"/>
                    <a:pt x="568" y="14083"/>
                    <a:pt x="1229" y="14083"/>
                  </a:cubicBezTo>
                  <a:lnTo>
                    <a:pt x="12855" y="14083"/>
                  </a:lnTo>
                  <a:cubicBezTo>
                    <a:pt x="13516" y="14083"/>
                    <a:pt x="14115" y="13516"/>
                    <a:pt x="14115" y="12823"/>
                  </a:cubicBezTo>
                  <a:lnTo>
                    <a:pt x="14115" y="7026"/>
                  </a:lnTo>
                  <a:cubicBezTo>
                    <a:pt x="14241" y="6490"/>
                    <a:pt x="13863" y="6018"/>
                    <a:pt x="13390" y="5860"/>
                  </a:cubicBezTo>
                  <a:lnTo>
                    <a:pt x="13390" y="5388"/>
                  </a:lnTo>
                  <a:cubicBezTo>
                    <a:pt x="13390" y="4726"/>
                    <a:pt x="12855" y="4159"/>
                    <a:pt x="12130" y="4159"/>
                  </a:cubicBezTo>
                  <a:cubicBezTo>
                    <a:pt x="11469" y="4159"/>
                    <a:pt x="10870" y="4726"/>
                    <a:pt x="10870" y="5388"/>
                  </a:cubicBezTo>
                  <a:lnTo>
                    <a:pt x="10870" y="5829"/>
                  </a:lnTo>
                  <a:lnTo>
                    <a:pt x="9862" y="5829"/>
                  </a:lnTo>
                  <a:lnTo>
                    <a:pt x="9263" y="4632"/>
                  </a:lnTo>
                  <a:lnTo>
                    <a:pt x="10429" y="3056"/>
                  </a:lnTo>
                  <a:cubicBezTo>
                    <a:pt x="10681" y="2836"/>
                    <a:pt x="10838" y="2521"/>
                    <a:pt x="10838" y="2111"/>
                  </a:cubicBezTo>
                  <a:lnTo>
                    <a:pt x="10838" y="1261"/>
                  </a:lnTo>
                  <a:cubicBezTo>
                    <a:pt x="10838" y="568"/>
                    <a:pt x="10303" y="0"/>
                    <a:pt x="9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44" name="Google Shape;11144;p78"/>
            <p:cNvSpPr/>
            <p:nvPr/>
          </p:nvSpPr>
          <p:spPr>
            <a:xfrm>
              <a:off x="-13384625" y="2282125"/>
              <a:ext cx="63025" cy="60675"/>
            </a:xfrm>
            <a:custGeom>
              <a:avLst/>
              <a:gdLst/>
              <a:ahLst/>
              <a:cxnLst/>
              <a:rect l="l" t="t" r="r" b="b"/>
              <a:pathLst>
                <a:path w="2521" h="2427" extrusionOk="0">
                  <a:moveTo>
                    <a:pt x="1260" y="788"/>
                  </a:moveTo>
                  <a:cubicBezTo>
                    <a:pt x="1449" y="788"/>
                    <a:pt x="1670" y="977"/>
                    <a:pt x="1670" y="1229"/>
                  </a:cubicBezTo>
                  <a:cubicBezTo>
                    <a:pt x="1670" y="1450"/>
                    <a:pt x="1481" y="1639"/>
                    <a:pt x="1260" y="1639"/>
                  </a:cubicBezTo>
                  <a:cubicBezTo>
                    <a:pt x="1008" y="1639"/>
                    <a:pt x="851" y="1450"/>
                    <a:pt x="851" y="1229"/>
                  </a:cubicBezTo>
                  <a:cubicBezTo>
                    <a:pt x="851" y="977"/>
                    <a:pt x="1040" y="788"/>
                    <a:pt x="1260" y="788"/>
                  </a:cubicBezTo>
                  <a:close/>
                  <a:moveTo>
                    <a:pt x="1260" y="1"/>
                  </a:moveTo>
                  <a:cubicBezTo>
                    <a:pt x="536" y="1"/>
                    <a:pt x="0" y="568"/>
                    <a:pt x="0" y="1229"/>
                  </a:cubicBezTo>
                  <a:cubicBezTo>
                    <a:pt x="0" y="1891"/>
                    <a:pt x="536" y="2427"/>
                    <a:pt x="1260" y="2427"/>
                  </a:cubicBezTo>
                  <a:cubicBezTo>
                    <a:pt x="1954" y="2427"/>
                    <a:pt x="2521" y="1923"/>
                    <a:pt x="2521" y="1229"/>
                  </a:cubicBez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145" name="Google Shape;11145;p78"/>
          <p:cNvGrpSpPr/>
          <p:nvPr/>
        </p:nvGrpSpPr>
        <p:grpSpPr>
          <a:xfrm>
            <a:off x="7072837" y="2826793"/>
            <a:ext cx="454409" cy="454409"/>
            <a:chOff x="-13528775" y="2507400"/>
            <a:chExt cx="352875" cy="352875"/>
          </a:xfrm>
          <a:solidFill>
            <a:srgbClr val="009447"/>
          </a:solidFill>
        </p:grpSpPr>
        <p:sp>
          <p:nvSpPr>
            <p:cNvPr id="11146" name="Google Shape;11146;p78"/>
            <p:cNvSpPr/>
            <p:nvPr/>
          </p:nvSpPr>
          <p:spPr>
            <a:xfrm>
              <a:off x="-13528775" y="25074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6018" y="851"/>
                  </a:moveTo>
                  <a:lnTo>
                    <a:pt x="7121" y="2489"/>
                  </a:lnTo>
                  <a:lnTo>
                    <a:pt x="5640" y="2489"/>
                  </a:lnTo>
                  <a:lnTo>
                    <a:pt x="4538" y="851"/>
                  </a:lnTo>
                  <a:close/>
                  <a:moveTo>
                    <a:pt x="8507" y="851"/>
                  </a:moveTo>
                  <a:lnTo>
                    <a:pt x="9610" y="2489"/>
                  </a:lnTo>
                  <a:lnTo>
                    <a:pt x="8129" y="2489"/>
                  </a:lnTo>
                  <a:lnTo>
                    <a:pt x="7026" y="851"/>
                  </a:lnTo>
                  <a:close/>
                  <a:moveTo>
                    <a:pt x="10996" y="851"/>
                  </a:moveTo>
                  <a:lnTo>
                    <a:pt x="12099" y="2489"/>
                  </a:lnTo>
                  <a:lnTo>
                    <a:pt x="10586" y="2489"/>
                  </a:lnTo>
                  <a:lnTo>
                    <a:pt x="9484" y="851"/>
                  </a:lnTo>
                  <a:close/>
                  <a:moveTo>
                    <a:pt x="12855" y="851"/>
                  </a:moveTo>
                  <a:cubicBezTo>
                    <a:pt x="13075" y="851"/>
                    <a:pt x="13264" y="1040"/>
                    <a:pt x="13264" y="1260"/>
                  </a:cubicBezTo>
                  <a:lnTo>
                    <a:pt x="13264" y="2489"/>
                  </a:lnTo>
                  <a:lnTo>
                    <a:pt x="13075" y="2489"/>
                  </a:lnTo>
                  <a:lnTo>
                    <a:pt x="11973" y="851"/>
                  </a:lnTo>
                  <a:close/>
                  <a:moveTo>
                    <a:pt x="7121" y="3308"/>
                  </a:moveTo>
                  <a:lnTo>
                    <a:pt x="6018" y="4978"/>
                  </a:lnTo>
                  <a:lnTo>
                    <a:pt x="4538" y="4978"/>
                  </a:lnTo>
                  <a:lnTo>
                    <a:pt x="5640" y="3308"/>
                  </a:lnTo>
                  <a:close/>
                  <a:moveTo>
                    <a:pt x="9610" y="3308"/>
                  </a:moveTo>
                  <a:lnTo>
                    <a:pt x="8507" y="4978"/>
                  </a:lnTo>
                  <a:lnTo>
                    <a:pt x="7026" y="4978"/>
                  </a:lnTo>
                  <a:lnTo>
                    <a:pt x="8129" y="3308"/>
                  </a:lnTo>
                  <a:close/>
                  <a:moveTo>
                    <a:pt x="12099" y="3308"/>
                  </a:moveTo>
                  <a:lnTo>
                    <a:pt x="10996" y="4978"/>
                  </a:lnTo>
                  <a:lnTo>
                    <a:pt x="9484" y="4978"/>
                  </a:lnTo>
                  <a:lnTo>
                    <a:pt x="10586" y="3308"/>
                  </a:lnTo>
                  <a:close/>
                  <a:moveTo>
                    <a:pt x="13264" y="3308"/>
                  </a:moveTo>
                  <a:lnTo>
                    <a:pt x="13264" y="4978"/>
                  </a:lnTo>
                  <a:lnTo>
                    <a:pt x="11973" y="4978"/>
                  </a:lnTo>
                  <a:lnTo>
                    <a:pt x="13075" y="3308"/>
                  </a:lnTo>
                  <a:close/>
                  <a:moveTo>
                    <a:pt x="3561" y="851"/>
                  </a:moveTo>
                  <a:lnTo>
                    <a:pt x="4916" y="2930"/>
                  </a:lnTo>
                  <a:lnTo>
                    <a:pt x="3561" y="5009"/>
                  </a:lnTo>
                  <a:lnTo>
                    <a:pt x="820" y="5009"/>
                  </a:lnTo>
                  <a:lnTo>
                    <a:pt x="820" y="1323"/>
                  </a:lnTo>
                  <a:cubicBezTo>
                    <a:pt x="788" y="1040"/>
                    <a:pt x="977" y="851"/>
                    <a:pt x="1230" y="851"/>
                  </a:cubicBezTo>
                  <a:close/>
                  <a:moveTo>
                    <a:pt x="13264" y="5797"/>
                  </a:moveTo>
                  <a:lnTo>
                    <a:pt x="13264" y="12886"/>
                  </a:lnTo>
                  <a:cubicBezTo>
                    <a:pt x="13264" y="13138"/>
                    <a:pt x="13075" y="13327"/>
                    <a:pt x="12855" y="13327"/>
                  </a:cubicBezTo>
                  <a:lnTo>
                    <a:pt x="1230" y="13327"/>
                  </a:lnTo>
                  <a:cubicBezTo>
                    <a:pt x="1009" y="13327"/>
                    <a:pt x="851" y="13138"/>
                    <a:pt x="851" y="12886"/>
                  </a:cubicBezTo>
                  <a:lnTo>
                    <a:pt x="851" y="5797"/>
                  </a:lnTo>
                  <a:close/>
                  <a:moveTo>
                    <a:pt x="1230" y="0"/>
                  </a:moveTo>
                  <a:cubicBezTo>
                    <a:pt x="568" y="0"/>
                    <a:pt x="1" y="567"/>
                    <a:pt x="1" y="1260"/>
                  </a:cubicBezTo>
                  <a:lnTo>
                    <a:pt x="1" y="12886"/>
                  </a:lnTo>
                  <a:cubicBezTo>
                    <a:pt x="1" y="13547"/>
                    <a:pt x="568" y="14114"/>
                    <a:pt x="1230" y="14114"/>
                  </a:cubicBezTo>
                  <a:lnTo>
                    <a:pt x="12855" y="14114"/>
                  </a:lnTo>
                  <a:cubicBezTo>
                    <a:pt x="13516" y="14114"/>
                    <a:pt x="14115" y="13547"/>
                    <a:pt x="14115" y="12886"/>
                  </a:cubicBezTo>
                  <a:lnTo>
                    <a:pt x="14115" y="1260"/>
                  </a:lnTo>
                  <a:cubicBezTo>
                    <a:pt x="14115" y="599"/>
                    <a:pt x="13548" y="0"/>
                    <a:pt x="12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47" name="Google Shape;11147;p78"/>
            <p:cNvSpPr/>
            <p:nvPr/>
          </p:nvSpPr>
          <p:spPr>
            <a:xfrm>
              <a:off x="-13403525" y="2673750"/>
              <a:ext cx="123675" cy="145750"/>
            </a:xfrm>
            <a:custGeom>
              <a:avLst/>
              <a:gdLst/>
              <a:ahLst/>
              <a:cxnLst/>
              <a:rect l="l" t="t" r="r" b="b"/>
              <a:pathLst>
                <a:path w="4947" h="5830" extrusionOk="0">
                  <a:moveTo>
                    <a:pt x="819" y="1159"/>
                  </a:moveTo>
                  <a:lnTo>
                    <a:pt x="3749" y="2924"/>
                  </a:lnTo>
                  <a:lnTo>
                    <a:pt x="819" y="4688"/>
                  </a:lnTo>
                  <a:lnTo>
                    <a:pt x="819" y="1159"/>
                  </a:lnTo>
                  <a:close/>
                  <a:moveTo>
                    <a:pt x="415" y="0"/>
                  </a:moveTo>
                  <a:cubicBezTo>
                    <a:pt x="197" y="0"/>
                    <a:pt x="0" y="166"/>
                    <a:pt x="0" y="403"/>
                  </a:cubicBezTo>
                  <a:lnTo>
                    <a:pt x="0" y="5412"/>
                  </a:lnTo>
                  <a:cubicBezTo>
                    <a:pt x="0" y="5570"/>
                    <a:pt x="63" y="5696"/>
                    <a:pt x="189" y="5759"/>
                  </a:cubicBezTo>
                  <a:cubicBezTo>
                    <a:pt x="252" y="5806"/>
                    <a:pt x="323" y="5830"/>
                    <a:pt x="398" y="5830"/>
                  </a:cubicBezTo>
                  <a:cubicBezTo>
                    <a:pt x="473" y="5830"/>
                    <a:pt x="551" y="5806"/>
                    <a:pt x="630" y="5759"/>
                  </a:cubicBezTo>
                  <a:lnTo>
                    <a:pt x="4757" y="3239"/>
                  </a:lnTo>
                  <a:cubicBezTo>
                    <a:pt x="4883" y="3176"/>
                    <a:pt x="4946" y="3050"/>
                    <a:pt x="4946" y="2892"/>
                  </a:cubicBezTo>
                  <a:cubicBezTo>
                    <a:pt x="4946" y="2735"/>
                    <a:pt x="4883" y="2640"/>
                    <a:pt x="4757" y="2577"/>
                  </a:cubicBezTo>
                  <a:lnTo>
                    <a:pt x="630" y="57"/>
                  </a:lnTo>
                  <a:cubicBezTo>
                    <a:pt x="560" y="18"/>
                    <a:pt x="487" y="0"/>
                    <a:pt x="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48" name="Google Shape;11148;p78"/>
            <p:cNvSpPr/>
            <p:nvPr/>
          </p:nvSpPr>
          <p:spPr>
            <a:xfrm>
              <a:off x="-13486225" y="25593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19" y="0"/>
                  </a:moveTo>
                  <a:cubicBezTo>
                    <a:pt x="378" y="0"/>
                    <a:pt x="0" y="378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38" y="1292"/>
                    <a:pt x="1638" y="851"/>
                  </a:cubicBezTo>
                  <a:cubicBezTo>
                    <a:pt x="1638" y="378"/>
                    <a:pt x="1292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149" name="Google Shape;11149;p78"/>
          <p:cNvSpPr/>
          <p:nvPr/>
        </p:nvSpPr>
        <p:spPr>
          <a:xfrm>
            <a:off x="9497851" y="1779341"/>
            <a:ext cx="455439" cy="372252"/>
          </a:xfrm>
          <a:custGeom>
            <a:avLst/>
            <a:gdLst/>
            <a:ahLst/>
            <a:cxnLst/>
            <a:rect l="l" t="t" r="r" b="b"/>
            <a:pathLst>
              <a:path w="14147" h="11563" extrusionOk="0">
                <a:moveTo>
                  <a:pt x="6680" y="819"/>
                </a:moveTo>
                <a:lnTo>
                  <a:pt x="6680" y="5009"/>
                </a:lnTo>
                <a:lnTo>
                  <a:pt x="6648" y="5009"/>
                </a:lnTo>
                <a:cubicBezTo>
                  <a:pt x="6302" y="5041"/>
                  <a:pt x="5924" y="5167"/>
                  <a:pt x="5609" y="5356"/>
                </a:cubicBezTo>
                <a:lnTo>
                  <a:pt x="3624" y="1859"/>
                </a:lnTo>
                <a:cubicBezTo>
                  <a:pt x="4506" y="1260"/>
                  <a:pt x="5546" y="882"/>
                  <a:pt x="6680" y="819"/>
                </a:cubicBezTo>
                <a:close/>
                <a:moveTo>
                  <a:pt x="7531" y="819"/>
                </a:moveTo>
                <a:cubicBezTo>
                  <a:pt x="8633" y="914"/>
                  <a:pt x="9673" y="1260"/>
                  <a:pt x="10587" y="1859"/>
                </a:cubicBezTo>
                <a:lnTo>
                  <a:pt x="8539" y="5356"/>
                </a:lnTo>
                <a:cubicBezTo>
                  <a:pt x="8224" y="5167"/>
                  <a:pt x="7877" y="5041"/>
                  <a:pt x="7531" y="5009"/>
                </a:cubicBezTo>
                <a:lnTo>
                  <a:pt x="7531" y="819"/>
                </a:lnTo>
                <a:close/>
                <a:moveTo>
                  <a:pt x="2931" y="2332"/>
                </a:moveTo>
                <a:lnTo>
                  <a:pt x="5010" y="5829"/>
                </a:lnTo>
                <a:cubicBezTo>
                  <a:pt x="4632" y="6175"/>
                  <a:pt x="4412" y="6648"/>
                  <a:pt x="4286" y="7152"/>
                </a:cubicBezTo>
                <a:lnTo>
                  <a:pt x="915" y="5892"/>
                </a:lnTo>
                <a:cubicBezTo>
                  <a:pt x="1135" y="4474"/>
                  <a:pt x="1891" y="3214"/>
                  <a:pt x="2931" y="2332"/>
                </a:cubicBezTo>
                <a:close/>
                <a:moveTo>
                  <a:pt x="11248" y="2300"/>
                </a:moveTo>
                <a:cubicBezTo>
                  <a:pt x="12319" y="3214"/>
                  <a:pt x="13075" y="4474"/>
                  <a:pt x="13296" y="5892"/>
                </a:cubicBezTo>
                <a:lnTo>
                  <a:pt x="9925" y="7152"/>
                </a:lnTo>
                <a:cubicBezTo>
                  <a:pt x="9799" y="6648"/>
                  <a:pt x="9547" y="6207"/>
                  <a:pt x="9200" y="5829"/>
                </a:cubicBezTo>
                <a:lnTo>
                  <a:pt x="11248" y="2300"/>
                </a:lnTo>
                <a:close/>
                <a:moveTo>
                  <a:pt x="7090" y="5797"/>
                </a:moveTo>
                <a:cubicBezTo>
                  <a:pt x="8098" y="5797"/>
                  <a:pt x="8948" y="6522"/>
                  <a:pt x="9137" y="7467"/>
                </a:cubicBezTo>
                <a:lnTo>
                  <a:pt x="7090" y="8223"/>
                </a:lnTo>
                <a:lnTo>
                  <a:pt x="5042" y="7467"/>
                </a:lnTo>
                <a:cubicBezTo>
                  <a:pt x="5199" y="6522"/>
                  <a:pt x="6050" y="5797"/>
                  <a:pt x="7090" y="5797"/>
                </a:cubicBezTo>
                <a:close/>
                <a:moveTo>
                  <a:pt x="7090" y="9294"/>
                </a:moveTo>
                <a:lnTo>
                  <a:pt x="8161" y="10428"/>
                </a:lnTo>
                <a:cubicBezTo>
                  <a:pt x="7830" y="10633"/>
                  <a:pt x="7452" y="10735"/>
                  <a:pt x="7078" y="10735"/>
                </a:cubicBezTo>
                <a:cubicBezTo>
                  <a:pt x="6704" y="10735"/>
                  <a:pt x="6333" y="10633"/>
                  <a:pt x="6018" y="10428"/>
                </a:cubicBezTo>
                <a:lnTo>
                  <a:pt x="7090" y="9294"/>
                </a:lnTo>
                <a:close/>
                <a:moveTo>
                  <a:pt x="7090" y="0"/>
                </a:moveTo>
                <a:cubicBezTo>
                  <a:pt x="3498" y="0"/>
                  <a:pt x="473" y="2678"/>
                  <a:pt x="32" y="6144"/>
                </a:cubicBezTo>
                <a:cubicBezTo>
                  <a:pt x="1" y="6333"/>
                  <a:pt x="95" y="6490"/>
                  <a:pt x="316" y="6585"/>
                </a:cubicBezTo>
                <a:lnTo>
                  <a:pt x="6365" y="8853"/>
                </a:lnTo>
                <a:lnTo>
                  <a:pt x="5168" y="10208"/>
                </a:lnTo>
                <a:cubicBezTo>
                  <a:pt x="5010" y="10365"/>
                  <a:pt x="5010" y="10617"/>
                  <a:pt x="5168" y="10775"/>
                </a:cubicBezTo>
                <a:cubicBezTo>
                  <a:pt x="5672" y="11310"/>
                  <a:pt x="6365" y="11562"/>
                  <a:pt x="7090" y="11562"/>
                </a:cubicBezTo>
                <a:cubicBezTo>
                  <a:pt x="7846" y="11562"/>
                  <a:pt x="8507" y="11310"/>
                  <a:pt x="9011" y="10775"/>
                </a:cubicBezTo>
                <a:cubicBezTo>
                  <a:pt x="9169" y="10617"/>
                  <a:pt x="9169" y="10397"/>
                  <a:pt x="9011" y="10208"/>
                </a:cubicBezTo>
                <a:lnTo>
                  <a:pt x="7783" y="8853"/>
                </a:lnTo>
                <a:lnTo>
                  <a:pt x="13863" y="6585"/>
                </a:lnTo>
                <a:cubicBezTo>
                  <a:pt x="14052" y="6490"/>
                  <a:pt x="14147" y="6333"/>
                  <a:pt x="14147" y="6144"/>
                </a:cubicBezTo>
                <a:cubicBezTo>
                  <a:pt x="13706" y="2678"/>
                  <a:pt x="10650" y="0"/>
                  <a:pt x="7090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150" name="Google Shape;11150;p78"/>
          <p:cNvSpPr/>
          <p:nvPr/>
        </p:nvSpPr>
        <p:spPr>
          <a:xfrm>
            <a:off x="9497352" y="2282136"/>
            <a:ext cx="456437" cy="454184"/>
          </a:xfrm>
          <a:custGeom>
            <a:avLst/>
            <a:gdLst/>
            <a:ahLst/>
            <a:cxnLst/>
            <a:rect l="l" t="t" r="r" b="b"/>
            <a:pathLst>
              <a:path w="14178" h="14108" extrusionOk="0">
                <a:moveTo>
                  <a:pt x="8727" y="5034"/>
                </a:moveTo>
                <a:cubicBezTo>
                  <a:pt x="8948" y="5065"/>
                  <a:pt x="9137" y="5254"/>
                  <a:pt x="9137" y="5443"/>
                </a:cubicBezTo>
                <a:cubicBezTo>
                  <a:pt x="9137" y="5695"/>
                  <a:pt x="8948" y="5885"/>
                  <a:pt x="8727" y="5885"/>
                </a:cubicBezTo>
                <a:cubicBezTo>
                  <a:pt x="8507" y="5885"/>
                  <a:pt x="8318" y="5695"/>
                  <a:pt x="8318" y="5443"/>
                </a:cubicBezTo>
                <a:cubicBezTo>
                  <a:pt x="8318" y="5223"/>
                  <a:pt x="8507" y="5034"/>
                  <a:pt x="8727" y="5034"/>
                </a:cubicBezTo>
                <a:close/>
                <a:moveTo>
                  <a:pt x="5388" y="5065"/>
                </a:moveTo>
                <a:cubicBezTo>
                  <a:pt x="5640" y="5065"/>
                  <a:pt x="5829" y="5254"/>
                  <a:pt x="5829" y="5506"/>
                </a:cubicBezTo>
                <a:cubicBezTo>
                  <a:pt x="5829" y="5727"/>
                  <a:pt x="5640" y="5916"/>
                  <a:pt x="5388" y="5916"/>
                </a:cubicBezTo>
                <a:cubicBezTo>
                  <a:pt x="5167" y="5916"/>
                  <a:pt x="5010" y="5727"/>
                  <a:pt x="5010" y="5506"/>
                </a:cubicBezTo>
                <a:cubicBezTo>
                  <a:pt x="4978" y="5254"/>
                  <a:pt x="5167" y="5065"/>
                  <a:pt x="5388" y="5065"/>
                </a:cubicBezTo>
                <a:close/>
                <a:moveTo>
                  <a:pt x="7089" y="3459"/>
                </a:moveTo>
                <a:cubicBezTo>
                  <a:pt x="8160" y="3459"/>
                  <a:pt x="9137" y="3522"/>
                  <a:pt x="10050" y="3711"/>
                </a:cubicBezTo>
                <a:lnTo>
                  <a:pt x="9357" y="4435"/>
                </a:lnTo>
                <a:cubicBezTo>
                  <a:pt x="9168" y="4341"/>
                  <a:pt x="8979" y="4278"/>
                  <a:pt x="8790" y="4278"/>
                </a:cubicBezTo>
                <a:cubicBezTo>
                  <a:pt x="8097" y="4278"/>
                  <a:pt x="7530" y="4813"/>
                  <a:pt x="7530" y="5506"/>
                </a:cubicBezTo>
                <a:cubicBezTo>
                  <a:pt x="7530" y="6168"/>
                  <a:pt x="8066" y="6704"/>
                  <a:pt x="8790" y="6704"/>
                </a:cubicBezTo>
                <a:cubicBezTo>
                  <a:pt x="9452" y="6704"/>
                  <a:pt x="9987" y="6168"/>
                  <a:pt x="9987" y="5506"/>
                </a:cubicBezTo>
                <a:cubicBezTo>
                  <a:pt x="9987" y="5317"/>
                  <a:pt x="9956" y="5160"/>
                  <a:pt x="9924" y="5034"/>
                </a:cubicBezTo>
                <a:lnTo>
                  <a:pt x="10996" y="3931"/>
                </a:lnTo>
                <a:cubicBezTo>
                  <a:pt x="11216" y="3994"/>
                  <a:pt x="11405" y="4026"/>
                  <a:pt x="11626" y="4120"/>
                </a:cubicBezTo>
                <a:cubicBezTo>
                  <a:pt x="12665" y="4498"/>
                  <a:pt x="13295" y="5034"/>
                  <a:pt x="13295" y="5506"/>
                </a:cubicBezTo>
                <a:cubicBezTo>
                  <a:pt x="13295" y="6452"/>
                  <a:pt x="10775" y="7586"/>
                  <a:pt x="7089" y="7586"/>
                </a:cubicBezTo>
                <a:cubicBezTo>
                  <a:pt x="3497" y="7586"/>
                  <a:pt x="851" y="6483"/>
                  <a:pt x="851" y="5506"/>
                </a:cubicBezTo>
                <a:cubicBezTo>
                  <a:pt x="820" y="5034"/>
                  <a:pt x="1450" y="4498"/>
                  <a:pt x="2521" y="4120"/>
                </a:cubicBezTo>
                <a:cubicBezTo>
                  <a:pt x="2710" y="4026"/>
                  <a:pt x="2962" y="3963"/>
                  <a:pt x="3182" y="3931"/>
                </a:cubicBezTo>
                <a:lnTo>
                  <a:pt x="4285" y="5034"/>
                </a:lnTo>
                <a:cubicBezTo>
                  <a:pt x="4254" y="5191"/>
                  <a:pt x="4222" y="5349"/>
                  <a:pt x="4222" y="5506"/>
                </a:cubicBezTo>
                <a:cubicBezTo>
                  <a:pt x="4222" y="6168"/>
                  <a:pt x="4758" y="6704"/>
                  <a:pt x="5419" y="6704"/>
                </a:cubicBezTo>
                <a:cubicBezTo>
                  <a:pt x="6112" y="6704"/>
                  <a:pt x="6679" y="6168"/>
                  <a:pt x="6679" y="5506"/>
                </a:cubicBezTo>
                <a:cubicBezTo>
                  <a:pt x="6679" y="4813"/>
                  <a:pt x="6144" y="4278"/>
                  <a:pt x="5419" y="4278"/>
                </a:cubicBezTo>
                <a:cubicBezTo>
                  <a:pt x="5199" y="4278"/>
                  <a:pt x="5010" y="4309"/>
                  <a:pt x="4852" y="4435"/>
                </a:cubicBezTo>
                <a:lnTo>
                  <a:pt x="4128" y="3711"/>
                </a:lnTo>
                <a:cubicBezTo>
                  <a:pt x="5041" y="3553"/>
                  <a:pt x="6018" y="3459"/>
                  <a:pt x="7089" y="3459"/>
                </a:cubicBezTo>
                <a:close/>
                <a:moveTo>
                  <a:pt x="820" y="6861"/>
                </a:moveTo>
                <a:cubicBezTo>
                  <a:pt x="1135" y="7113"/>
                  <a:pt x="1576" y="7334"/>
                  <a:pt x="2048" y="7523"/>
                </a:cubicBezTo>
                <a:lnTo>
                  <a:pt x="820" y="9193"/>
                </a:lnTo>
                <a:lnTo>
                  <a:pt x="820" y="6861"/>
                </a:lnTo>
                <a:close/>
                <a:moveTo>
                  <a:pt x="13264" y="6861"/>
                </a:moveTo>
                <a:lnTo>
                  <a:pt x="13264" y="9193"/>
                </a:lnTo>
                <a:lnTo>
                  <a:pt x="12067" y="7554"/>
                </a:lnTo>
                <a:cubicBezTo>
                  <a:pt x="12571" y="7334"/>
                  <a:pt x="12949" y="7113"/>
                  <a:pt x="13264" y="6861"/>
                </a:cubicBezTo>
                <a:close/>
                <a:moveTo>
                  <a:pt x="3655" y="8027"/>
                </a:moveTo>
                <a:lnTo>
                  <a:pt x="3655" y="8027"/>
                </a:lnTo>
                <a:cubicBezTo>
                  <a:pt x="4474" y="8216"/>
                  <a:pt x="5388" y="8279"/>
                  <a:pt x="6333" y="8342"/>
                </a:cubicBezTo>
                <a:lnTo>
                  <a:pt x="4695" y="11083"/>
                </a:lnTo>
                <a:lnTo>
                  <a:pt x="3655" y="8027"/>
                </a:lnTo>
                <a:close/>
                <a:moveTo>
                  <a:pt x="10492" y="8058"/>
                </a:moveTo>
                <a:lnTo>
                  <a:pt x="9452" y="11114"/>
                </a:lnTo>
                <a:lnTo>
                  <a:pt x="7751" y="8373"/>
                </a:lnTo>
                <a:cubicBezTo>
                  <a:pt x="8696" y="8342"/>
                  <a:pt x="9641" y="8216"/>
                  <a:pt x="10492" y="8058"/>
                </a:cubicBezTo>
                <a:close/>
                <a:moveTo>
                  <a:pt x="2741" y="7964"/>
                </a:moveTo>
                <a:lnTo>
                  <a:pt x="3844" y="11272"/>
                </a:lnTo>
                <a:cubicBezTo>
                  <a:pt x="2836" y="11020"/>
                  <a:pt x="1891" y="10610"/>
                  <a:pt x="1135" y="10138"/>
                </a:cubicBezTo>
                <a:lnTo>
                  <a:pt x="2741" y="7964"/>
                </a:lnTo>
                <a:close/>
                <a:moveTo>
                  <a:pt x="11342" y="8027"/>
                </a:moveTo>
                <a:lnTo>
                  <a:pt x="12917" y="10138"/>
                </a:lnTo>
                <a:cubicBezTo>
                  <a:pt x="12161" y="10610"/>
                  <a:pt x="11248" y="11020"/>
                  <a:pt x="10240" y="11272"/>
                </a:cubicBezTo>
                <a:lnTo>
                  <a:pt x="11342" y="8027"/>
                </a:lnTo>
                <a:close/>
                <a:moveTo>
                  <a:pt x="7058" y="8751"/>
                </a:moveTo>
                <a:lnTo>
                  <a:pt x="8727" y="11555"/>
                </a:lnTo>
                <a:cubicBezTo>
                  <a:pt x="8192" y="11618"/>
                  <a:pt x="7593" y="11681"/>
                  <a:pt x="7058" y="11681"/>
                </a:cubicBezTo>
                <a:cubicBezTo>
                  <a:pt x="6459" y="11681"/>
                  <a:pt x="5892" y="11650"/>
                  <a:pt x="5356" y="11555"/>
                </a:cubicBezTo>
                <a:lnTo>
                  <a:pt x="7058" y="8751"/>
                </a:lnTo>
                <a:close/>
                <a:moveTo>
                  <a:pt x="13264" y="10894"/>
                </a:moveTo>
                <a:lnTo>
                  <a:pt x="13264" y="11240"/>
                </a:lnTo>
                <a:cubicBezTo>
                  <a:pt x="13264" y="12185"/>
                  <a:pt x="10744" y="13320"/>
                  <a:pt x="7058" y="13320"/>
                </a:cubicBezTo>
                <a:cubicBezTo>
                  <a:pt x="3340" y="13320"/>
                  <a:pt x="820" y="12185"/>
                  <a:pt x="820" y="11240"/>
                </a:cubicBezTo>
                <a:lnTo>
                  <a:pt x="820" y="10894"/>
                </a:lnTo>
                <a:cubicBezTo>
                  <a:pt x="2615" y="11996"/>
                  <a:pt x="4915" y="12501"/>
                  <a:pt x="7058" y="12501"/>
                </a:cubicBezTo>
                <a:cubicBezTo>
                  <a:pt x="9168" y="12501"/>
                  <a:pt x="11500" y="12028"/>
                  <a:pt x="13264" y="10894"/>
                </a:cubicBezTo>
                <a:close/>
                <a:moveTo>
                  <a:pt x="457" y="1"/>
                </a:moveTo>
                <a:cubicBezTo>
                  <a:pt x="347" y="1"/>
                  <a:pt x="237" y="40"/>
                  <a:pt x="158" y="119"/>
                </a:cubicBezTo>
                <a:cubicBezTo>
                  <a:pt x="0" y="277"/>
                  <a:pt x="0" y="560"/>
                  <a:pt x="158" y="718"/>
                </a:cubicBezTo>
                <a:lnTo>
                  <a:pt x="2552" y="3207"/>
                </a:lnTo>
                <a:cubicBezTo>
                  <a:pt x="2426" y="3238"/>
                  <a:pt x="2363" y="3270"/>
                  <a:pt x="2237" y="3333"/>
                </a:cubicBezTo>
                <a:cubicBezTo>
                  <a:pt x="820" y="3868"/>
                  <a:pt x="32" y="4624"/>
                  <a:pt x="32" y="5443"/>
                </a:cubicBezTo>
                <a:lnTo>
                  <a:pt x="32" y="11240"/>
                </a:lnTo>
                <a:cubicBezTo>
                  <a:pt x="32" y="12091"/>
                  <a:pt x="820" y="12847"/>
                  <a:pt x="2237" y="13383"/>
                </a:cubicBezTo>
                <a:cubicBezTo>
                  <a:pt x="3529" y="13824"/>
                  <a:pt x="5262" y="14107"/>
                  <a:pt x="7089" y="14107"/>
                </a:cubicBezTo>
                <a:cubicBezTo>
                  <a:pt x="10744" y="14107"/>
                  <a:pt x="14146" y="13005"/>
                  <a:pt x="14146" y="11240"/>
                </a:cubicBezTo>
                <a:lnTo>
                  <a:pt x="14146" y="5443"/>
                </a:lnTo>
                <a:cubicBezTo>
                  <a:pt x="14083" y="4624"/>
                  <a:pt x="13295" y="3868"/>
                  <a:pt x="11878" y="3333"/>
                </a:cubicBezTo>
                <a:cubicBezTo>
                  <a:pt x="11815" y="3301"/>
                  <a:pt x="11689" y="3238"/>
                  <a:pt x="11626" y="3207"/>
                </a:cubicBezTo>
                <a:lnTo>
                  <a:pt x="14020" y="718"/>
                </a:lnTo>
                <a:cubicBezTo>
                  <a:pt x="14178" y="560"/>
                  <a:pt x="14178" y="277"/>
                  <a:pt x="14020" y="119"/>
                </a:cubicBezTo>
                <a:cubicBezTo>
                  <a:pt x="13941" y="40"/>
                  <a:pt x="13831" y="1"/>
                  <a:pt x="13721" y="1"/>
                </a:cubicBezTo>
                <a:cubicBezTo>
                  <a:pt x="13611" y="1"/>
                  <a:pt x="13500" y="40"/>
                  <a:pt x="13422" y="119"/>
                </a:cubicBezTo>
                <a:lnTo>
                  <a:pt x="10712" y="2923"/>
                </a:lnTo>
                <a:cubicBezTo>
                  <a:pt x="9609" y="2640"/>
                  <a:pt x="8381" y="2545"/>
                  <a:pt x="7089" y="2545"/>
                </a:cubicBezTo>
                <a:cubicBezTo>
                  <a:pt x="5797" y="2545"/>
                  <a:pt x="4537" y="2640"/>
                  <a:pt x="3466" y="2923"/>
                </a:cubicBezTo>
                <a:lnTo>
                  <a:pt x="757" y="119"/>
                </a:lnTo>
                <a:cubicBezTo>
                  <a:pt x="678" y="40"/>
                  <a:pt x="567" y="1"/>
                  <a:pt x="457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151" name="Google Shape;11151;p78"/>
          <p:cNvGrpSpPr/>
          <p:nvPr/>
        </p:nvGrpSpPr>
        <p:grpSpPr>
          <a:xfrm>
            <a:off x="9520177" y="2826278"/>
            <a:ext cx="410787" cy="455439"/>
            <a:chOff x="-11747150" y="2530225"/>
            <a:chExt cx="319000" cy="353675"/>
          </a:xfrm>
          <a:solidFill>
            <a:srgbClr val="009447"/>
          </a:solidFill>
        </p:grpSpPr>
        <p:sp>
          <p:nvSpPr>
            <p:cNvPr id="11152" name="Google Shape;11152;p78"/>
            <p:cNvSpPr/>
            <p:nvPr/>
          </p:nvSpPr>
          <p:spPr>
            <a:xfrm>
              <a:off x="-11747150" y="2530225"/>
              <a:ext cx="319000" cy="353675"/>
            </a:xfrm>
            <a:custGeom>
              <a:avLst/>
              <a:gdLst/>
              <a:ahLst/>
              <a:cxnLst/>
              <a:rect l="l" t="t" r="r" b="b"/>
              <a:pathLst>
                <a:path w="12760" h="14147" extrusionOk="0">
                  <a:moveTo>
                    <a:pt x="7183" y="883"/>
                  </a:moveTo>
                  <a:cubicBezTo>
                    <a:pt x="7845" y="883"/>
                    <a:pt x="8443" y="1450"/>
                    <a:pt x="8412" y="2206"/>
                  </a:cubicBezTo>
                  <a:cubicBezTo>
                    <a:pt x="8412" y="2444"/>
                    <a:pt x="8612" y="2638"/>
                    <a:pt x="8825" y="2638"/>
                  </a:cubicBezTo>
                  <a:cubicBezTo>
                    <a:pt x="8866" y="2638"/>
                    <a:pt x="8907" y="2631"/>
                    <a:pt x="8947" y="2616"/>
                  </a:cubicBezTo>
                  <a:cubicBezTo>
                    <a:pt x="9048" y="2581"/>
                    <a:pt x="9148" y="2564"/>
                    <a:pt x="9243" y="2564"/>
                  </a:cubicBezTo>
                  <a:cubicBezTo>
                    <a:pt x="9829" y="2564"/>
                    <a:pt x="10258" y="3180"/>
                    <a:pt x="9987" y="3750"/>
                  </a:cubicBezTo>
                  <a:cubicBezTo>
                    <a:pt x="9893" y="3907"/>
                    <a:pt x="9956" y="4096"/>
                    <a:pt x="10050" y="4222"/>
                  </a:cubicBezTo>
                  <a:cubicBezTo>
                    <a:pt x="10126" y="4299"/>
                    <a:pt x="10226" y="4340"/>
                    <a:pt x="10327" y="4340"/>
                  </a:cubicBezTo>
                  <a:cubicBezTo>
                    <a:pt x="10394" y="4340"/>
                    <a:pt x="10461" y="4323"/>
                    <a:pt x="10523" y="4285"/>
                  </a:cubicBezTo>
                  <a:cubicBezTo>
                    <a:pt x="10637" y="4237"/>
                    <a:pt x="10751" y="4216"/>
                    <a:pt x="10861" y="4216"/>
                  </a:cubicBezTo>
                  <a:cubicBezTo>
                    <a:pt x="11328" y="4216"/>
                    <a:pt x="11720" y="4608"/>
                    <a:pt x="11720" y="5042"/>
                  </a:cubicBezTo>
                  <a:lnTo>
                    <a:pt x="977" y="5042"/>
                  </a:lnTo>
                  <a:cubicBezTo>
                    <a:pt x="928" y="4575"/>
                    <a:pt x="1300" y="4185"/>
                    <a:pt x="1750" y="4185"/>
                  </a:cubicBezTo>
                  <a:cubicBezTo>
                    <a:pt x="1877" y="4185"/>
                    <a:pt x="2010" y="4216"/>
                    <a:pt x="2142" y="4285"/>
                  </a:cubicBezTo>
                  <a:cubicBezTo>
                    <a:pt x="2204" y="4323"/>
                    <a:pt x="2272" y="4340"/>
                    <a:pt x="2338" y="4340"/>
                  </a:cubicBezTo>
                  <a:cubicBezTo>
                    <a:pt x="2439" y="4340"/>
                    <a:pt x="2539" y="4299"/>
                    <a:pt x="2615" y="4222"/>
                  </a:cubicBezTo>
                  <a:cubicBezTo>
                    <a:pt x="2741" y="4096"/>
                    <a:pt x="2772" y="3907"/>
                    <a:pt x="2709" y="3750"/>
                  </a:cubicBezTo>
                  <a:cubicBezTo>
                    <a:pt x="2438" y="3180"/>
                    <a:pt x="2867" y="2564"/>
                    <a:pt x="3434" y="2564"/>
                  </a:cubicBezTo>
                  <a:cubicBezTo>
                    <a:pt x="3526" y="2564"/>
                    <a:pt x="3621" y="2581"/>
                    <a:pt x="3718" y="2616"/>
                  </a:cubicBezTo>
                  <a:cubicBezTo>
                    <a:pt x="3764" y="2627"/>
                    <a:pt x="3814" y="2634"/>
                    <a:pt x="3866" y="2634"/>
                  </a:cubicBezTo>
                  <a:cubicBezTo>
                    <a:pt x="3955" y="2634"/>
                    <a:pt x="4047" y="2613"/>
                    <a:pt x="4127" y="2553"/>
                  </a:cubicBezTo>
                  <a:cubicBezTo>
                    <a:pt x="4222" y="2490"/>
                    <a:pt x="4285" y="2364"/>
                    <a:pt x="4285" y="2206"/>
                  </a:cubicBezTo>
                  <a:cubicBezTo>
                    <a:pt x="4253" y="1450"/>
                    <a:pt x="4820" y="883"/>
                    <a:pt x="5482" y="883"/>
                  </a:cubicBezTo>
                  <a:cubicBezTo>
                    <a:pt x="5702" y="883"/>
                    <a:pt x="5923" y="914"/>
                    <a:pt x="6112" y="1040"/>
                  </a:cubicBezTo>
                  <a:cubicBezTo>
                    <a:pt x="6175" y="1072"/>
                    <a:pt x="6246" y="1088"/>
                    <a:pt x="6321" y="1088"/>
                  </a:cubicBezTo>
                  <a:cubicBezTo>
                    <a:pt x="6396" y="1088"/>
                    <a:pt x="6474" y="1072"/>
                    <a:pt x="6553" y="1040"/>
                  </a:cubicBezTo>
                  <a:cubicBezTo>
                    <a:pt x="6742" y="914"/>
                    <a:pt x="6963" y="883"/>
                    <a:pt x="7183" y="883"/>
                  </a:cubicBezTo>
                  <a:close/>
                  <a:moveTo>
                    <a:pt x="5891" y="5861"/>
                  </a:moveTo>
                  <a:lnTo>
                    <a:pt x="5891" y="7530"/>
                  </a:lnTo>
                  <a:cubicBezTo>
                    <a:pt x="5230" y="7562"/>
                    <a:pt x="4600" y="7688"/>
                    <a:pt x="4064" y="7908"/>
                  </a:cubicBezTo>
                  <a:lnTo>
                    <a:pt x="3875" y="5861"/>
                  </a:lnTo>
                  <a:close/>
                  <a:moveTo>
                    <a:pt x="8758" y="5861"/>
                  </a:moveTo>
                  <a:lnTo>
                    <a:pt x="8569" y="7908"/>
                  </a:lnTo>
                  <a:cubicBezTo>
                    <a:pt x="8065" y="7719"/>
                    <a:pt x="7435" y="7562"/>
                    <a:pt x="6774" y="7530"/>
                  </a:cubicBezTo>
                  <a:lnTo>
                    <a:pt x="6774" y="5861"/>
                  </a:lnTo>
                  <a:close/>
                  <a:moveTo>
                    <a:pt x="6333" y="8350"/>
                  </a:moveTo>
                  <a:cubicBezTo>
                    <a:pt x="7971" y="8350"/>
                    <a:pt x="9199" y="9011"/>
                    <a:pt x="9199" y="9610"/>
                  </a:cubicBezTo>
                  <a:cubicBezTo>
                    <a:pt x="9199" y="10177"/>
                    <a:pt x="7971" y="10838"/>
                    <a:pt x="6333" y="10838"/>
                  </a:cubicBezTo>
                  <a:cubicBezTo>
                    <a:pt x="4663" y="10838"/>
                    <a:pt x="3466" y="10177"/>
                    <a:pt x="3466" y="9610"/>
                  </a:cubicBezTo>
                  <a:cubicBezTo>
                    <a:pt x="3466" y="9011"/>
                    <a:pt x="4663" y="8350"/>
                    <a:pt x="6333" y="8350"/>
                  </a:cubicBezTo>
                  <a:close/>
                  <a:moveTo>
                    <a:pt x="3056" y="5861"/>
                  </a:moveTo>
                  <a:lnTo>
                    <a:pt x="3277" y="8350"/>
                  </a:lnTo>
                  <a:cubicBezTo>
                    <a:pt x="2804" y="8696"/>
                    <a:pt x="2583" y="9137"/>
                    <a:pt x="2583" y="9578"/>
                  </a:cubicBezTo>
                  <a:cubicBezTo>
                    <a:pt x="2583" y="10114"/>
                    <a:pt x="2930" y="10586"/>
                    <a:pt x="3560" y="10996"/>
                  </a:cubicBezTo>
                  <a:lnTo>
                    <a:pt x="3812" y="13327"/>
                  </a:lnTo>
                  <a:lnTo>
                    <a:pt x="2867" y="13327"/>
                  </a:lnTo>
                  <a:cubicBezTo>
                    <a:pt x="2678" y="13327"/>
                    <a:pt x="2489" y="13170"/>
                    <a:pt x="2457" y="13012"/>
                  </a:cubicBezTo>
                  <a:lnTo>
                    <a:pt x="1040" y="5861"/>
                  </a:lnTo>
                  <a:close/>
                  <a:moveTo>
                    <a:pt x="4442" y="11374"/>
                  </a:moveTo>
                  <a:lnTo>
                    <a:pt x="4442" y="11374"/>
                  </a:lnTo>
                  <a:cubicBezTo>
                    <a:pt x="4852" y="11532"/>
                    <a:pt x="5387" y="11626"/>
                    <a:pt x="5891" y="11658"/>
                  </a:cubicBezTo>
                  <a:lnTo>
                    <a:pt x="5891" y="13296"/>
                  </a:lnTo>
                  <a:lnTo>
                    <a:pt x="4631" y="13296"/>
                  </a:lnTo>
                  <a:lnTo>
                    <a:pt x="4631" y="13327"/>
                  </a:lnTo>
                  <a:lnTo>
                    <a:pt x="4442" y="11374"/>
                  </a:lnTo>
                  <a:close/>
                  <a:moveTo>
                    <a:pt x="8191" y="11374"/>
                  </a:moveTo>
                  <a:lnTo>
                    <a:pt x="7971" y="13327"/>
                  </a:lnTo>
                  <a:lnTo>
                    <a:pt x="6711" y="13327"/>
                  </a:lnTo>
                  <a:lnTo>
                    <a:pt x="6711" y="11658"/>
                  </a:lnTo>
                  <a:cubicBezTo>
                    <a:pt x="7215" y="11626"/>
                    <a:pt x="7750" y="11532"/>
                    <a:pt x="8191" y="11374"/>
                  </a:cubicBezTo>
                  <a:close/>
                  <a:moveTo>
                    <a:pt x="11594" y="5861"/>
                  </a:moveTo>
                  <a:lnTo>
                    <a:pt x="10176" y="13012"/>
                  </a:lnTo>
                  <a:cubicBezTo>
                    <a:pt x="10145" y="13201"/>
                    <a:pt x="9987" y="13327"/>
                    <a:pt x="9798" y="13327"/>
                  </a:cubicBezTo>
                  <a:lnTo>
                    <a:pt x="8853" y="13327"/>
                  </a:lnTo>
                  <a:lnTo>
                    <a:pt x="9073" y="10996"/>
                  </a:lnTo>
                  <a:cubicBezTo>
                    <a:pt x="9704" y="10586"/>
                    <a:pt x="10050" y="10114"/>
                    <a:pt x="10050" y="9578"/>
                  </a:cubicBezTo>
                  <a:cubicBezTo>
                    <a:pt x="10050" y="9106"/>
                    <a:pt x="9830" y="8665"/>
                    <a:pt x="9357" y="8350"/>
                  </a:cubicBezTo>
                  <a:lnTo>
                    <a:pt x="9578" y="5861"/>
                  </a:lnTo>
                  <a:close/>
                  <a:moveTo>
                    <a:pt x="5513" y="1"/>
                  </a:moveTo>
                  <a:cubicBezTo>
                    <a:pt x="4474" y="1"/>
                    <a:pt x="3655" y="757"/>
                    <a:pt x="3497" y="1702"/>
                  </a:cubicBezTo>
                  <a:lnTo>
                    <a:pt x="3466" y="1702"/>
                  </a:lnTo>
                  <a:cubicBezTo>
                    <a:pt x="2552" y="1702"/>
                    <a:pt x="1796" y="2458"/>
                    <a:pt x="1796" y="3340"/>
                  </a:cubicBezTo>
                  <a:cubicBezTo>
                    <a:pt x="882" y="3340"/>
                    <a:pt x="158" y="4128"/>
                    <a:pt x="158" y="5042"/>
                  </a:cubicBezTo>
                  <a:cubicBezTo>
                    <a:pt x="158" y="5672"/>
                    <a:pt x="0" y="4600"/>
                    <a:pt x="1670" y="13170"/>
                  </a:cubicBezTo>
                  <a:cubicBezTo>
                    <a:pt x="1796" y="13737"/>
                    <a:pt x="2300" y="14146"/>
                    <a:pt x="2898" y="14146"/>
                  </a:cubicBezTo>
                  <a:lnTo>
                    <a:pt x="9830" y="14146"/>
                  </a:lnTo>
                  <a:cubicBezTo>
                    <a:pt x="10428" y="14146"/>
                    <a:pt x="10932" y="13705"/>
                    <a:pt x="11058" y="13170"/>
                  </a:cubicBezTo>
                  <a:cubicBezTo>
                    <a:pt x="12760" y="4600"/>
                    <a:pt x="12602" y="5672"/>
                    <a:pt x="12602" y="5042"/>
                  </a:cubicBezTo>
                  <a:cubicBezTo>
                    <a:pt x="12507" y="4600"/>
                    <a:pt x="12350" y="4191"/>
                    <a:pt x="12035" y="3876"/>
                  </a:cubicBezTo>
                  <a:cubicBezTo>
                    <a:pt x="11720" y="3561"/>
                    <a:pt x="11279" y="3340"/>
                    <a:pt x="10838" y="3340"/>
                  </a:cubicBezTo>
                  <a:cubicBezTo>
                    <a:pt x="10838" y="2432"/>
                    <a:pt x="10110" y="1698"/>
                    <a:pt x="9271" y="1698"/>
                  </a:cubicBezTo>
                  <a:cubicBezTo>
                    <a:pt x="9237" y="1698"/>
                    <a:pt x="9202" y="1700"/>
                    <a:pt x="9168" y="1702"/>
                  </a:cubicBezTo>
                  <a:cubicBezTo>
                    <a:pt x="8979" y="757"/>
                    <a:pt x="8128" y="1"/>
                    <a:pt x="7152" y="1"/>
                  </a:cubicBezTo>
                  <a:cubicBezTo>
                    <a:pt x="6868" y="1"/>
                    <a:pt x="6616" y="64"/>
                    <a:pt x="6333" y="190"/>
                  </a:cubicBezTo>
                  <a:cubicBezTo>
                    <a:pt x="6049" y="64"/>
                    <a:pt x="5765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53" name="Google Shape;11153;p78"/>
            <p:cNvSpPr/>
            <p:nvPr/>
          </p:nvSpPr>
          <p:spPr>
            <a:xfrm>
              <a:off x="-11640825" y="2592450"/>
              <a:ext cx="104775" cy="42550"/>
            </a:xfrm>
            <a:custGeom>
              <a:avLst/>
              <a:gdLst/>
              <a:ahLst/>
              <a:cxnLst/>
              <a:rect l="l" t="t" r="r" b="b"/>
              <a:pathLst>
                <a:path w="4191" h="1702" extrusionOk="0">
                  <a:moveTo>
                    <a:pt x="1292" y="1"/>
                  </a:moveTo>
                  <a:cubicBezTo>
                    <a:pt x="599" y="1"/>
                    <a:pt x="32" y="536"/>
                    <a:pt x="32" y="1261"/>
                  </a:cubicBezTo>
                  <a:cubicBezTo>
                    <a:pt x="0" y="1544"/>
                    <a:pt x="189" y="1702"/>
                    <a:pt x="410" y="1702"/>
                  </a:cubicBezTo>
                  <a:cubicBezTo>
                    <a:pt x="662" y="1702"/>
                    <a:pt x="851" y="1481"/>
                    <a:pt x="851" y="1261"/>
                  </a:cubicBezTo>
                  <a:cubicBezTo>
                    <a:pt x="851" y="1009"/>
                    <a:pt x="1040" y="820"/>
                    <a:pt x="1292" y="820"/>
                  </a:cubicBezTo>
                  <a:cubicBezTo>
                    <a:pt x="1512" y="820"/>
                    <a:pt x="1670" y="1009"/>
                    <a:pt x="1670" y="1261"/>
                  </a:cubicBezTo>
                  <a:cubicBezTo>
                    <a:pt x="1670" y="1481"/>
                    <a:pt x="1859" y="1702"/>
                    <a:pt x="2111" y="1702"/>
                  </a:cubicBezTo>
                  <a:cubicBezTo>
                    <a:pt x="2332" y="1702"/>
                    <a:pt x="2489" y="1481"/>
                    <a:pt x="2489" y="1261"/>
                  </a:cubicBezTo>
                  <a:cubicBezTo>
                    <a:pt x="2489" y="1009"/>
                    <a:pt x="2710" y="820"/>
                    <a:pt x="2930" y="820"/>
                  </a:cubicBezTo>
                  <a:cubicBezTo>
                    <a:pt x="3182" y="820"/>
                    <a:pt x="3371" y="1009"/>
                    <a:pt x="3371" y="1261"/>
                  </a:cubicBezTo>
                  <a:cubicBezTo>
                    <a:pt x="3371" y="1481"/>
                    <a:pt x="3560" y="1702"/>
                    <a:pt x="3749" y="1702"/>
                  </a:cubicBezTo>
                  <a:cubicBezTo>
                    <a:pt x="3970" y="1702"/>
                    <a:pt x="4190" y="1481"/>
                    <a:pt x="4190" y="1261"/>
                  </a:cubicBezTo>
                  <a:cubicBezTo>
                    <a:pt x="4190" y="599"/>
                    <a:pt x="3655" y="1"/>
                    <a:pt x="2930" y="1"/>
                  </a:cubicBezTo>
                  <a:cubicBezTo>
                    <a:pt x="2615" y="1"/>
                    <a:pt x="2332" y="127"/>
                    <a:pt x="2111" y="316"/>
                  </a:cubicBezTo>
                  <a:cubicBezTo>
                    <a:pt x="1859" y="127"/>
                    <a:pt x="1607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154" name="Google Shape;11154;p78"/>
          <p:cNvGrpSpPr/>
          <p:nvPr/>
        </p:nvGrpSpPr>
        <p:grpSpPr>
          <a:xfrm>
            <a:off x="7072837" y="3401226"/>
            <a:ext cx="454409" cy="454409"/>
            <a:chOff x="-10027775" y="1622900"/>
            <a:chExt cx="352875" cy="352875"/>
          </a:xfrm>
          <a:solidFill>
            <a:srgbClr val="009447"/>
          </a:solidFill>
        </p:grpSpPr>
        <p:sp>
          <p:nvSpPr>
            <p:cNvPr id="11155" name="Google Shape;11155;p78"/>
            <p:cNvSpPr/>
            <p:nvPr/>
          </p:nvSpPr>
          <p:spPr>
            <a:xfrm>
              <a:off x="-10027775" y="16229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12067" y="819"/>
                  </a:moveTo>
                  <a:cubicBezTo>
                    <a:pt x="12287" y="819"/>
                    <a:pt x="12476" y="1008"/>
                    <a:pt x="12476" y="1197"/>
                  </a:cubicBezTo>
                  <a:cubicBezTo>
                    <a:pt x="12476" y="1449"/>
                    <a:pt x="12287" y="1638"/>
                    <a:pt x="12067" y="1638"/>
                  </a:cubicBezTo>
                  <a:lnTo>
                    <a:pt x="2080" y="1638"/>
                  </a:lnTo>
                  <a:cubicBezTo>
                    <a:pt x="1859" y="1638"/>
                    <a:pt x="1702" y="1449"/>
                    <a:pt x="1702" y="1197"/>
                  </a:cubicBezTo>
                  <a:cubicBezTo>
                    <a:pt x="1702" y="977"/>
                    <a:pt x="1891" y="819"/>
                    <a:pt x="2080" y="819"/>
                  </a:cubicBezTo>
                  <a:close/>
                  <a:moveTo>
                    <a:pt x="11657" y="2458"/>
                  </a:moveTo>
                  <a:lnTo>
                    <a:pt x="11657" y="4285"/>
                  </a:lnTo>
                  <a:lnTo>
                    <a:pt x="10239" y="4978"/>
                  </a:lnTo>
                  <a:cubicBezTo>
                    <a:pt x="10082" y="5072"/>
                    <a:pt x="10019" y="5199"/>
                    <a:pt x="10019" y="5356"/>
                  </a:cubicBezTo>
                  <a:cubicBezTo>
                    <a:pt x="10019" y="5514"/>
                    <a:pt x="10082" y="5671"/>
                    <a:pt x="10239" y="5703"/>
                  </a:cubicBezTo>
                  <a:lnTo>
                    <a:pt x="11657" y="6396"/>
                  </a:lnTo>
                  <a:lnTo>
                    <a:pt x="11657" y="11562"/>
                  </a:lnTo>
                  <a:lnTo>
                    <a:pt x="2521" y="11562"/>
                  </a:lnTo>
                  <a:lnTo>
                    <a:pt x="2521" y="9704"/>
                  </a:lnTo>
                  <a:lnTo>
                    <a:pt x="3938" y="9011"/>
                  </a:lnTo>
                  <a:cubicBezTo>
                    <a:pt x="4096" y="8916"/>
                    <a:pt x="4191" y="8822"/>
                    <a:pt x="4191" y="8664"/>
                  </a:cubicBezTo>
                  <a:cubicBezTo>
                    <a:pt x="4191" y="8475"/>
                    <a:pt x="4096" y="8349"/>
                    <a:pt x="3938" y="8286"/>
                  </a:cubicBezTo>
                  <a:lnTo>
                    <a:pt x="2521" y="7593"/>
                  </a:lnTo>
                  <a:lnTo>
                    <a:pt x="2521" y="2458"/>
                  </a:lnTo>
                  <a:close/>
                  <a:moveTo>
                    <a:pt x="12098" y="12382"/>
                  </a:moveTo>
                  <a:cubicBezTo>
                    <a:pt x="12319" y="12382"/>
                    <a:pt x="12539" y="12602"/>
                    <a:pt x="12539" y="12823"/>
                  </a:cubicBezTo>
                  <a:cubicBezTo>
                    <a:pt x="12476" y="13075"/>
                    <a:pt x="12287" y="13264"/>
                    <a:pt x="12098" y="13264"/>
                  </a:cubicBezTo>
                  <a:lnTo>
                    <a:pt x="2143" y="13264"/>
                  </a:lnTo>
                  <a:cubicBezTo>
                    <a:pt x="1891" y="13264"/>
                    <a:pt x="1733" y="13075"/>
                    <a:pt x="1733" y="12823"/>
                  </a:cubicBezTo>
                  <a:cubicBezTo>
                    <a:pt x="1733" y="12602"/>
                    <a:pt x="1922" y="12382"/>
                    <a:pt x="2143" y="12382"/>
                  </a:cubicBezTo>
                  <a:close/>
                  <a:moveTo>
                    <a:pt x="2080" y="0"/>
                  </a:moveTo>
                  <a:cubicBezTo>
                    <a:pt x="1544" y="0"/>
                    <a:pt x="1103" y="347"/>
                    <a:pt x="914" y="819"/>
                  </a:cubicBezTo>
                  <a:lnTo>
                    <a:pt x="441" y="819"/>
                  </a:lnTo>
                  <a:cubicBezTo>
                    <a:pt x="189" y="819"/>
                    <a:pt x="0" y="1008"/>
                    <a:pt x="0" y="1197"/>
                  </a:cubicBezTo>
                  <a:cubicBezTo>
                    <a:pt x="0" y="1418"/>
                    <a:pt x="189" y="1638"/>
                    <a:pt x="441" y="1638"/>
                  </a:cubicBezTo>
                  <a:lnTo>
                    <a:pt x="914" y="1638"/>
                  </a:lnTo>
                  <a:cubicBezTo>
                    <a:pt x="1040" y="1985"/>
                    <a:pt x="1292" y="2269"/>
                    <a:pt x="1670" y="2395"/>
                  </a:cubicBezTo>
                  <a:lnTo>
                    <a:pt x="1670" y="7876"/>
                  </a:lnTo>
                  <a:cubicBezTo>
                    <a:pt x="1670" y="8034"/>
                    <a:pt x="1733" y="8191"/>
                    <a:pt x="1891" y="8223"/>
                  </a:cubicBezTo>
                  <a:lnTo>
                    <a:pt x="2804" y="8696"/>
                  </a:lnTo>
                  <a:lnTo>
                    <a:pt x="1891" y="9168"/>
                  </a:lnTo>
                  <a:cubicBezTo>
                    <a:pt x="1733" y="9231"/>
                    <a:pt x="1670" y="9357"/>
                    <a:pt x="1670" y="9515"/>
                  </a:cubicBezTo>
                  <a:lnTo>
                    <a:pt x="1670" y="11689"/>
                  </a:lnTo>
                  <a:cubicBezTo>
                    <a:pt x="1292" y="11815"/>
                    <a:pt x="1040" y="12067"/>
                    <a:pt x="914" y="12445"/>
                  </a:cubicBezTo>
                  <a:lnTo>
                    <a:pt x="441" y="12445"/>
                  </a:lnTo>
                  <a:cubicBezTo>
                    <a:pt x="189" y="12445"/>
                    <a:pt x="0" y="12634"/>
                    <a:pt x="0" y="12854"/>
                  </a:cubicBezTo>
                  <a:cubicBezTo>
                    <a:pt x="0" y="13106"/>
                    <a:pt x="189" y="13295"/>
                    <a:pt x="441" y="13295"/>
                  </a:cubicBezTo>
                  <a:lnTo>
                    <a:pt x="914" y="13295"/>
                  </a:lnTo>
                  <a:cubicBezTo>
                    <a:pt x="1072" y="13768"/>
                    <a:pt x="1544" y="14114"/>
                    <a:pt x="2080" y="14114"/>
                  </a:cubicBezTo>
                  <a:lnTo>
                    <a:pt x="12067" y="14114"/>
                  </a:lnTo>
                  <a:cubicBezTo>
                    <a:pt x="12602" y="14114"/>
                    <a:pt x="13043" y="13768"/>
                    <a:pt x="13232" y="13295"/>
                  </a:cubicBezTo>
                  <a:lnTo>
                    <a:pt x="13705" y="13295"/>
                  </a:lnTo>
                  <a:cubicBezTo>
                    <a:pt x="13957" y="13295"/>
                    <a:pt x="14115" y="13106"/>
                    <a:pt x="14115" y="12854"/>
                  </a:cubicBezTo>
                  <a:cubicBezTo>
                    <a:pt x="14115" y="12634"/>
                    <a:pt x="13894" y="12445"/>
                    <a:pt x="13705" y="12445"/>
                  </a:cubicBezTo>
                  <a:lnTo>
                    <a:pt x="13232" y="12445"/>
                  </a:lnTo>
                  <a:cubicBezTo>
                    <a:pt x="13106" y="12067"/>
                    <a:pt x="12854" y="11815"/>
                    <a:pt x="12476" y="11689"/>
                  </a:cubicBezTo>
                  <a:lnTo>
                    <a:pt x="12476" y="6207"/>
                  </a:lnTo>
                  <a:cubicBezTo>
                    <a:pt x="12476" y="6049"/>
                    <a:pt x="12413" y="5892"/>
                    <a:pt x="12256" y="5860"/>
                  </a:cubicBezTo>
                  <a:lnTo>
                    <a:pt x="11342" y="5388"/>
                  </a:lnTo>
                  <a:lnTo>
                    <a:pt x="12256" y="4915"/>
                  </a:lnTo>
                  <a:cubicBezTo>
                    <a:pt x="12413" y="4883"/>
                    <a:pt x="12476" y="4726"/>
                    <a:pt x="12476" y="4568"/>
                  </a:cubicBezTo>
                  <a:lnTo>
                    <a:pt x="12476" y="2395"/>
                  </a:lnTo>
                  <a:cubicBezTo>
                    <a:pt x="12854" y="2269"/>
                    <a:pt x="13106" y="1985"/>
                    <a:pt x="13232" y="1638"/>
                  </a:cubicBezTo>
                  <a:lnTo>
                    <a:pt x="13705" y="1638"/>
                  </a:lnTo>
                  <a:cubicBezTo>
                    <a:pt x="13957" y="1638"/>
                    <a:pt x="14115" y="1449"/>
                    <a:pt x="14115" y="1197"/>
                  </a:cubicBezTo>
                  <a:cubicBezTo>
                    <a:pt x="14115" y="977"/>
                    <a:pt x="13894" y="819"/>
                    <a:pt x="13705" y="819"/>
                  </a:cubicBezTo>
                  <a:lnTo>
                    <a:pt x="13232" y="819"/>
                  </a:lnTo>
                  <a:cubicBezTo>
                    <a:pt x="13075" y="347"/>
                    <a:pt x="12602" y="0"/>
                    <a:pt x="12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56" name="Google Shape;11156;p78"/>
            <p:cNvSpPr/>
            <p:nvPr/>
          </p:nvSpPr>
          <p:spPr>
            <a:xfrm>
              <a:off x="-9923800" y="17056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32" y="630"/>
                    <a:pt x="221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8" y="630"/>
                    <a:pt x="5828" y="410"/>
                  </a:cubicBezTo>
                  <a:cubicBezTo>
                    <a:pt x="5828" y="189"/>
                    <a:pt x="5608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57" name="Google Shape;11157;p78"/>
            <p:cNvSpPr/>
            <p:nvPr/>
          </p:nvSpPr>
          <p:spPr>
            <a:xfrm>
              <a:off x="-9902550" y="1746550"/>
              <a:ext cx="83525" cy="20500"/>
            </a:xfrm>
            <a:custGeom>
              <a:avLst/>
              <a:gdLst/>
              <a:ahLst/>
              <a:cxnLst/>
              <a:rect l="l" t="t" r="r" b="b"/>
              <a:pathLst>
                <a:path w="3341" h="820" extrusionOk="0">
                  <a:moveTo>
                    <a:pt x="379" y="0"/>
                  </a:moveTo>
                  <a:cubicBezTo>
                    <a:pt x="158" y="0"/>
                    <a:pt x="1" y="190"/>
                    <a:pt x="1" y="410"/>
                  </a:cubicBezTo>
                  <a:cubicBezTo>
                    <a:pt x="1" y="631"/>
                    <a:pt x="190" y="820"/>
                    <a:pt x="379" y="820"/>
                  </a:cubicBezTo>
                  <a:lnTo>
                    <a:pt x="2899" y="820"/>
                  </a:lnTo>
                  <a:cubicBezTo>
                    <a:pt x="3151" y="820"/>
                    <a:pt x="3340" y="631"/>
                    <a:pt x="3340" y="410"/>
                  </a:cubicBezTo>
                  <a:cubicBezTo>
                    <a:pt x="3340" y="158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58" name="Google Shape;11158;p78"/>
            <p:cNvSpPr/>
            <p:nvPr/>
          </p:nvSpPr>
          <p:spPr>
            <a:xfrm>
              <a:off x="-9923800" y="17883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32" y="662"/>
                    <a:pt x="221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8" y="630"/>
                    <a:pt x="5828" y="410"/>
                  </a:cubicBezTo>
                  <a:cubicBezTo>
                    <a:pt x="5828" y="189"/>
                    <a:pt x="5608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59" name="Google Shape;11159;p78"/>
            <p:cNvSpPr/>
            <p:nvPr/>
          </p:nvSpPr>
          <p:spPr>
            <a:xfrm>
              <a:off x="-9901750" y="1828450"/>
              <a:ext cx="83500" cy="21300"/>
            </a:xfrm>
            <a:custGeom>
              <a:avLst/>
              <a:gdLst/>
              <a:ahLst/>
              <a:cxnLst/>
              <a:rect l="l" t="t" r="r" b="b"/>
              <a:pathLst>
                <a:path w="3340" h="852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3"/>
                    <a:pt x="189" y="852"/>
                    <a:pt x="410" y="852"/>
                  </a:cubicBezTo>
                  <a:lnTo>
                    <a:pt x="2930" y="852"/>
                  </a:lnTo>
                  <a:cubicBezTo>
                    <a:pt x="3151" y="852"/>
                    <a:pt x="3340" y="663"/>
                    <a:pt x="3340" y="442"/>
                  </a:cubicBezTo>
                  <a:cubicBezTo>
                    <a:pt x="3340" y="190"/>
                    <a:pt x="3151" y="1"/>
                    <a:pt x="2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60" name="Google Shape;11160;p78"/>
            <p:cNvSpPr/>
            <p:nvPr/>
          </p:nvSpPr>
          <p:spPr>
            <a:xfrm>
              <a:off x="-9923025" y="18710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9" y="630"/>
                    <a:pt x="5829" y="378"/>
                  </a:cubicBezTo>
                  <a:cubicBezTo>
                    <a:pt x="5829" y="189"/>
                    <a:pt x="5671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161" name="Google Shape;11161;p78"/>
          <p:cNvSpPr/>
          <p:nvPr/>
        </p:nvSpPr>
        <p:spPr>
          <a:xfrm>
            <a:off x="7081963" y="3944363"/>
            <a:ext cx="436155" cy="455664"/>
          </a:xfrm>
          <a:custGeom>
            <a:avLst/>
            <a:gdLst/>
            <a:ahLst/>
            <a:cxnLst/>
            <a:rect l="l" t="t" r="r" b="b"/>
            <a:pathLst>
              <a:path w="13548" h="14154" extrusionOk="0">
                <a:moveTo>
                  <a:pt x="6774" y="914"/>
                </a:moveTo>
                <a:cubicBezTo>
                  <a:pt x="7215" y="914"/>
                  <a:pt x="7593" y="1324"/>
                  <a:pt x="7593" y="1797"/>
                </a:cubicBezTo>
                <a:cubicBezTo>
                  <a:pt x="7593" y="2238"/>
                  <a:pt x="7247" y="2616"/>
                  <a:pt x="6774" y="2616"/>
                </a:cubicBezTo>
                <a:cubicBezTo>
                  <a:pt x="6301" y="2616"/>
                  <a:pt x="5955" y="2238"/>
                  <a:pt x="5955" y="1797"/>
                </a:cubicBezTo>
                <a:cubicBezTo>
                  <a:pt x="5955" y="1324"/>
                  <a:pt x="6333" y="914"/>
                  <a:pt x="6774" y="914"/>
                </a:cubicBezTo>
                <a:close/>
                <a:moveTo>
                  <a:pt x="1400" y="2610"/>
                </a:moveTo>
                <a:cubicBezTo>
                  <a:pt x="1427" y="2610"/>
                  <a:pt x="1454" y="2612"/>
                  <a:pt x="1481" y="2616"/>
                </a:cubicBezTo>
                <a:lnTo>
                  <a:pt x="4222" y="3151"/>
                </a:lnTo>
                <a:lnTo>
                  <a:pt x="3151" y="3781"/>
                </a:lnTo>
                <a:cubicBezTo>
                  <a:pt x="3119" y="3750"/>
                  <a:pt x="3245" y="3781"/>
                  <a:pt x="1324" y="3403"/>
                </a:cubicBezTo>
                <a:cubicBezTo>
                  <a:pt x="1072" y="3372"/>
                  <a:pt x="946" y="3120"/>
                  <a:pt x="1009" y="2931"/>
                </a:cubicBezTo>
                <a:cubicBezTo>
                  <a:pt x="1036" y="2710"/>
                  <a:pt x="1209" y="2610"/>
                  <a:pt x="1400" y="2610"/>
                </a:cubicBezTo>
                <a:close/>
                <a:moveTo>
                  <a:pt x="5502" y="3443"/>
                </a:moveTo>
                <a:cubicBezTo>
                  <a:pt x="5553" y="3443"/>
                  <a:pt x="5608" y="3451"/>
                  <a:pt x="5671" y="3466"/>
                </a:cubicBezTo>
                <a:cubicBezTo>
                  <a:pt x="5860" y="3561"/>
                  <a:pt x="5923" y="3624"/>
                  <a:pt x="5955" y="3907"/>
                </a:cubicBezTo>
                <a:cubicBezTo>
                  <a:pt x="5986" y="4254"/>
                  <a:pt x="5923" y="5766"/>
                  <a:pt x="7089" y="7278"/>
                </a:cubicBezTo>
                <a:cubicBezTo>
                  <a:pt x="7175" y="7385"/>
                  <a:pt x="7304" y="7449"/>
                  <a:pt x="7427" y="7449"/>
                </a:cubicBezTo>
                <a:cubicBezTo>
                  <a:pt x="7486" y="7449"/>
                  <a:pt x="7543" y="7435"/>
                  <a:pt x="7593" y="7404"/>
                </a:cubicBezTo>
                <a:lnTo>
                  <a:pt x="11972" y="5168"/>
                </a:lnTo>
                <a:cubicBezTo>
                  <a:pt x="12030" y="5129"/>
                  <a:pt x="12094" y="5111"/>
                  <a:pt x="12158" y="5111"/>
                </a:cubicBezTo>
                <a:cubicBezTo>
                  <a:pt x="12304" y="5111"/>
                  <a:pt x="12452" y="5204"/>
                  <a:pt x="12539" y="5357"/>
                </a:cubicBezTo>
                <a:cubicBezTo>
                  <a:pt x="12634" y="5577"/>
                  <a:pt x="12571" y="5798"/>
                  <a:pt x="12319" y="5924"/>
                </a:cubicBezTo>
                <a:lnTo>
                  <a:pt x="7499" y="8444"/>
                </a:lnTo>
                <a:cubicBezTo>
                  <a:pt x="7404" y="8476"/>
                  <a:pt x="7562" y="8350"/>
                  <a:pt x="5388" y="10366"/>
                </a:cubicBezTo>
                <a:cubicBezTo>
                  <a:pt x="5293" y="10492"/>
                  <a:pt x="5230" y="10712"/>
                  <a:pt x="5325" y="10870"/>
                </a:cubicBezTo>
                <a:lnTo>
                  <a:pt x="6396" y="12823"/>
                </a:lnTo>
                <a:cubicBezTo>
                  <a:pt x="6490" y="13012"/>
                  <a:pt x="6427" y="13233"/>
                  <a:pt x="6238" y="13359"/>
                </a:cubicBezTo>
                <a:cubicBezTo>
                  <a:pt x="6169" y="13398"/>
                  <a:pt x="6100" y="13416"/>
                  <a:pt x="6034" y="13416"/>
                </a:cubicBezTo>
                <a:cubicBezTo>
                  <a:pt x="5889" y="13416"/>
                  <a:pt x="5758" y="13331"/>
                  <a:pt x="5671" y="13201"/>
                </a:cubicBezTo>
                <a:lnTo>
                  <a:pt x="4285" y="10681"/>
                </a:lnTo>
                <a:cubicBezTo>
                  <a:pt x="4222" y="10523"/>
                  <a:pt x="4222" y="10334"/>
                  <a:pt x="4380" y="10177"/>
                </a:cubicBezTo>
                <a:lnTo>
                  <a:pt x="6333" y="8318"/>
                </a:lnTo>
                <a:cubicBezTo>
                  <a:pt x="6490" y="8161"/>
                  <a:pt x="6490" y="7940"/>
                  <a:pt x="6396" y="7783"/>
                </a:cubicBezTo>
                <a:cubicBezTo>
                  <a:pt x="5797" y="6995"/>
                  <a:pt x="5388" y="6050"/>
                  <a:pt x="5199" y="5042"/>
                </a:cubicBezTo>
                <a:cubicBezTo>
                  <a:pt x="5176" y="4859"/>
                  <a:pt x="4988" y="4727"/>
                  <a:pt x="4791" y="4727"/>
                </a:cubicBezTo>
                <a:cubicBezTo>
                  <a:pt x="4715" y="4727"/>
                  <a:pt x="4638" y="4746"/>
                  <a:pt x="4569" y="4790"/>
                </a:cubicBezTo>
                <a:cubicBezTo>
                  <a:pt x="4128" y="5042"/>
                  <a:pt x="4600" y="4727"/>
                  <a:pt x="1544" y="6743"/>
                </a:cubicBezTo>
                <a:cubicBezTo>
                  <a:pt x="1493" y="6768"/>
                  <a:pt x="1438" y="6780"/>
                  <a:pt x="1382" y="6780"/>
                </a:cubicBezTo>
                <a:cubicBezTo>
                  <a:pt x="1229" y="6780"/>
                  <a:pt x="1069" y="6692"/>
                  <a:pt x="977" y="6554"/>
                </a:cubicBezTo>
                <a:cubicBezTo>
                  <a:pt x="946" y="6270"/>
                  <a:pt x="1040" y="6050"/>
                  <a:pt x="1229" y="5955"/>
                </a:cubicBezTo>
                <a:cubicBezTo>
                  <a:pt x="1261" y="5955"/>
                  <a:pt x="5356" y="3466"/>
                  <a:pt x="5356" y="3466"/>
                </a:cubicBezTo>
                <a:cubicBezTo>
                  <a:pt x="5403" y="3451"/>
                  <a:pt x="5451" y="3443"/>
                  <a:pt x="5502" y="3443"/>
                </a:cubicBezTo>
                <a:close/>
                <a:moveTo>
                  <a:pt x="6774" y="1"/>
                </a:moveTo>
                <a:cubicBezTo>
                  <a:pt x="5892" y="1"/>
                  <a:pt x="5136" y="788"/>
                  <a:pt x="5136" y="1702"/>
                </a:cubicBezTo>
                <a:cubicBezTo>
                  <a:pt x="5136" y="1986"/>
                  <a:pt x="5199" y="2206"/>
                  <a:pt x="5325" y="2458"/>
                </a:cubicBezTo>
                <a:lnTo>
                  <a:pt x="1670" y="1702"/>
                </a:lnTo>
                <a:cubicBezTo>
                  <a:pt x="1594" y="1688"/>
                  <a:pt x="1517" y="1681"/>
                  <a:pt x="1441" y="1681"/>
                </a:cubicBezTo>
                <a:cubicBezTo>
                  <a:pt x="857" y="1681"/>
                  <a:pt x="305" y="2093"/>
                  <a:pt x="221" y="2679"/>
                </a:cubicBezTo>
                <a:cubicBezTo>
                  <a:pt x="95" y="3372"/>
                  <a:pt x="536" y="4033"/>
                  <a:pt x="1198" y="4159"/>
                </a:cubicBezTo>
                <a:lnTo>
                  <a:pt x="2174" y="4349"/>
                </a:lnTo>
                <a:lnTo>
                  <a:pt x="883" y="5136"/>
                </a:lnTo>
                <a:cubicBezTo>
                  <a:pt x="252" y="5514"/>
                  <a:pt x="0" y="6239"/>
                  <a:pt x="284" y="6869"/>
                </a:cubicBezTo>
                <a:cubicBezTo>
                  <a:pt x="512" y="7326"/>
                  <a:pt x="974" y="7536"/>
                  <a:pt x="1397" y="7536"/>
                </a:cubicBezTo>
                <a:cubicBezTo>
                  <a:pt x="1616" y="7536"/>
                  <a:pt x="1824" y="7480"/>
                  <a:pt x="1985" y="7373"/>
                </a:cubicBezTo>
                <a:lnTo>
                  <a:pt x="4506" y="5735"/>
                </a:lnTo>
                <a:cubicBezTo>
                  <a:pt x="4695" y="6522"/>
                  <a:pt x="5041" y="7215"/>
                  <a:pt x="5482" y="7877"/>
                </a:cubicBezTo>
                <a:lnTo>
                  <a:pt x="3781" y="9515"/>
                </a:lnTo>
                <a:cubicBezTo>
                  <a:pt x="3403" y="9893"/>
                  <a:pt x="3277" y="10523"/>
                  <a:pt x="3560" y="10996"/>
                </a:cubicBezTo>
                <a:lnTo>
                  <a:pt x="4947" y="13516"/>
                </a:lnTo>
                <a:cubicBezTo>
                  <a:pt x="5181" y="13922"/>
                  <a:pt x="5604" y="14154"/>
                  <a:pt x="6028" y="14154"/>
                </a:cubicBezTo>
                <a:cubicBezTo>
                  <a:pt x="6230" y="14154"/>
                  <a:pt x="6433" y="14101"/>
                  <a:pt x="6616" y="13989"/>
                </a:cubicBezTo>
                <a:cubicBezTo>
                  <a:pt x="7215" y="13642"/>
                  <a:pt x="7467" y="12886"/>
                  <a:pt x="7089" y="12288"/>
                </a:cubicBezTo>
                <a:lnTo>
                  <a:pt x="6207" y="10649"/>
                </a:lnTo>
                <a:lnTo>
                  <a:pt x="7877" y="9043"/>
                </a:lnTo>
                <a:lnTo>
                  <a:pt x="12697" y="6554"/>
                </a:lnTo>
                <a:cubicBezTo>
                  <a:pt x="13295" y="6239"/>
                  <a:pt x="13548" y="5483"/>
                  <a:pt x="13232" y="4884"/>
                </a:cubicBezTo>
                <a:cubicBezTo>
                  <a:pt x="13014" y="4446"/>
                  <a:pt x="12597" y="4206"/>
                  <a:pt x="12162" y="4206"/>
                </a:cubicBezTo>
                <a:cubicBezTo>
                  <a:pt x="11971" y="4206"/>
                  <a:pt x="11777" y="4252"/>
                  <a:pt x="11594" y="4349"/>
                </a:cubicBezTo>
                <a:lnTo>
                  <a:pt x="7530" y="6428"/>
                </a:lnTo>
                <a:cubicBezTo>
                  <a:pt x="6679" y="5136"/>
                  <a:pt x="6837" y="3907"/>
                  <a:pt x="6774" y="3750"/>
                </a:cubicBezTo>
                <a:cubicBezTo>
                  <a:pt x="6774" y="3687"/>
                  <a:pt x="6774" y="3529"/>
                  <a:pt x="6711" y="3372"/>
                </a:cubicBezTo>
                <a:lnTo>
                  <a:pt x="6774" y="3372"/>
                </a:lnTo>
                <a:cubicBezTo>
                  <a:pt x="7688" y="3372"/>
                  <a:pt x="8444" y="2616"/>
                  <a:pt x="8444" y="1702"/>
                </a:cubicBezTo>
                <a:cubicBezTo>
                  <a:pt x="8444" y="788"/>
                  <a:pt x="7688" y="1"/>
                  <a:pt x="6774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162" name="Google Shape;11162;p78"/>
          <p:cNvGrpSpPr/>
          <p:nvPr/>
        </p:nvGrpSpPr>
        <p:grpSpPr>
          <a:xfrm>
            <a:off x="10708794" y="3435444"/>
            <a:ext cx="430071" cy="456437"/>
            <a:chOff x="-10019125" y="2490075"/>
            <a:chExt cx="333975" cy="354450"/>
          </a:xfrm>
          <a:solidFill>
            <a:srgbClr val="009447"/>
          </a:solidFill>
        </p:grpSpPr>
        <p:sp>
          <p:nvSpPr>
            <p:cNvPr id="11163" name="Google Shape;11163;p78"/>
            <p:cNvSpPr/>
            <p:nvPr/>
          </p:nvSpPr>
          <p:spPr>
            <a:xfrm>
              <a:off x="-10019125" y="2490850"/>
              <a:ext cx="333975" cy="353675"/>
            </a:xfrm>
            <a:custGeom>
              <a:avLst/>
              <a:gdLst/>
              <a:ahLst/>
              <a:cxnLst/>
              <a:rect l="l" t="t" r="r" b="b"/>
              <a:pathLst>
                <a:path w="13359" h="14147" extrusionOk="0">
                  <a:moveTo>
                    <a:pt x="7184" y="1670"/>
                  </a:moveTo>
                  <a:cubicBezTo>
                    <a:pt x="7405" y="1670"/>
                    <a:pt x="7625" y="1859"/>
                    <a:pt x="7625" y="2048"/>
                  </a:cubicBezTo>
                  <a:lnTo>
                    <a:pt x="7625" y="4191"/>
                  </a:lnTo>
                  <a:cubicBezTo>
                    <a:pt x="7499" y="4128"/>
                    <a:pt x="7342" y="4096"/>
                    <a:pt x="7184" y="4096"/>
                  </a:cubicBezTo>
                  <a:cubicBezTo>
                    <a:pt x="7027" y="4096"/>
                    <a:pt x="6900" y="4128"/>
                    <a:pt x="6743" y="4191"/>
                  </a:cubicBezTo>
                  <a:lnTo>
                    <a:pt x="6743" y="2048"/>
                  </a:lnTo>
                  <a:cubicBezTo>
                    <a:pt x="6743" y="1828"/>
                    <a:pt x="6932" y="1670"/>
                    <a:pt x="7184" y="1670"/>
                  </a:cubicBezTo>
                  <a:close/>
                  <a:moveTo>
                    <a:pt x="8791" y="788"/>
                  </a:moveTo>
                  <a:cubicBezTo>
                    <a:pt x="8980" y="788"/>
                    <a:pt x="9200" y="977"/>
                    <a:pt x="9200" y="1229"/>
                  </a:cubicBezTo>
                  <a:lnTo>
                    <a:pt x="9200" y="5356"/>
                  </a:lnTo>
                  <a:cubicBezTo>
                    <a:pt x="9200" y="5608"/>
                    <a:pt x="9389" y="5797"/>
                    <a:pt x="9610" y="5797"/>
                  </a:cubicBezTo>
                  <a:cubicBezTo>
                    <a:pt x="9862" y="5797"/>
                    <a:pt x="10019" y="5608"/>
                    <a:pt x="10019" y="5356"/>
                  </a:cubicBezTo>
                  <a:lnTo>
                    <a:pt x="10019" y="2048"/>
                  </a:lnTo>
                  <a:cubicBezTo>
                    <a:pt x="10019" y="1828"/>
                    <a:pt x="10209" y="1670"/>
                    <a:pt x="10398" y="1670"/>
                  </a:cubicBezTo>
                  <a:cubicBezTo>
                    <a:pt x="10618" y="1670"/>
                    <a:pt x="10807" y="1859"/>
                    <a:pt x="10807" y="2048"/>
                  </a:cubicBezTo>
                  <a:lnTo>
                    <a:pt x="10807" y="5356"/>
                  </a:lnTo>
                  <a:cubicBezTo>
                    <a:pt x="10807" y="5608"/>
                    <a:pt x="10996" y="5797"/>
                    <a:pt x="11185" y="5797"/>
                  </a:cubicBezTo>
                  <a:cubicBezTo>
                    <a:pt x="11406" y="5797"/>
                    <a:pt x="11626" y="5608"/>
                    <a:pt x="11626" y="5356"/>
                  </a:cubicBezTo>
                  <a:lnTo>
                    <a:pt x="11626" y="4537"/>
                  </a:lnTo>
                  <a:cubicBezTo>
                    <a:pt x="11626" y="4285"/>
                    <a:pt x="11815" y="4096"/>
                    <a:pt x="12036" y="4096"/>
                  </a:cubicBezTo>
                  <a:cubicBezTo>
                    <a:pt x="12256" y="4096"/>
                    <a:pt x="12414" y="4285"/>
                    <a:pt x="12414" y="4537"/>
                  </a:cubicBezTo>
                  <a:lnTo>
                    <a:pt x="12414" y="8696"/>
                  </a:lnTo>
                  <a:cubicBezTo>
                    <a:pt x="12414" y="9389"/>
                    <a:pt x="11878" y="9925"/>
                    <a:pt x="11154" y="9925"/>
                  </a:cubicBezTo>
                  <a:lnTo>
                    <a:pt x="9925" y="9925"/>
                  </a:lnTo>
                  <a:lnTo>
                    <a:pt x="9925" y="7845"/>
                  </a:lnTo>
                  <a:cubicBezTo>
                    <a:pt x="9925" y="7184"/>
                    <a:pt x="9389" y="6617"/>
                    <a:pt x="8665" y="6617"/>
                  </a:cubicBezTo>
                  <a:cubicBezTo>
                    <a:pt x="8507" y="6617"/>
                    <a:pt x="8413" y="6648"/>
                    <a:pt x="8287" y="6711"/>
                  </a:cubicBezTo>
                  <a:cubicBezTo>
                    <a:pt x="8413" y="6585"/>
                    <a:pt x="8413" y="1891"/>
                    <a:pt x="8413" y="1229"/>
                  </a:cubicBezTo>
                  <a:cubicBezTo>
                    <a:pt x="8413" y="977"/>
                    <a:pt x="8602" y="788"/>
                    <a:pt x="8791" y="788"/>
                  </a:cubicBezTo>
                  <a:close/>
                  <a:moveTo>
                    <a:pt x="5483" y="4096"/>
                  </a:moveTo>
                  <a:cubicBezTo>
                    <a:pt x="5735" y="4096"/>
                    <a:pt x="5892" y="4254"/>
                    <a:pt x="5924" y="4506"/>
                  </a:cubicBezTo>
                  <a:lnTo>
                    <a:pt x="5924" y="8696"/>
                  </a:lnTo>
                  <a:cubicBezTo>
                    <a:pt x="5924" y="8948"/>
                    <a:pt x="6113" y="9105"/>
                    <a:pt x="6302" y="9105"/>
                  </a:cubicBezTo>
                  <a:cubicBezTo>
                    <a:pt x="6554" y="9105"/>
                    <a:pt x="6743" y="8885"/>
                    <a:pt x="6743" y="8696"/>
                  </a:cubicBezTo>
                  <a:lnTo>
                    <a:pt x="6743" y="5356"/>
                  </a:lnTo>
                  <a:cubicBezTo>
                    <a:pt x="6743" y="5136"/>
                    <a:pt x="6932" y="4915"/>
                    <a:pt x="7153" y="4915"/>
                  </a:cubicBezTo>
                  <a:cubicBezTo>
                    <a:pt x="7342" y="4915"/>
                    <a:pt x="7562" y="5136"/>
                    <a:pt x="7562" y="5356"/>
                  </a:cubicBezTo>
                  <a:lnTo>
                    <a:pt x="7562" y="8696"/>
                  </a:lnTo>
                  <a:cubicBezTo>
                    <a:pt x="7562" y="8948"/>
                    <a:pt x="7783" y="9105"/>
                    <a:pt x="7972" y="9105"/>
                  </a:cubicBezTo>
                  <a:cubicBezTo>
                    <a:pt x="8161" y="9105"/>
                    <a:pt x="8350" y="8885"/>
                    <a:pt x="8350" y="8696"/>
                  </a:cubicBezTo>
                  <a:lnTo>
                    <a:pt x="8350" y="7877"/>
                  </a:lnTo>
                  <a:cubicBezTo>
                    <a:pt x="8350" y="7656"/>
                    <a:pt x="8570" y="7436"/>
                    <a:pt x="8759" y="7436"/>
                  </a:cubicBezTo>
                  <a:cubicBezTo>
                    <a:pt x="8948" y="7436"/>
                    <a:pt x="9137" y="7656"/>
                    <a:pt x="9137" y="7877"/>
                  </a:cubicBezTo>
                  <a:lnTo>
                    <a:pt x="9137" y="12035"/>
                  </a:lnTo>
                  <a:cubicBezTo>
                    <a:pt x="9137" y="12728"/>
                    <a:pt x="8602" y="13264"/>
                    <a:pt x="7940" y="13264"/>
                  </a:cubicBezTo>
                  <a:lnTo>
                    <a:pt x="3403" y="13264"/>
                  </a:lnTo>
                  <a:cubicBezTo>
                    <a:pt x="2994" y="13264"/>
                    <a:pt x="2647" y="13075"/>
                    <a:pt x="2427" y="12791"/>
                  </a:cubicBezTo>
                  <a:cubicBezTo>
                    <a:pt x="915" y="10523"/>
                    <a:pt x="1009" y="10649"/>
                    <a:pt x="1009" y="10586"/>
                  </a:cubicBezTo>
                  <a:cubicBezTo>
                    <a:pt x="915" y="10429"/>
                    <a:pt x="915" y="10208"/>
                    <a:pt x="1104" y="10051"/>
                  </a:cubicBezTo>
                  <a:cubicBezTo>
                    <a:pt x="1189" y="9980"/>
                    <a:pt x="1280" y="9947"/>
                    <a:pt x="1370" y="9947"/>
                  </a:cubicBezTo>
                  <a:cubicBezTo>
                    <a:pt x="1479" y="9947"/>
                    <a:pt x="1584" y="9995"/>
                    <a:pt x="1671" y="10082"/>
                  </a:cubicBezTo>
                  <a:lnTo>
                    <a:pt x="2742" y="11153"/>
                  </a:lnTo>
                  <a:cubicBezTo>
                    <a:pt x="2818" y="11230"/>
                    <a:pt x="2918" y="11271"/>
                    <a:pt x="3005" y="11271"/>
                  </a:cubicBezTo>
                  <a:cubicBezTo>
                    <a:pt x="3062" y="11271"/>
                    <a:pt x="3114" y="11254"/>
                    <a:pt x="3151" y="11216"/>
                  </a:cubicBezTo>
                  <a:cubicBezTo>
                    <a:pt x="3340" y="11153"/>
                    <a:pt x="3403" y="11027"/>
                    <a:pt x="3403" y="10838"/>
                  </a:cubicBezTo>
                  <a:lnTo>
                    <a:pt x="3403" y="5356"/>
                  </a:lnTo>
                  <a:cubicBezTo>
                    <a:pt x="3403" y="5136"/>
                    <a:pt x="3592" y="4915"/>
                    <a:pt x="3845" y="4915"/>
                  </a:cubicBezTo>
                  <a:cubicBezTo>
                    <a:pt x="4065" y="4915"/>
                    <a:pt x="4223" y="5136"/>
                    <a:pt x="4223" y="5356"/>
                  </a:cubicBezTo>
                  <a:lnTo>
                    <a:pt x="4223" y="8696"/>
                  </a:lnTo>
                  <a:cubicBezTo>
                    <a:pt x="4223" y="8948"/>
                    <a:pt x="4412" y="9105"/>
                    <a:pt x="4664" y="9105"/>
                  </a:cubicBezTo>
                  <a:cubicBezTo>
                    <a:pt x="4884" y="9105"/>
                    <a:pt x="5105" y="8885"/>
                    <a:pt x="5105" y="8696"/>
                  </a:cubicBezTo>
                  <a:lnTo>
                    <a:pt x="5105" y="4537"/>
                  </a:lnTo>
                  <a:cubicBezTo>
                    <a:pt x="5105" y="4285"/>
                    <a:pt x="5294" y="4096"/>
                    <a:pt x="5483" y="4096"/>
                  </a:cubicBezTo>
                  <a:close/>
                  <a:moveTo>
                    <a:pt x="8822" y="1"/>
                  </a:moveTo>
                  <a:cubicBezTo>
                    <a:pt x="8255" y="1"/>
                    <a:pt x="7783" y="410"/>
                    <a:pt x="7657" y="914"/>
                  </a:cubicBezTo>
                  <a:cubicBezTo>
                    <a:pt x="7499" y="883"/>
                    <a:pt x="7342" y="820"/>
                    <a:pt x="7184" y="820"/>
                  </a:cubicBezTo>
                  <a:cubicBezTo>
                    <a:pt x="6522" y="820"/>
                    <a:pt x="5955" y="1387"/>
                    <a:pt x="5955" y="2048"/>
                  </a:cubicBezTo>
                  <a:lnTo>
                    <a:pt x="5955" y="3340"/>
                  </a:lnTo>
                  <a:cubicBezTo>
                    <a:pt x="5829" y="3309"/>
                    <a:pt x="5672" y="3277"/>
                    <a:pt x="5514" y="3277"/>
                  </a:cubicBezTo>
                  <a:cubicBezTo>
                    <a:pt x="4947" y="3277"/>
                    <a:pt x="4475" y="3655"/>
                    <a:pt x="4349" y="4191"/>
                  </a:cubicBezTo>
                  <a:cubicBezTo>
                    <a:pt x="4191" y="4128"/>
                    <a:pt x="4034" y="4096"/>
                    <a:pt x="3876" y="4096"/>
                  </a:cubicBezTo>
                  <a:cubicBezTo>
                    <a:pt x="3214" y="4096"/>
                    <a:pt x="2616" y="4663"/>
                    <a:pt x="2616" y="5356"/>
                  </a:cubicBezTo>
                  <a:lnTo>
                    <a:pt x="2616" y="9862"/>
                  </a:lnTo>
                  <a:lnTo>
                    <a:pt x="2269" y="9483"/>
                  </a:lnTo>
                  <a:cubicBezTo>
                    <a:pt x="2025" y="9239"/>
                    <a:pt x="1712" y="9121"/>
                    <a:pt x="1398" y="9121"/>
                  </a:cubicBezTo>
                  <a:cubicBezTo>
                    <a:pt x="1105" y="9121"/>
                    <a:pt x="811" y="9223"/>
                    <a:pt x="568" y="9420"/>
                  </a:cubicBezTo>
                  <a:cubicBezTo>
                    <a:pt x="95" y="9862"/>
                    <a:pt x="1" y="10555"/>
                    <a:pt x="379" y="11059"/>
                  </a:cubicBezTo>
                  <a:lnTo>
                    <a:pt x="1797" y="13264"/>
                  </a:lnTo>
                  <a:cubicBezTo>
                    <a:pt x="2175" y="13831"/>
                    <a:pt x="2805" y="14146"/>
                    <a:pt x="3435" y="14146"/>
                  </a:cubicBezTo>
                  <a:lnTo>
                    <a:pt x="7972" y="14146"/>
                  </a:lnTo>
                  <a:cubicBezTo>
                    <a:pt x="9106" y="14146"/>
                    <a:pt x="10051" y="13201"/>
                    <a:pt x="10051" y="12035"/>
                  </a:cubicBezTo>
                  <a:lnTo>
                    <a:pt x="10051" y="10807"/>
                  </a:lnTo>
                  <a:lnTo>
                    <a:pt x="11280" y="10807"/>
                  </a:lnTo>
                  <a:cubicBezTo>
                    <a:pt x="12414" y="10807"/>
                    <a:pt x="13359" y="9862"/>
                    <a:pt x="13359" y="8696"/>
                  </a:cubicBezTo>
                  <a:lnTo>
                    <a:pt x="13359" y="4537"/>
                  </a:lnTo>
                  <a:cubicBezTo>
                    <a:pt x="13359" y="3876"/>
                    <a:pt x="12823" y="3309"/>
                    <a:pt x="12130" y="3309"/>
                  </a:cubicBezTo>
                  <a:cubicBezTo>
                    <a:pt x="11973" y="3309"/>
                    <a:pt x="11878" y="3340"/>
                    <a:pt x="11752" y="3372"/>
                  </a:cubicBezTo>
                  <a:lnTo>
                    <a:pt x="11752" y="2048"/>
                  </a:lnTo>
                  <a:cubicBezTo>
                    <a:pt x="11752" y="1387"/>
                    <a:pt x="11185" y="820"/>
                    <a:pt x="10492" y="820"/>
                  </a:cubicBezTo>
                  <a:cubicBezTo>
                    <a:pt x="10335" y="820"/>
                    <a:pt x="10177" y="883"/>
                    <a:pt x="10019" y="914"/>
                  </a:cubicBezTo>
                  <a:cubicBezTo>
                    <a:pt x="9862" y="410"/>
                    <a:pt x="9389" y="1"/>
                    <a:pt x="8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64" name="Google Shape;11164;p78"/>
            <p:cNvSpPr/>
            <p:nvPr/>
          </p:nvSpPr>
          <p:spPr>
            <a:xfrm>
              <a:off x="-10016750" y="2491050"/>
              <a:ext cx="63825" cy="61850"/>
            </a:xfrm>
            <a:custGeom>
              <a:avLst/>
              <a:gdLst/>
              <a:ahLst/>
              <a:cxnLst/>
              <a:rect l="l" t="t" r="r" b="b"/>
              <a:pathLst>
                <a:path w="2553" h="2474" extrusionOk="0">
                  <a:moveTo>
                    <a:pt x="457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0" y="276"/>
                    <a:pt x="0" y="560"/>
                    <a:pt x="158" y="717"/>
                  </a:cubicBezTo>
                  <a:lnTo>
                    <a:pt x="1796" y="2355"/>
                  </a:lnTo>
                  <a:cubicBezTo>
                    <a:pt x="1891" y="2434"/>
                    <a:pt x="2001" y="2474"/>
                    <a:pt x="2107" y="2474"/>
                  </a:cubicBezTo>
                  <a:cubicBezTo>
                    <a:pt x="2214" y="2474"/>
                    <a:pt x="2316" y="2434"/>
                    <a:pt x="2395" y="2355"/>
                  </a:cubicBezTo>
                  <a:cubicBezTo>
                    <a:pt x="2552" y="2198"/>
                    <a:pt x="2552" y="1914"/>
                    <a:pt x="2395" y="1757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65" name="Google Shape;11165;p78"/>
            <p:cNvSpPr/>
            <p:nvPr/>
          </p:nvSpPr>
          <p:spPr>
            <a:xfrm>
              <a:off x="-9933275" y="2490075"/>
              <a:ext cx="20525" cy="63025"/>
            </a:xfrm>
            <a:custGeom>
              <a:avLst/>
              <a:gdLst/>
              <a:ahLst/>
              <a:cxnLst/>
              <a:rect l="l" t="t" r="r" b="b"/>
              <a:pathLst>
                <a:path w="821" h="2521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2079"/>
                  </a:lnTo>
                  <a:cubicBezTo>
                    <a:pt x="1" y="2331"/>
                    <a:pt x="221" y="2520"/>
                    <a:pt x="442" y="2520"/>
                  </a:cubicBezTo>
                  <a:cubicBezTo>
                    <a:pt x="631" y="2520"/>
                    <a:pt x="820" y="2331"/>
                    <a:pt x="820" y="2079"/>
                  </a:cubicBezTo>
                  <a:lnTo>
                    <a:pt x="820" y="441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66" name="Google Shape;11166;p78"/>
            <p:cNvSpPr/>
            <p:nvPr/>
          </p:nvSpPr>
          <p:spPr>
            <a:xfrm>
              <a:off x="-10015975" y="2573550"/>
              <a:ext cx="63050" cy="20500"/>
            </a:xfrm>
            <a:custGeom>
              <a:avLst/>
              <a:gdLst/>
              <a:ahLst/>
              <a:cxnLst/>
              <a:rect l="l" t="t" r="r" b="b"/>
              <a:pathLst>
                <a:path w="2522" h="820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31"/>
                    <a:pt x="190" y="820"/>
                    <a:pt x="442" y="820"/>
                  </a:cubicBezTo>
                  <a:lnTo>
                    <a:pt x="2080" y="820"/>
                  </a:lnTo>
                  <a:cubicBezTo>
                    <a:pt x="2332" y="820"/>
                    <a:pt x="2521" y="631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167" name="Google Shape;11167;p78"/>
          <p:cNvGrpSpPr/>
          <p:nvPr/>
        </p:nvGrpSpPr>
        <p:grpSpPr>
          <a:xfrm>
            <a:off x="8881574" y="3943457"/>
            <a:ext cx="469636" cy="457467"/>
            <a:chOff x="-8684100" y="2032450"/>
            <a:chExt cx="364700" cy="355250"/>
          </a:xfrm>
          <a:solidFill>
            <a:srgbClr val="009447"/>
          </a:solidFill>
        </p:grpSpPr>
        <p:sp>
          <p:nvSpPr>
            <p:cNvPr id="11168" name="Google Shape;11168;p78"/>
            <p:cNvSpPr/>
            <p:nvPr/>
          </p:nvSpPr>
          <p:spPr>
            <a:xfrm>
              <a:off x="-8684100" y="2032450"/>
              <a:ext cx="364700" cy="355250"/>
            </a:xfrm>
            <a:custGeom>
              <a:avLst/>
              <a:gdLst/>
              <a:ahLst/>
              <a:cxnLst/>
              <a:rect l="l" t="t" r="r" b="b"/>
              <a:pathLst>
                <a:path w="14588" h="14210" extrusionOk="0">
                  <a:moveTo>
                    <a:pt x="13611" y="820"/>
                  </a:moveTo>
                  <a:lnTo>
                    <a:pt x="13611" y="1891"/>
                  </a:lnTo>
                  <a:lnTo>
                    <a:pt x="13642" y="1891"/>
                  </a:lnTo>
                  <a:lnTo>
                    <a:pt x="12130" y="2994"/>
                  </a:lnTo>
                  <a:lnTo>
                    <a:pt x="11469" y="2301"/>
                  </a:lnTo>
                  <a:lnTo>
                    <a:pt x="12571" y="820"/>
                  </a:lnTo>
                  <a:close/>
                  <a:moveTo>
                    <a:pt x="3561" y="2238"/>
                  </a:moveTo>
                  <a:lnTo>
                    <a:pt x="5294" y="3970"/>
                  </a:lnTo>
                  <a:cubicBezTo>
                    <a:pt x="5168" y="4033"/>
                    <a:pt x="5105" y="4128"/>
                    <a:pt x="4979" y="4254"/>
                  </a:cubicBezTo>
                  <a:lnTo>
                    <a:pt x="4695" y="4506"/>
                  </a:lnTo>
                  <a:lnTo>
                    <a:pt x="3844" y="3655"/>
                  </a:lnTo>
                  <a:cubicBezTo>
                    <a:pt x="3435" y="3246"/>
                    <a:pt x="3372" y="2710"/>
                    <a:pt x="3561" y="2238"/>
                  </a:cubicBezTo>
                  <a:close/>
                  <a:moveTo>
                    <a:pt x="10965" y="2899"/>
                  </a:moveTo>
                  <a:lnTo>
                    <a:pt x="11563" y="3498"/>
                  </a:lnTo>
                  <a:lnTo>
                    <a:pt x="8192" y="6837"/>
                  </a:lnTo>
                  <a:lnTo>
                    <a:pt x="7625" y="6239"/>
                  </a:lnTo>
                  <a:lnTo>
                    <a:pt x="10965" y="2899"/>
                  </a:lnTo>
                  <a:close/>
                  <a:moveTo>
                    <a:pt x="10492" y="9200"/>
                  </a:moveTo>
                  <a:lnTo>
                    <a:pt x="12225" y="10901"/>
                  </a:lnTo>
                  <a:cubicBezTo>
                    <a:pt x="12048" y="10984"/>
                    <a:pt x="11859" y="11027"/>
                    <a:pt x="11671" y="11027"/>
                  </a:cubicBezTo>
                  <a:cubicBezTo>
                    <a:pt x="11355" y="11027"/>
                    <a:pt x="11044" y="10906"/>
                    <a:pt x="10807" y="10649"/>
                  </a:cubicBezTo>
                  <a:lnTo>
                    <a:pt x="9925" y="9799"/>
                  </a:lnTo>
                  <a:lnTo>
                    <a:pt x="10208" y="9515"/>
                  </a:lnTo>
                  <a:cubicBezTo>
                    <a:pt x="10334" y="9389"/>
                    <a:pt x="10397" y="9326"/>
                    <a:pt x="10492" y="9200"/>
                  </a:cubicBezTo>
                  <a:close/>
                  <a:moveTo>
                    <a:pt x="2962" y="11059"/>
                  </a:moveTo>
                  <a:lnTo>
                    <a:pt x="3403" y="11500"/>
                  </a:lnTo>
                  <a:lnTo>
                    <a:pt x="2143" y="12319"/>
                  </a:lnTo>
                  <a:lnTo>
                    <a:pt x="2962" y="11059"/>
                  </a:lnTo>
                  <a:close/>
                  <a:moveTo>
                    <a:pt x="6996" y="4146"/>
                  </a:moveTo>
                  <a:cubicBezTo>
                    <a:pt x="7395" y="4146"/>
                    <a:pt x="7791" y="4258"/>
                    <a:pt x="8129" y="4474"/>
                  </a:cubicBezTo>
                  <a:lnTo>
                    <a:pt x="6711" y="5892"/>
                  </a:lnTo>
                  <a:cubicBezTo>
                    <a:pt x="6554" y="6050"/>
                    <a:pt x="6554" y="6333"/>
                    <a:pt x="6711" y="6491"/>
                  </a:cubicBezTo>
                  <a:lnTo>
                    <a:pt x="7877" y="7656"/>
                  </a:lnTo>
                  <a:cubicBezTo>
                    <a:pt x="7956" y="7735"/>
                    <a:pt x="8066" y="7775"/>
                    <a:pt x="8176" y="7775"/>
                  </a:cubicBezTo>
                  <a:cubicBezTo>
                    <a:pt x="8287" y="7775"/>
                    <a:pt x="8397" y="7735"/>
                    <a:pt x="8476" y="7656"/>
                  </a:cubicBezTo>
                  <a:lnTo>
                    <a:pt x="9893" y="6239"/>
                  </a:lnTo>
                  <a:cubicBezTo>
                    <a:pt x="10145" y="6648"/>
                    <a:pt x="10240" y="7026"/>
                    <a:pt x="10240" y="7436"/>
                  </a:cubicBezTo>
                  <a:cubicBezTo>
                    <a:pt x="10240" y="7971"/>
                    <a:pt x="10051" y="8476"/>
                    <a:pt x="9673" y="8885"/>
                  </a:cubicBezTo>
                  <a:lnTo>
                    <a:pt x="9232" y="9326"/>
                  </a:lnTo>
                  <a:cubicBezTo>
                    <a:pt x="9086" y="9286"/>
                    <a:pt x="8937" y="9266"/>
                    <a:pt x="8788" y="9266"/>
                  </a:cubicBezTo>
                  <a:cubicBezTo>
                    <a:pt x="8356" y="9266"/>
                    <a:pt x="7929" y="9431"/>
                    <a:pt x="7625" y="9736"/>
                  </a:cubicBezTo>
                  <a:cubicBezTo>
                    <a:pt x="7310" y="10051"/>
                    <a:pt x="7152" y="10492"/>
                    <a:pt x="7089" y="10933"/>
                  </a:cubicBezTo>
                  <a:cubicBezTo>
                    <a:pt x="7089" y="11405"/>
                    <a:pt x="7247" y="11784"/>
                    <a:pt x="7562" y="12099"/>
                  </a:cubicBezTo>
                  <a:lnTo>
                    <a:pt x="7310" y="12382"/>
                  </a:lnTo>
                  <a:cubicBezTo>
                    <a:pt x="6743" y="12949"/>
                    <a:pt x="6050" y="13264"/>
                    <a:pt x="5262" y="13264"/>
                  </a:cubicBezTo>
                  <a:cubicBezTo>
                    <a:pt x="4538" y="13264"/>
                    <a:pt x="3844" y="12981"/>
                    <a:pt x="3309" y="12508"/>
                  </a:cubicBezTo>
                  <a:lnTo>
                    <a:pt x="4317" y="11878"/>
                  </a:lnTo>
                  <a:cubicBezTo>
                    <a:pt x="4412" y="11784"/>
                    <a:pt x="4475" y="11689"/>
                    <a:pt x="4506" y="11563"/>
                  </a:cubicBezTo>
                  <a:cubicBezTo>
                    <a:pt x="4506" y="11437"/>
                    <a:pt x="4475" y="11311"/>
                    <a:pt x="4380" y="11216"/>
                  </a:cubicBezTo>
                  <a:lnTo>
                    <a:pt x="3214" y="10019"/>
                  </a:lnTo>
                  <a:cubicBezTo>
                    <a:pt x="3120" y="9956"/>
                    <a:pt x="2994" y="9893"/>
                    <a:pt x="2836" y="9893"/>
                  </a:cubicBezTo>
                  <a:cubicBezTo>
                    <a:pt x="2742" y="9893"/>
                    <a:pt x="2616" y="9988"/>
                    <a:pt x="2521" y="10114"/>
                  </a:cubicBezTo>
                  <a:lnTo>
                    <a:pt x="1891" y="11090"/>
                  </a:lnTo>
                  <a:cubicBezTo>
                    <a:pt x="883" y="9956"/>
                    <a:pt x="914" y="8223"/>
                    <a:pt x="2017" y="7121"/>
                  </a:cubicBezTo>
                  <a:lnTo>
                    <a:pt x="2301" y="6837"/>
                  </a:lnTo>
                  <a:cubicBezTo>
                    <a:pt x="2616" y="7152"/>
                    <a:pt x="3057" y="7310"/>
                    <a:pt x="3466" y="7310"/>
                  </a:cubicBezTo>
                  <a:cubicBezTo>
                    <a:pt x="3907" y="7310"/>
                    <a:pt x="4348" y="7121"/>
                    <a:pt x="4664" y="6806"/>
                  </a:cubicBezTo>
                  <a:cubicBezTo>
                    <a:pt x="5105" y="6365"/>
                    <a:pt x="5262" y="5766"/>
                    <a:pt x="5105" y="5168"/>
                  </a:cubicBezTo>
                  <a:lnTo>
                    <a:pt x="5514" y="4758"/>
                  </a:lnTo>
                  <a:cubicBezTo>
                    <a:pt x="5928" y="4344"/>
                    <a:pt x="6465" y="4146"/>
                    <a:pt x="6996" y="4146"/>
                  </a:cubicBezTo>
                  <a:close/>
                  <a:moveTo>
                    <a:pt x="12382" y="1"/>
                  </a:moveTo>
                  <a:cubicBezTo>
                    <a:pt x="12256" y="1"/>
                    <a:pt x="12130" y="64"/>
                    <a:pt x="12067" y="158"/>
                  </a:cubicBezTo>
                  <a:lnTo>
                    <a:pt x="10649" y="2080"/>
                  </a:lnTo>
                  <a:lnTo>
                    <a:pt x="8759" y="3970"/>
                  </a:lnTo>
                  <a:cubicBezTo>
                    <a:pt x="8249" y="3583"/>
                    <a:pt x="7634" y="3393"/>
                    <a:pt x="7024" y="3393"/>
                  </a:cubicBezTo>
                  <a:cubicBezTo>
                    <a:pt x="6692" y="3393"/>
                    <a:pt x="6361" y="3450"/>
                    <a:pt x="6050" y="3561"/>
                  </a:cubicBezTo>
                  <a:lnTo>
                    <a:pt x="2616" y="158"/>
                  </a:lnTo>
                  <a:cubicBezTo>
                    <a:pt x="2537" y="79"/>
                    <a:pt x="2427" y="40"/>
                    <a:pt x="2316" y="40"/>
                  </a:cubicBezTo>
                  <a:cubicBezTo>
                    <a:pt x="2206" y="40"/>
                    <a:pt x="2096" y="79"/>
                    <a:pt x="2017" y="158"/>
                  </a:cubicBezTo>
                  <a:cubicBezTo>
                    <a:pt x="1860" y="316"/>
                    <a:pt x="1860" y="568"/>
                    <a:pt x="2017" y="725"/>
                  </a:cubicBezTo>
                  <a:lnTo>
                    <a:pt x="2931" y="1639"/>
                  </a:lnTo>
                  <a:cubicBezTo>
                    <a:pt x="2427" y="2427"/>
                    <a:pt x="2490" y="3529"/>
                    <a:pt x="3214" y="4254"/>
                  </a:cubicBezTo>
                  <a:lnTo>
                    <a:pt x="4222" y="5262"/>
                  </a:lnTo>
                  <a:cubicBezTo>
                    <a:pt x="4222" y="5294"/>
                    <a:pt x="4222" y="5325"/>
                    <a:pt x="4254" y="5388"/>
                  </a:cubicBezTo>
                  <a:cubicBezTo>
                    <a:pt x="4412" y="5703"/>
                    <a:pt x="4348" y="6081"/>
                    <a:pt x="4096" y="6333"/>
                  </a:cubicBezTo>
                  <a:cubicBezTo>
                    <a:pt x="3948" y="6499"/>
                    <a:pt x="3721" y="6586"/>
                    <a:pt x="3493" y="6586"/>
                  </a:cubicBezTo>
                  <a:cubicBezTo>
                    <a:pt x="3287" y="6586"/>
                    <a:pt x="3080" y="6514"/>
                    <a:pt x="2931" y="6365"/>
                  </a:cubicBezTo>
                  <a:lnTo>
                    <a:pt x="2647" y="6081"/>
                  </a:lnTo>
                  <a:cubicBezTo>
                    <a:pt x="2568" y="6002"/>
                    <a:pt x="2458" y="5963"/>
                    <a:pt x="2348" y="5963"/>
                  </a:cubicBezTo>
                  <a:cubicBezTo>
                    <a:pt x="2238" y="5963"/>
                    <a:pt x="2127" y="6002"/>
                    <a:pt x="2049" y="6081"/>
                  </a:cubicBezTo>
                  <a:lnTo>
                    <a:pt x="1482" y="6680"/>
                  </a:lnTo>
                  <a:cubicBezTo>
                    <a:pt x="1" y="8129"/>
                    <a:pt x="1" y="10492"/>
                    <a:pt x="1482" y="11973"/>
                  </a:cubicBezTo>
                  <a:lnTo>
                    <a:pt x="442" y="13579"/>
                  </a:lnTo>
                  <a:cubicBezTo>
                    <a:pt x="316" y="13737"/>
                    <a:pt x="379" y="13957"/>
                    <a:pt x="473" y="14083"/>
                  </a:cubicBezTo>
                  <a:cubicBezTo>
                    <a:pt x="562" y="14154"/>
                    <a:pt x="670" y="14195"/>
                    <a:pt x="776" y="14195"/>
                  </a:cubicBezTo>
                  <a:cubicBezTo>
                    <a:pt x="859" y="14195"/>
                    <a:pt x="940" y="14170"/>
                    <a:pt x="1009" y="14115"/>
                  </a:cubicBezTo>
                  <a:lnTo>
                    <a:pt x="2616" y="13107"/>
                  </a:lnTo>
                  <a:cubicBezTo>
                    <a:pt x="3309" y="13800"/>
                    <a:pt x="4254" y="14209"/>
                    <a:pt x="5262" y="14209"/>
                  </a:cubicBezTo>
                  <a:cubicBezTo>
                    <a:pt x="6239" y="14209"/>
                    <a:pt x="7184" y="13800"/>
                    <a:pt x="7877" y="13107"/>
                  </a:cubicBezTo>
                  <a:lnTo>
                    <a:pt x="8476" y="12508"/>
                  </a:lnTo>
                  <a:cubicBezTo>
                    <a:pt x="8633" y="12351"/>
                    <a:pt x="8633" y="12067"/>
                    <a:pt x="8476" y="11910"/>
                  </a:cubicBezTo>
                  <a:lnTo>
                    <a:pt x="8192" y="11657"/>
                  </a:lnTo>
                  <a:cubicBezTo>
                    <a:pt x="7877" y="11342"/>
                    <a:pt x="7877" y="10775"/>
                    <a:pt x="8255" y="10460"/>
                  </a:cubicBezTo>
                  <a:cubicBezTo>
                    <a:pt x="8400" y="10315"/>
                    <a:pt x="8627" y="10225"/>
                    <a:pt x="8856" y="10225"/>
                  </a:cubicBezTo>
                  <a:cubicBezTo>
                    <a:pt x="8974" y="10225"/>
                    <a:pt x="9093" y="10249"/>
                    <a:pt x="9200" y="10303"/>
                  </a:cubicBezTo>
                  <a:cubicBezTo>
                    <a:pt x="9232" y="10303"/>
                    <a:pt x="9263" y="10334"/>
                    <a:pt x="9295" y="10334"/>
                  </a:cubicBezTo>
                  <a:lnTo>
                    <a:pt x="10334" y="11374"/>
                  </a:lnTo>
                  <a:cubicBezTo>
                    <a:pt x="10736" y="11775"/>
                    <a:pt x="11274" y="11976"/>
                    <a:pt x="11809" y="11976"/>
                  </a:cubicBezTo>
                  <a:cubicBezTo>
                    <a:pt x="12199" y="11976"/>
                    <a:pt x="12586" y="11870"/>
                    <a:pt x="12918" y="11657"/>
                  </a:cubicBezTo>
                  <a:lnTo>
                    <a:pt x="13831" y="12540"/>
                  </a:lnTo>
                  <a:cubicBezTo>
                    <a:pt x="13910" y="12618"/>
                    <a:pt x="14021" y="12658"/>
                    <a:pt x="14131" y="12658"/>
                  </a:cubicBezTo>
                  <a:cubicBezTo>
                    <a:pt x="14241" y="12658"/>
                    <a:pt x="14351" y="12618"/>
                    <a:pt x="14430" y="12540"/>
                  </a:cubicBezTo>
                  <a:cubicBezTo>
                    <a:pt x="14588" y="12382"/>
                    <a:pt x="14588" y="12130"/>
                    <a:pt x="14430" y="11973"/>
                  </a:cubicBezTo>
                  <a:lnTo>
                    <a:pt x="10996" y="8539"/>
                  </a:lnTo>
                  <a:cubicBezTo>
                    <a:pt x="11122" y="8223"/>
                    <a:pt x="11154" y="7908"/>
                    <a:pt x="11154" y="7562"/>
                  </a:cubicBezTo>
                  <a:cubicBezTo>
                    <a:pt x="11154" y="6932"/>
                    <a:pt x="10965" y="6333"/>
                    <a:pt x="10555" y="5829"/>
                  </a:cubicBezTo>
                  <a:lnTo>
                    <a:pt x="12445" y="3939"/>
                  </a:lnTo>
                  <a:lnTo>
                    <a:pt x="14399" y="2521"/>
                  </a:lnTo>
                  <a:cubicBezTo>
                    <a:pt x="14493" y="2427"/>
                    <a:pt x="14556" y="2301"/>
                    <a:pt x="14556" y="2206"/>
                  </a:cubicBezTo>
                  <a:lnTo>
                    <a:pt x="14556" y="536"/>
                  </a:lnTo>
                  <a:cubicBezTo>
                    <a:pt x="14462" y="190"/>
                    <a:pt x="14273" y="1"/>
                    <a:pt x="140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69" name="Google Shape;11169;p78"/>
            <p:cNvSpPr/>
            <p:nvPr/>
          </p:nvSpPr>
          <p:spPr>
            <a:xfrm>
              <a:off x="-8637625" y="2231725"/>
              <a:ext cx="81950" cy="32525"/>
            </a:xfrm>
            <a:custGeom>
              <a:avLst/>
              <a:gdLst/>
              <a:ahLst/>
              <a:cxnLst/>
              <a:rect l="l" t="t" r="r" b="b"/>
              <a:pathLst>
                <a:path w="3278" h="1301" extrusionOk="0">
                  <a:moveTo>
                    <a:pt x="2226" y="0"/>
                  </a:moveTo>
                  <a:cubicBezTo>
                    <a:pt x="1907" y="0"/>
                    <a:pt x="1592" y="126"/>
                    <a:pt x="1355" y="378"/>
                  </a:cubicBezTo>
                  <a:cubicBezTo>
                    <a:pt x="1277" y="457"/>
                    <a:pt x="1166" y="497"/>
                    <a:pt x="1056" y="497"/>
                  </a:cubicBezTo>
                  <a:cubicBezTo>
                    <a:pt x="946" y="497"/>
                    <a:pt x="835" y="457"/>
                    <a:pt x="757" y="378"/>
                  </a:cubicBezTo>
                  <a:cubicBezTo>
                    <a:pt x="678" y="300"/>
                    <a:pt x="568" y="260"/>
                    <a:pt x="457" y="260"/>
                  </a:cubicBezTo>
                  <a:cubicBezTo>
                    <a:pt x="347" y="260"/>
                    <a:pt x="237" y="300"/>
                    <a:pt x="158" y="378"/>
                  </a:cubicBezTo>
                  <a:cubicBezTo>
                    <a:pt x="1" y="536"/>
                    <a:pt x="1" y="788"/>
                    <a:pt x="158" y="946"/>
                  </a:cubicBezTo>
                  <a:cubicBezTo>
                    <a:pt x="394" y="1182"/>
                    <a:pt x="709" y="1300"/>
                    <a:pt x="1028" y="1300"/>
                  </a:cubicBezTo>
                  <a:cubicBezTo>
                    <a:pt x="1347" y="1300"/>
                    <a:pt x="1670" y="1182"/>
                    <a:pt x="1922" y="946"/>
                  </a:cubicBezTo>
                  <a:cubicBezTo>
                    <a:pt x="2001" y="867"/>
                    <a:pt x="2111" y="827"/>
                    <a:pt x="2222" y="827"/>
                  </a:cubicBezTo>
                  <a:cubicBezTo>
                    <a:pt x="2332" y="827"/>
                    <a:pt x="2442" y="867"/>
                    <a:pt x="2521" y="946"/>
                  </a:cubicBezTo>
                  <a:cubicBezTo>
                    <a:pt x="2600" y="1024"/>
                    <a:pt x="2710" y="1064"/>
                    <a:pt x="2820" y="1064"/>
                  </a:cubicBezTo>
                  <a:cubicBezTo>
                    <a:pt x="2931" y="1064"/>
                    <a:pt x="3041" y="1024"/>
                    <a:pt x="3120" y="946"/>
                  </a:cubicBezTo>
                  <a:cubicBezTo>
                    <a:pt x="3277" y="788"/>
                    <a:pt x="3277" y="536"/>
                    <a:pt x="3120" y="378"/>
                  </a:cubicBezTo>
                  <a:cubicBezTo>
                    <a:pt x="2868" y="126"/>
                    <a:pt x="2545" y="0"/>
                    <a:pt x="2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70" name="Google Shape;11170;p78"/>
            <p:cNvSpPr/>
            <p:nvPr/>
          </p:nvSpPr>
          <p:spPr>
            <a:xfrm>
              <a:off x="-8558075" y="2267375"/>
              <a:ext cx="38625" cy="79950"/>
            </a:xfrm>
            <a:custGeom>
              <a:avLst/>
              <a:gdLst/>
              <a:ahLst/>
              <a:cxnLst/>
              <a:rect l="l" t="t" r="r" b="b"/>
              <a:pathLst>
                <a:path w="1545" h="3198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cubicBezTo>
                    <a:pt x="316" y="276"/>
                    <a:pt x="316" y="559"/>
                    <a:pt x="473" y="717"/>
                  </a:cubicBezTo>
                  <a:cubicBezTo>
                    <a:pt x="631" y="874"/>
                    <a:pt x="631" y="1158"/>
                    <a:pt x="473" y="1315"/>
                  </a:cubicBezTo>
                  <a:cubicBezTo>
                    <a:pt x="1" y="1788"/>
                    <a:pt x="1" y="2576"/>
                    <a:pt x="473" y="3080"/>
                  </a:cubicBezTo>
                  <a:cubicBezTo>
                    <a:pt x="552" y="3158"/>
                    <a:pt x="662" y="3198"/>
                    <a:pt x="772" y="3198"/>
                  </a:cubicBezTo>
                  <a:cubicBezTo>
                    <a:pt x="883" y="3198"/>
                    <a:pt x="993" y="3158"/>
                    <a:pt x="1072" y="3080"/>
                  </a:cubicBezTo>
                  <a:cubicBezTo>
                    <a:pt x="1229" y="2922"/>
                    <a:pt x="1229" y="2639"/>
                    <a:pt x="1072" y="2481"/>
                  </a:cubicBezTo>
                  <a:cubicBezTo>
                    <a:pt x="914" y="2324"/>
                    <a:pt x="914" y="2040"/>
                    <a:pt x="1072" y="1882"/>
                  </a:cubicBezTo>
                  <a:cubicBezTo>
                    <a:pt x="1544" y="1378"/>
                    <a:pt x="1544" y="591"/>
                    <a:pt x="1072" y="118"/>
                  </a:cubicBezTo>
                  <a:cubicBezTo>
                    <a:pt x="993" y="39"/>
                    <a:pt x="883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171" name="Google Shape;11171;p78"/>
          <p:cNvSpPr/>
          <p:nvPr/>
        </p:nvSpPr>
        <p:spPr>
          <a:xfrm>
            <a:off x="7698279" y="1738262"/>
            <a:ext cx="400679" cy="454409"/>
          </a:xfrm>
          <a:custGeom>
            <a:avLst/>
            <a:gdLst/>
            <a:ahLst/>
            <a:cxnLst/>
            <a:rect l="l" t="t" r="r" b="b"/>
            <a:pathLst>
              <a:path w="12446" h="14115" extrusionOk="0">
                <a:moveTo>
                  <a:pt x="10744" y="788"/>
                </a:moveTo>
                <a:cubicBezTo>
                  <a:pt x="11216" y="788"/>
                  <a:pt x="11563" y="1135"/>
                  <a:pt x="11563" y="1607"/>
                </a:cubicBezTo>
                <a:cubicBezTo>
                  <a:pt x="11563" y="2080"/>
                  <a:pt x="11216" y="2458"/>
                  <a:pt x="10744" y="2458"/>
                </a:cubicBezTo>
                <a:cubicBezTo>
                  <a:pt x="10492" y="2458"/>
                  <a:pt x="10303" y="2647"/>
                  <a:pt x="10303" y="2867"/>
                </a:cubicBezTo>
                <a:cubicBezTo>
                  <a:pt x="10303" y="3119"/>
                  <a:pt x="10492" y="3308"/>
                  <a:pt x="10744" y="3308"/>
                </a:cubicBezTo>
                <a:lnTo>
                  <a:pt x="10744" y="4884"/>
                </a:lnTo>
                <a:cubicBezTo>
                  <a:pt x="10744" y="4947"/>
                  <a:pt x="10775" y="5041"/>
                  <a:pt x="10807" y="5073"/>
                </a:cubicBezTo>
                <a:cubicBezTo>
                  <a:pt x="11342" y="5892"/>
                  <a:pt x="11563" y="6900"/>
                  <a:pt x="11563" y="7877"/>
                </a:cubicBezTo>
                <a:cubicBezTo>
                  <a:pt x="11563" y="8822"/>
                  <a:pt x="11342" y="9735"/>
                  <a:pt x="10870" y="10523"/>
                </a:cubicBezTo>
                <a:lnTo>
                  <a:pt x="10145" y="10050"/>
                </a:lnTo>
                <a:cubicBezTo>
                  <a:pt x="10523" y="9357"/>
                  <a:pt x="10712" y="8633"/>
                  <a:pt x="10712" y="7845"/>
                </a:cubicBezTo>
                <a:cubicBezTo>
                  <a:pt x="10712" y="6931"/>
                  <a:pt x="10429" y="6018"/>
                  <a:pt x="9956" y="5262"/>
                </a:cubicBezTo>
                <a:cubicBezTo>
                  <a:pt x="9925" y="5199"/>
                  <a:pt x="9893" y="5104"/>
                  <a:pt x="9893" y="5041"/>
                </a:cubicBezTo>
                <a:lnTo>
                  <a:pt x="9893" y="1576"/>
                </a:lnTo>
                <a:cubicBezTo>
                  <a:pt x="9925" y="1198"/>
                  <a:pt x="10271" y="788"/>
                  <a:pt x="10744" y="788"/>
                </a:cubicBezTo>
                <a:close/>
                <a:moveTo>
                  <a:pt x="1639" y="788"/>
                </a:moveTo>
                <a:cubicBezTo>
                  <a:pt x="2111" y="788"/>
                  <a:pt x="2458" y="1135"/>
                  <a:pt x="2458" y="1607"/>
                </a:cubicBezTo>
                <a:lnTo>
                  <a:pt x="2458" y="5073"/>
                </a:lnTo>
                <a:cubicBezTo>
                  <a:pt x="2458" y="5167"/>
                  <a:pt x="2427" y="5230"/>
                  <a:pt x="2395" y="5325"/>
                </a:cubicBezTo>
                <a:cubicBezTo>
                  <a:pt x="1922" y="6081"/>
                  <a:pt x="1639" y="6963"/>
                  <a:pt x="1639" y="7877"/>
                </a:cubicBezTo>
                <a:cubicBezTo>
                  <a:pt x="1639" y="8664"/>
                  <a:pt x="1828" y="9420"/>
                  <a:pt x="2206" y="10082"/>
                </a:cubicBezTo>
                <a:lnTo>
                  <a:pt x="1481" y="10554"/>
                </a:lnTo>
                <a:cubicBezTo>
                  <a:pt x="1040" y="9767"/>
                  <a:pt x="788" y="8853"/>
                  <a:pt x="788" y="7908"/>
                </a:cubicBezTo>
                <a:cubicBezTo>
                  <a:pt x="788" y="6931"/>
                  <a:pt x="1040" y="5955"/>
                  <a:pt x="1513" y="5136"/>
                </a:cubicBezTo>
                <a:cubicBezTo>
                  <a:pt x="1576" y="5041"/>
                  <a:pt x="1607" y="4978"/>
                  <a:pt x="1607" y="4915"/>
                </a:cubicBezTo>
                <a:lnTo>
                  <a:pt x="1607" y="3340"/>
                </a:lnTo>
                <a:cubicBezTo>
                  <a:pt x="1891" y="3277"/>
                  <a:pt x="2048" y="3119"/>
                  <a:pt x="2048" y="2867"/>
                </a:cubicBezTo>
                <a:cubicBezTo>
                  <a:pt x="2048" y="2647"/>
                  <a:pt x="1828" y="2458"/>
                  <a:pt x="1639" y="2458"/>
                </a:cubicBezTo>
                <a:cubicBezTo>
                  <a:pt x="1166" y="2458"/>
                  <a:pt x="820" y="2080"/>
                  <a:pt x="820" y="1607"/>
                </a:cubicBezTo>
                <a:cubicBezTo>
                  <a:pt x="820" y="1135"/>
                  <a:pt x="1166" y="788"/>
                  <a:pt x="1639" y="788"/>
                </a:cubicBezTo>
                <a:close/>
                <a:moveTo>
                  <a:pt x="4128" y="3277"/>
                </a:moveTo>
                <a:lnTo>
                  <a:pt x="4128" y="10964"/>
                </a:lnTo>
                <a:cubicBezTo>
                  <a:pt x="3151" y="10271"/>
                  <a:pt x="2458" y="9137"/>
                  <a:pt x="2458" y="7845"/>
                </a:cubicBezTo>
                <a:cubicBezTo>
                  <a:pt x="2458" y="7089"/>
                  <a:pt x="2710" y="6333"/>
                  <a:pt x="3088" y="5766"/>
                </a:cubicBezTo>
                <a:cubicBezTo>
                  <a:pt x="3214" y="5545"/>
                  <a:pt x="3309" y="5325"/>
                  <a:pt x="3309" y="5073"/>
                </a:cubicBezTo>
                <a:lnTo>
                  <a:pt x="3309" y="3277"/>
                </a:lnTo>
                <a:close/>
                <a:moveTo>
                  <a:pt x="9074" y="3277"/>
                </a:moveTo>
                <a:lnTo>
                  <a:pt x="9074" y="5073"/>
                </a:lnTo>
                <a:cubicBezTo>
                  <a:pt x="9074" y="5325"/>
                  <a:pt x="9169" y="5545"/>
                  <a:pt x="9295" y="5797"/>
                </a:cubicBezTo>
                <a:cubicBezTo>
                  <a:pt x="9673" y="6396"/>
                  <a:pt x="9925" y="7120"/>
                  <a:pt x="9925" y="7877"/>
                </a:cubicBezTo>
                <a:cubicBezTo>
                  <a:pt x="9925" y="9168"/>
                  <a:pt x="9232" y="10334"/>
                  <a:pt x="8255" y="10996"/>
                </a:cubicBezTo>
                <a:lnTo>
                  <a:pt x="8255" y="3277"/>
                </a:lnTo>
                <a:close/>
                <a:moveTo>
                  <a:pt x="5766" y="3277"/>
                </a:moveTo>
                <a:lnTo>
                  <a:pt x="5766" y="11594"/>
                </a:lnTo>
                <a:cubicBezTo>
                  <a:pt x="5514" y="11531"/>
                  <a:pt x="5230" y="11500"/>
                  <a:pt x="4947" y="11374"/>
                </a:cubicBezTo>
                <a:lnTo>
                  <a:pt x="4947" y="3277"/>
                </a:lnTo>
                <a:close/>
                <a:moveTo>
                  <a:pt x="7436" y="3277"/>
                </a:moveTo>
                <a:lnTo>
                  <a:pt x="7436" y="11374"/>
                </a:lnTo>
                <a:cubicBezTo>
                  <a:pt x="7152" y="11500"/>
                  <a:pt x="6869" y="11531"/>
                  <a:pt x="6617" y="11594"/>
                </a:cubicBezTo>
                <a:lnTo>
                  <a:pt x="6617" y="3277"/>
                </a:lnTo>
                <a:close/>
                <a:moveTo>
                  <a:pt x="9767" y="10743"/>
                </a:moveTo>
                <a:lnTo>
                  <a:pt x="10460" y="11216"/>
                </a:lnTo>
                <a:cubicBezTo>
                  <a:pt x="9452" y="12445"/>
                  <a:pt x="7908" y="13264"/>
                  <a:pt x="6176" y="13264"/>
                </a:cubicBezTo>
                <a:cubicBezTo>
                  <a:pt x="4474" y="13264"/>
                  <a:pt x="2931" y="12445"/>
                  <a:pt x="1954" y="11216"/>
                </a:cubicBezTo>
                <a:lnTo>
                  <a:pt x="2679" y="10743"/>
                </a:lnTo>
                <a:cubicBezTo>
                  <a:pt x="3529" y="11815"/>
                  <a:pt x="4789" y="12445"/>
                  <a:pt x="6207" y="12445"/>
                </a:cubicBezTo>
                <a:cubicBezTo>
                  <a:pt x="7625" y="12445"/>
                  <a:pt x="8885" y="11783"/>
                  <a:pt x="9767" y="10743"/>
                </a:cubicBezTo>
                <a:close/>
                <a:moveTo>
                  <a:pt x="1670" y="0"/>
                </a:moveTo>
                <a:cubicBezTo>
                  <a:pt x="788" y="0"/>
                  <a:pt x="32" y="756"/>
                  <a:pt x="32" y="1670"/>
                </a:cubicBezTo>
                <a:cubicBezTo>
                  <a:pt x="32" y="2300"/>
                  <a:pt x="347" y="2804"/>
                  <a:pt x="851" y="3088"/>
                </a:cubicBezTo>
                <a:lnTo>
                  <a:pt x="851" y="4758"/>
                </a:lnTo>
                <a:cubicBezTo>
                  <a:pt x="253" y="5671"/>
                  <a:pt x="1" y="6742"/>
                  <a:pt x="1" y="7877"/>
                </a:cubicBezTo>
                <a:cubicBezTo>
                  <a:pt x="1" y="11279"/>
                  <a:pt x="2742" y="14114"/>
                  <a:pt x="6207" y="14114"/>
                </a:cubicBezTo>
                <a:cubicBezTo>
                  <a:pt x="9673" y="14114"/>
                  <a:pt x="12445" y="11279"/>
                  <a:pt x="12445" y="7877"/>
                </a:cubicBezTo>
                <a:cubicBezTo>
                  <a:pt x="12445" y="6774"/>
                  <a:pt x="12162" y="5703"/>
                  <a:pt x="11594" y="4758"/>
                </a:cubicBezTo>
                <a:lnTo>
                  <a:pt x="11594" y="3088"/>
                </a:lnTo>
                <a:cubicBezTo>
                  <a:pt x="12130" y="2804"/>
                  <a:pt x="12445" y="2237"/>
                  <a:pt x="12445" y="1670"/>
                </a:cubicBezTo>
                <a:cubicBezTo>
                  <a:pt x="12445" y="756"/>
                  <a:pt x="11689" y="0"/>
                  <a:pt x="10775" y="0"/>
                </a:cubicBezTo>
                <a:cubicBezTo>
                  <a:pt x="9862" y="0"/>
                  <a:pt x="9137" y="756"/>
                  <a:pt x="9137" y="1670"/>
                </a:cubicBezTo>
                <a:lnTo>
                  <a:pt x="9137" y="2489"/>
                </a:lnTo>
                <a:lnTo>
                  <a:pt x="3340" y="2489"/>
                </a:lnTo>
                <a:lnTo>
                  <a:pt x="3340" y="1670"/>
                </a:lnTo>
                <a:cubicBezTo>
                  <a:pt x="3340" y="756"/>
                  <a:pt x="2584" y="0"/>
                  <a:pt x="1670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172" name="Google Shape;11172;p78"/>
          <p:cNvGrpSpPr/>
          <p:nvPr/>
        </p:nvGrpSpPr>
        <p:grpSpPr>
          <a:xfrm>
            <a:off x="7669386" y="2281408"/>
            <a:ext cx="458465" cy="455632"/>
            <a:chOff x="-13095575" y="2073400"/>
            <a:chExt cx="356025" cy="353825"/>
          </a:xfrm>
          <a:solidFill>
            <a:srgbClr val="009447"/>
          </a:solidFill>
        </p:grpSpPr>
        <p:sp>
          <p:nvSpPr>
            <p:cNvPr id="11173" name="Google Shape;11173;p78"/>
            <p:cNvSpPr/>
            <p:nvPr/>
          </p:nvSpPr>
          <p:spPr>
            <a:xfrm>
              <a:off x="-13095575" y="2073400"/>
              <a:ext cx="356025" cy="353825"/>
            </a:xfrm>
            <a:custGeom>
              <a:avLst/>
              <a:gdLst/>
              <a:ahLst/>
              <a:cxnLst/>
              <a:rect l="l" t="t" r="r" b="b"/>
              <a:pathLst>
                <a:path w="14241" h="14153" extrusionOk="0">
                  <a:moveTo>
                    <a:pt x="12886" y="820"/>
                  </a:moveTo>
                  <a:cubicBezTo>
                    <a:pt x="13107" y="820"/>
                    <a:pt x="13327" y="1041"/>
                    <a:pt x="13327" y="1261"/>
                  </a:cubicBezTo>
                  <a:lnTo>
                    <a:pt x="13327" y="9578"/>
                  </a:lnTo>
                  <a:cubicBezTo>
                    <a:pt x="13327" y="9799"/>
                    <a:pt x="13107" y="9988"/>
                    <a:pt x="12886" y="9988"/>
                  </a:cubicBezTo>
                  <a:lnTo>
                    <a:pt x="1261" y="9988"/>
                  </a:lnTo>
                  <a:cubicBezTo>
                    <a:pt x="1040" y="9988"/>
                    <a:pt x="851" y="9799"/>
                    <a:pt x="851" y="9578"/>
                  </a:cubicBezTo>
                  <a:lnTo>
                    <a:pt x="851" y="1261"/>
                  </a:lnTo>
                  <a:cubicBezTo>
                    <a:pt x="851" y="1041"/>
                    <a:pt x="1040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1" y="568"/>
                    <a:pt x="1" y="1261"/>
                  </a:cubicBezTo>
                  <a:lnTo>
                    <a:pt x="1" y="9578"/>
                  </a:lnTo>
                  <a:cubicBezTo>
                    <a:pt x="1" y="10240"/>
                    <a:pt x="568" y="10839"/>
                    <a:pt x="1261" y="10839"/>
                  </a:cubicBezTo>
                  <a:lnTo>
                    <a:pt x="6270" y="10839"/>
                  </a:lnTo>
                  <a:lnTo>
                    <a:pt x="4285" y="13485"/>
                  </a:lnTo>
                  <a:cubicBezTo>
                    <a:pt x="4191" y="13674"/>
                    <a:pt x="4191" y="13895"/>
                    <a:pt x="4380" y="14052"/>
                  </a:cubicBezTo>
                  <a:cubicBezTo>
                    <a:pt x="4465" y="14109"/>
                    <a:pt x="4562" y="14140"/>
                    <a:pt x="4659" y="14140"/>
                  </a:cubicBezTo>
                  <a:cubicBezTo>
                    <a:pt x="4776" y="14140"/>
                    <a:pt x="4892" y="14093"/>
                    <a:pt x="4978" y="13989"/>
                  </a:cubicBezTo>
                  <a:lnTo>
                    <a:pt x="6711" y="11658"/>
                  </a:lnTo>
                  <a:lnTo>
                    <a:pt x="6711" y="12918"/>
                  </a:lnTo>
                  <a:cubicBezTo>
                    <a:pt x="6711" y="13138"/>
                    <a:pt x="6900" y="13359"/>
                    <a:pt x="7089" y="13359"/>
                  </a:cubicBezTo>
                  <a:cubicBezTo>
                    <a:pt x="7310" y="13359"/>
                    <a:pt x="7530" y="13138"/>
                    <a:pt x="7530" y="12918"/>
                  </a:cubicBezTo>
                  <a:lnTo>
                    <a:pt x="7530" y="11658"/>
                  </a:lnTo>
                  <a:lnTo>
                    <a:pt x="9263" y="13989"/>
                  </a:lnTo>
                  <a:cubicBezTo>
                    <a:pt x="9335" y="14096"/>
                    <a:pt x="9457" y="14153"/>
                    <a:pt x="9584" y="14153"/>
                  </a:cubicBezTo>
                  <a:cubicBezTo>
                    <a:pt x="9681" y="14153"/>
                    <a:pt x="9780" y="14120"/>
                    <a:pt x="9862" y="14052"/>
                  </a:cubicBezTo>
                  <a:cubicBezTo>
                    <a:pt x="10051" y="13926"/>
                    <a:pt x="10082" y="13674"/>
                    <a:pt x="9925" y="13485"/>
                  </a:cubicBezTo>
                  <a:lnTo>
                    <a:pt x="7971" y="10839"/>
                  </a:lnTo>
                  <a:lnTo>
                    <a:pt x="12981" y="10839"/>
                  </a:lnTo>
                  <a:cubicBezTo>
                    <a:pt x="13642" y="10839"/>
                    <a:pt x="14241" y="10272"/>
                    <a:pt x="14241" y="9578"/>
                  </a:cubicBezTo>
                  <a:lnTo>
                    <a:pt x="14241" y="1261"/>
                  </a:lnTo>
                  <a:cubicBezTo>
                    <a:pt x="14146" y="600"/>
                    <a:pt x="13579" y="1"/>
                    <a:pt x="128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74" name="Google Shape;11174;p78"/>
            <p:cNvSpPr/>
            <p:nvPr/>
          </p:nvSpPr>
          <p:spPr>
            <a:xfrm>
              <a:off x="-13055400" y="2115150"/>
              <a:ext cx="271750" cy="187475"/>
            </a:xfrm>
            <a:custGeom>
              <a:avLst/>
              <a:gdLst/>
              <a:ahLst/>
              <a:cxnLst/>
              <a:rect l="l" t="t" r="r" b="b"/>
              <a:pathLst>
                <a:path w="10870" h="7499" extrusionOk="0">
                  <a:moveTo>
                    <a:pt x="3781" y="820"/>
                  </a:moveTo>
                  <a:cubicBezTo>
                    <a:pt x="4474" y="820"/>
                    <a:pt x="5041" y="1355"/>
                    <a:pt x="5041" y="2017"/>
                  </a:cubicBezTo>
                  <a:lnTo>
                    <a:pt x="5041" y="6648"/>
                  </a:lnTo>
                  <a:lnTo>
                    <a:pt x="882" y="6648"/>
                  </a:lnTo>
                  <a:lnTo>
                    <a:pt x="882" y="820"/>
                  </a:lnTo>
                  <a:close/>
                  <a:moveTo>
                    <a:pt x="10050" y="851"/>
                  </a:moveTo>
                  <a:lnTo>
                    <a:pt x="10050" y="6680"/>
                  </a:lnTo>
                  <a:lnTo>
                    <a:pt x="5892" y="6680"/>
                  </a:lnTo>
                  <a:lnTo>
                    <a:pt x="5892" y="2080"/>
                  </a:lnTo>
                  <a:cubicBezTo>
                    <a:pt x="5892" y="1418"/>
                    <a:pt x="6427" y="851"/>
                    <a:pt x="7152" y="851"/>
                  </a:cubicBezTo>
                  <a:close/>
                  <a:moveTo>
                    <a:pt x="441" y="1"/>
                  </a:moveTo>
                  <a:cubicBezTo>
                    <a:pt x="221" y="1"/>
                    <a:pt x="0" y="190"/>
                    <a:pt x="0" y="410"/>
                  </a:cubicBezTo>
                  <a:lnTo>
                    <a:pt x="0" y="7089"/>
                  </a:lnTo>
                  <a:cubicBezTo>
                    <a:pt x="0" y="7310"/>
                    <a:pt x="221" y="7499"/>
                    <a:pt x="441" y="7499"/>
                  </a:cubicBezTo>
                  <a:lnTo>
                    <a:pt x="10397" y="7499"/>
                  </a:lnTo>
                  <a:cubicBezTo>
                    <a:pt x="10649" y="7499"/>
                    <a:pt x="10838" y="7310"/>
                    <a:pt x="10838" y="7089"/>
                  </a:cubicBezTo>
                  <a:lnTo>
                    <a:pt x="10838" y="410"/>
                  </a:lnTo>
                  <a:cubicBezTo>
                    <a:pt x="10869" y="190"/>
                    <a:pt x="10680" y="1"/>
                    <a:pt x="10460" y="1"/>
                  </a:cubicBezTo>
                  <a:lnTo>
                    <a:pt x="7089" y="1"/>
                  </a:lnTo>
                  <a:cubicBezTo>
                    <a:pt x="6427" y="1"/>
                    <a:pt x="5829" y="316"/>
                    <a:pt x="5451" y="820"/>
                  </a:cubicBezTo>
                  <a:cubicBezTo>
                    <a:pt x="5041" y="284"/>
                    <a:pt x="4474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75" name="Google Shape;11175;p78"/>
            <p:cNvSpPr/>
            <p:nvPr/>
          </p:nvSpPr>
          <p:spPr>
            <a:xfrm>
              <a:off x="-12887650" y="2156100"/>
              <a:ext cx="63050" cy="22100"/>
            </a:xfrm>
            <a:custGeom>
              <a:avLst/>
              <a:gdLst/>
              <a:ahLst/>
              <a:cxnLst/>
              <a:rect l="l" t="t" r="r" b="b"/>
              <a:pathLst>
                <a:path w="2522" h="884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83"/>
                    <a:pt x="442" y="883"/>
                  </a:cubicBezTo>
                  <a:lnTo>
                    <a:pt x="2112" y="883"/>
                  </a:lnTo>
                  <a:cubicBezTo>
                    <a:pt x="2364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1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76" name="Google Shape;11176;p78"/>
            <p:cNvSpPr/>
            <p:nvPr/>
          </p:nvSpPr>
          <p:spPr>
            <a:xfrm>
              <a:off x="-1288842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111" y="851"/>
                  </a:lnTo>
                  <a:cubicBezTo>
                    <a:pt x="2363" y="851"/>
                    <a:pt x="2521" y="662"/>
                    <a:pt x="2521" y="410"/>
                  </a:cubicBezTo>
                  <a:cubicBezTo>
                    <a:pt x="2521" y="189"/>
                    <a:pt x="2363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77" name="Google Shape;11177;p78"/>
            <p:cNvSpPr/>
            <p:nvPr/>
          </p:nvSpPr>
          <p:spPr>
            <a:xfrm>
              <a:off x="-1288842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2"/>
                  </a:cubicBezTo>
                  <a:cubicBezTo>
                    <a:pt x="0" y="694"/>
                    <a:pt x="189" y="883"/>
                    <a:pt x="410" y="883"/>
                  </a:cubicBezTo>
                  <a:lnTo>
                    <a:pt x="2111" y="883"/>
                  </a:lnTo>
                  <a:cubicBezTo>
                    <a:pt x="2363" y="883"/>
                    <a:pt x="2521" y="694"/>
                    <a:pt x="2521" y="442"/>
                  </a:cubicBezTo>
                  <a:cubicBezTo>
                    <a:pt x="2521" y="221"/>
                    <a:pt x="2363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78" name="Google Shape;11178;p78"/>
            <p:cNvSpPr/>
            <p:nvPr/>
          </p:nvSpPr>
          <p:spPr>
            <a:xfrm>
              <a:off x="-13012875" y="2156100"/>
              <a:ext cx="63025" cy="22100"/>
            </a:xfrm>
            <a:custGeom>
              <a:avLst/>
              <a:gdLst/>
              <a:ahLst/>
              <a:cxnLst/>
              <a:rect l="l" t="t" r="r" b="b"/>
              <a:pathLst>
                <a:path w="2521" h="884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63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79" name="Google Shape;11179;p78"/>
            <p:cNvSpPr/>
            <p:nvPr/>
          </p:nvSpPr>
          <p:spPr>
            <a:xfrm>
              <a:off x="-1301287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410" y="851"/>
                  </a:cubicBezTo>
                  <a:lnTo>
                    <a:pt x="2080" y="851"/>
                  </a:lnTo>
                  <a:cubicBezTo>
                    <a:pt x="2332" y="851"/>
                    <a:pt x="2521" y="662"/>
                    <a:pt x="2521" y="410"/>
                  </a:cubicBezTo>
                  <a:cubicBezTo>
                    <a:pt x="2521" y="189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80" name="Google Shape;11180;p78"/>
            <p:cNvSpPr/>
            <p:nvPr/>
          </p:nvSpPr>
          <p:spPr>
            <a:xfrm>
              <a:off x="-1301287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2"/>
                  </a:cubicBezTo>
                  <a:cubicBezTo>
                    <a:pt x="1" y="694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94"/>
                    <a:pt x="2521" y="442"/>
                  </a:cubicBezTo>
                  <a:cubicBezTo>
                    <a:pt x="2521" y="221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181" name="Google Shape;11181;p78"/>
          <p:cNvSpPr/>
          <p:nvPr/>
        </p:nvSpPr>
        <p:spPr>
          <a:xfrm>
            <a:off x="7670899" y="2826798"/>
            <a:ext cx="455439" cy="454409"/>
          </a:xfrm>
          <a:custGeom>
            <a:avLst/>
            <a:gdLst/>
            <a:ahLst/>
            <a:cxnLst/>
            <a:rect l="l" t="t" r="r" b="b"/>
            <a:pathLst>
              <a:path w="14147" h="14115" extrusionOk="0">
                <a:moveTo>
                  <a:pt x="7058" y="851"/>
                </a:moveTo>
                <a:cubicBezTo>
                  <a:pt x="9294" y="851"/>
                  <a:pt x="10649" y="1386"/>
                  <a:pt x="10744" y="1670"/>
                </a:cubicBezTo>
                <a:cubicBezTo>
                  <a:pt x="10649" y="1922"/>
                  <a:pt x="9294" y="2489"/>
                  <a:pt x="7058" y="2489"/>
                </a:cubicBezTo>
                <a:cubicBezTo>
                  <a:pt x="4821" y="2489"/>
                  <a:pt x="3466" y="1922"/>
                  <a:pt x="3340" y="1670"/>
                </a:cubicBezTo>
                <a:cubicBezTo>
                  <a:pt x="3466" y="1386"/>
                  <a:pt x="4821" y="851"/>
                  <a:pt x="7058" y="851"/>
                </a:cubicBezTo>
                <a:close/>
                <a:moveTo>
                  <a:pt x="10681" y="2741"/>
                </a:moveTo>
                <a:lnTo>
                  <a:pt x="10114" y="8727"/>
                </a:lnTo>
                <a:cubicBezTo>
                  <a:pt x="9515" y="9042"/>
                  <a:pt x="8381" y="9200"/>
                  <a:pt x="7058" y="9200"/>
                </a:cubicBezTo>
                <a:cubicBezTo>
                  <a:pt x="5703" y="9200"/>
                  <a:pt x="4663" y="9010"/>
                  <a:pt x="4002" y="8727"/>
                </a:cubicBezTo>
                <a:lnTo>
                  <a:pt x="3435" y="2741"/>
                </a:lnTo>
                <a:lnTo>
                  <a:pt x="3435" y="2741"/>
                </a:lnTo>
                <a:cubicBezTo>
                  <a:pt x="4411" y="3214"/>
                  <a:pt x="5955" y="3308"/>
                  <a:pt x="7058" y="3308"/>
                </a:cubicBezTo>
                <a:cubicBezTo>
                  <a:pt x="8160" y="3308"/>
                  <a:pt x="9704" y="3151"/>
                  <a:pt x="10681" y="2741"/>
                </a:cubicBezTo>
                <a:close/>
                <a:moveTo>
                  <a:pt x="10051" y="9609"/>
                </a:moveTo>
                <a:lnTo>
                  <a:pt x="9956" y="10334"/>
                </a:lnTo>
                <a:cubicBezTo>
                  <a:pt x="9893" y="10397"/>
                  <a:pt x="9641" y="10523"/>
                  <a:pt x="9105" y="10649"/>
                </a:cubicBezTo>
                <a:cubicBezTo>
                  <a:pt x="8538" y="10775"/>
                  <a:pt x="7814" y="10838"/>
                  <a:pt x="7089" y="10838"/>
                </a:cubicBezTo>
                <a:cubicBezTo>
                  <a:pt x="6333" y="10838"/>
                  <a:pt x="5640" y="10775"/>
                  <a:pt x="5073" y="10649"/>
                </a:cubicBezTo>
                <a:cubicBezTo>
                  <a:pt x="4537" y="10523"/>
                  <a:pt x="4285" y="10397"/>
                  <a:pt x="4222" y="10334"/>
                </a:cubicBezTo>
                <a:lnTo>
                  <a:pt x="4128" y="9609"/>
                </a:lnTo>
                <a:lnTo>
                  <a:pt x="4128" y="9609"/>
                </a:lnTo>
                <a:cubicBezTo>
                  <a:pt x="5041" y="9924"/>
                  <a:pt x="6239" y="9987"/>
                  <a:pt x="7089" y="9987"/>
                </a:cubicBezTo>
                <a:cubicBezTo>
                  <a:pt x="7971" y="9987"/>
                  <a:pt x="9137" y="9893"/>
                  <a:pt x="10051" y="9609"/>
                </a:cubicBezTo>
                <a:close/>
                <a:moveTo>
                  <a:pt x="10964" y="9609"/>
                </a:moveTo>
                <a:cubicBezTo>
                  <a:pt x="12666" y="10082"/>
                  <a:pt x="13390" y="10712"/>
                  <a:pt x="13390" y="11247"/>
                </a:cubicBezTo>
                <a:cubicBezTo>
                  <a:pt x="13327" y="11720"/>
                  <a:pt x="12697" y="12224"/>
                  <a:pt x="11626" y="12602"/>
                </a:cubicBezTo>
                <a:cubicBezTo>
                  <a:pt x="10397" y="13043"/>
                  <a:pt x="8790" y="13327"/>
                  <a:pt x="7089" y="13327"/>
                </a:cubicBezTo>
                <a:cubicBezTo>
                  <a:pt x="5388" y="13327"/>
                  <a:pt x="3750" y="13075"/>
                  <a:pt x="2552" y="12602"/>
                </a:cubicBezTo>
                <a:cubicBezTo>
                  <a:pt x="1513" y="12224"/>
                  <a:pt x="883" y="11720"/>
                  <a:pt x="883" y="11247"/>
                </a:cubicBezTo>
                <a:cubicBezTo>
                  <a:pt x="883" y="10775"/>
                  <a:pt x="1639" y="10082"/>
                  <a:pt x="3309" y="9609"/>
                </a:cubicBezTo>
                <a:lnTo>
                  <a:pt x="3403" y="10397"/>
                </a:lnTo>
                <a:cubicBezTo>
                  <a:pt x="3435" y="11027"/>
                  <a:pt x="4380" y="11279"/>
                  <a:pt x="4695" y="11342"/>
                </a:cubicBezTo>
                <a:cubicBezTo>
                  <a:pt x="5356" y="11499"/>
                  <a:pt x="6239" y="11594"/>
                  <a:pt x="7152" y="11594"/>
                </a:cubicBezTo>
                <a:cubicBezTo>
                  <a:pt x="8034" y="11594"/>
                  <a:pt x="8916" y="11499"/>
                  <a:pt x="9578" y="11342"/>
                </a:cubicBezTo>
                <a:cubicBezTo>
                  <a:pt x="9893" y="11279"/>
                  <a:pt x="10838" y="11027"/>
                  <a:pt x="10870" y="10397"/>
                </a:cubicBezTo>
                <a:lnTo>
                  <a:pt x="10964" y="9609"/>
                </a:lnTo>
                <a:close/>
                <a:moveTo>
                  <a:pt x="7058" y="0"/>
                </a:moveTo>
                <a:cubicBezTo>
                  <a:pt x="5671" y="0"/>
                  <a:pt x="2521" y="284"/>
                  <a:pt x="2521" y="1670"/>
                </a:cubicBezTo>
                <a:cubicBezTo>
                  <a:pt x="2521" y="1733"/>
                  <a:pt x="2489" y="1197"/>
                  <a:pt x="3214" y="8790"/>
                </a:cubicBezTo>
                <a:cubicBezTo>
                  <a:pt x="1198" y="9294"/>
                  <a:pt x="1" y="10208"/>
                  <a:pt x="1" y="11247"/>
                </a:cubicBezTo>
                <a:cubicBezTo>
                  <a:pt x="1" y="12098"/>
                  <a:pt x="788" y="12854"/>
                  <a:pt x="2206" y="13358"/>
                </a:cubicBezTo>
                <a:cubicBezTo>
                  <a:pt x="3498" y="13831"/>
                  <a:pt x="5262" y="14114"/>
                  <a:pt x="7058" y="14114"/>
                </a:cubicBezTo>
                <a:cubicBezTo>
                  <a:pt x="8853" y="14114"/>
                  <a:pt x="10586" y="13831"/>
                  <a:pt x="11909" y="13358"/>
                </a:cubicBezTo>
                <a:cubicBezTo>
                  <a:pt x="13327" y="12823"/>
                  <a:pt x="14115" y="12066"/>
                  <a:pt x="14115" y="11247"/>
                </a:cubicBezTo>
                <a:cubicBezTo>
                  <a:pt x="14146" y="10208"/>
                  <a:pt x="12949" y="9357"/>
                  <a:pt x="10964" y="8790"/>
                </a:cubicBezTo>
                <a:cubicBezTo>
                  <a:pt x="11657" y="1197"/>
                  <a:pt x="11626" y="1733"/>
                  <a:pt x="11626" y="1670"/>
                </a:cubicBezTo>
                <a:cubicBezTo>
                  <a:pt x="11626" y="1481"/>
                  <a:pt x="11531" y="1166"/>
                  <a:pt x="11122" y="851"/>
                </a:cubicBezTo>
                <a:cubicBezTo>
                  <a:pt x="10177" y="158"/>
                  <a:pt x="8192" y="0"/>
                  <a:pt x="7058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182" name="Google Shape;11182;p78"/>
          <p:cNvGrpSpPr/>
          <p:nvPr/>
        </p:nvGrpSpPr>
        <p:grpSpPr>
          <a:xfrm>
            <a:off x="10102383" y="1737180"/>
            <a:ext cx="457467" cy="456565"/>
            <a:chOff x="-11332875" y="1660700"/>
            <a:chExt cx="355250" cy="354550"/>
          </a:xfrm>
          <a:solidFill>
            <a:srgbClr val="009447"/>
          </a:solidFill>
        </p:grpSpPr>
        <p:sp>
          <p:nvSpPr>
            <p:cNvPr id="11183" name="Google Shape;11183;p78"/>
            <p:cNvSpPr/>
            <p:nvPr/>
          </p:nvSpPr>
          <p:spPr>
            <a:xfrm>
              <a:off x="-11332875" y="1660700"/>
              <a:ext cx="355250" cy="354550"/>
            </a:xfrm>
            <a:custGeom>
              <a:avLst/>
              <a:gdLst/>
              <a:ahLst/>
              <a:cxnLst/>
              <a:rect l="l" t="t" r="r" b="b"/>
              <a:pathLst>
                <a:path w="14210" h="14182" extrusionOk="0">
                  <a:moveTo>
                    <a:pt x="7089" y="914"/>
                  </a:moveTo>
                  <a:cubicBezTo>
                    <a:pt x="7278" y="914"/>
                    <a:pt x="7436" y="1072"/>
                    <a:pt x="7467" y="1229"/>
                  </a:cubicBezTo>
                  <a:cubicBezTo>
                    <a:pt x="7538" y="1417"/>
                    <a:pt x="7713" y="1517"/>
                    <a:pt x="7889" y="1517"/>
                  </a:cubicBezTo>
                  <a:cubicBezTo>
                    <a:pt x="7949" y="1517"/>
                    <a:pt x="8010" y="1505"/>
                    <a:pt x="8066" y="1481"/>
                  </a:cubicBezTo>
                  <a:cubicBezTo>
                    <a:pt x="8124" y="1437"/>
                    <a:pt x="8203" y="1414"/>
                    <a:pt x="8284" y="1414"/>
                  </a:cubicBezTo>
                  <a:cubicBezTo>
                    <a:pt x="8376" y="1414"/>
                    <a:pt x="8471" y="1445"/>
                    <a:pt x="8538" y="1513"/>
                  </a:cubicBezTo>
                  <a:cubicBezTo>
                    <a:pt x="8696" y="1670"/>
                    <a:pt x="8664" y="1859"/>
                    <a:pt x="8570" y="1985"/>
                  </a:cubicBezTo>
                  <a:cubicBezTo>
                    <a:pt x="8444" y="2206"/>
                    <a:pt x="8570" y="2489"/>
                    <a:pt x="8822" y="2584"/>
                  </a:cubicBezTo>
                  <a:cubicBezTo>
                    <a:pt x="8980" y="2615"/>
                    <a:pt x="9137" y="2773"/>
                    <a:pt x="9137" y="2962"/>
                  </a:cubicBezTo>
                  <a:cubicBezTo>
                    <a:pt x="9137" y="3151"/>
                    <a:pt x="8980" y="3308"/>
                    <a:pt x="8822" y="3371"/>
                  </a:cubicBezTo>
                  <a:cubicBezTo>
                    <a:pt x="8570" y="3434"/>
                    <a:pt x="8444" y="3718"/>
                    <a:pt x="8570" y="3939"/>
                  </a:cubicBezTo>
                  <a:cubicBezTo>
                    <a:pt x="8664" y="4065"/>
                    <a:pt x="8664" y="4317"/>
                    <a:pt x="8538" y="4411"/>
                  </a:cubicBezTo>
                  <a:cubicBezTo>
                    <a:pt x="8454" y="4496"/>
                    <a:pt x="8360" y="4526"/>
                    <a:pt x="8272" y="4526"/>
                  </a:cubicBezTo>
                  <a:cubicBezTo>
                    <a:pt x="8196" y="4526"/>
                    <a:pt x="8124" y="4503"/>
                    <a:pt x="8066" y="4474"/>
                  </a:cubicBezTo>
                  <a:cubicBezTo>
                    <a:pt x="8006" y="4440"/>
                    <a:pt x="7941" y="4424"/>
                    <a:pt x="7876" y="4424"/>
                  </a:cubicBezTo>
                  <a:cubicBezTo>
                    <a:pt x="7704" y="4424"/>
                    <a:pt x="7536" y="4534"/>
                    <a:pt x="7467" y="4695"/>
                  </a:cubicBezTo>
                  <a:cubicBezTo>
                    <a:pt x="7436" y="4852"/>
                    <a:pt x="7278" y="5010"/>
                    <a:pt x="7089" y="5010"/>
                  </a:cubicBezTo>
                  <a:cubicBezTo>
                    <a:pt x="6869" y="5010"/>
                    <a:pt x="6711" y="4852"/>
                    <a:pt x="6680" y="4695"/>
                  </a:cubicBezTo>
                  <a:cubicBezTo>
                    <a:pt x="6634" y="4534"/>
                    <a:pt x="6472" y="4424"/>
                    <a:pt x="6290" y="4424"/>
                  </a:cubicBezTo>
                  <a:cubicBezTo>
                    <a:pt x="6221" y="4424"/>
                    <a:pt x="6150" y="4440"/>
                    <a:pt x="6081" y="4474"/>
                  </a:cubicBezTo>
                  <a:cubicBezTo>
                    <a:pt x="6042" y="4500"/>
                    <a:pt x="5976" y="4516"/>
                    <a:pt x="5903" y="4516"/>
                  </a:cubicBezTo>
                  <a:cubicBezTo>
                    <a:pt x="5799" y="4516"/>
                    <a:pt x="5682" y="4485"/>
                    <a:pt x="5609" y="4411"/>
                  </a:cubicBezTo>
                  <a:cubicBezTo>
                    <a:pt x="5451" y="4254"/>
                    <a:pt x="5514" y="4065"/>
                    <a:pt x="5577" y="3939"/>
                  </a:cubicBezTo>
                  <a:cubicBezTo>
                    <a:pt x="5703" y="3718"/>
                    <a:pt x="5577" y="3434"/>
                    <a:pt x="5356" y="3371"/>
                  </a:cubicBezTo>
                  <a:cubicBezTo>
                    <a:pt x="5199" y="3308"/>
                    <a:pt x="5041" y="3151"/>
                    <a:pt x="5041" y="2962"/>
                  </a:cubicBezTo>
                  <a:cubicBezTo>
                    <a:pt x="5041" y="2773"/>
                    <a:pt x="5199" y="2615"/>
                    <a:pt x="5356" y="2584"/>
                  </a:cubicBezTo>
                  <a:cubicBezTo>
                    <a:pt x="5609" y="2489"/>
                    <a:pt x="5735" y="2206"/>
                    <a:pt x="5577" y="1985"/>
                  </a:cubicBezTo>
                  <a:cubicBezTo>
                    <a:pt x="5514" y="1859"/>
                    <a:pt x="5514" y="1639"/>
                    <a:pt x="5609" y="1513"/>
                  </a:cubicBezTo>
                  <a:cubicBezTo>
                    <a:pt x="5703" y="1434"/>
                    <a:pt x="5798" y="1402"/>
                    <a:pt x="5880" y="1402"/>
                  </a:cubicBezTo>
                  <a:cubicBezTo>
                    <a:pt x="5963" y="1402"/>
                    <a:pt x="6034" y="1434"/>
                    <a:pt x="6081" y="1481"/>
                  </a:cubicBezTo>
                  <a:cubicBezTo>
                    <a:pt x="6145" y="1505"/>
                    <a:pt x="6212" y="1517"/>
                    <a:pt x="6276" y="1517"/>
                  </a:cubicBezTo>
                  <a:cubicBezTo>
                    <a:pt x="6464" y="1517"/>
                    <a:pt x="6633" y="1417"/>
                    <a:pt x="6680" y="1229"/>
                  </a:cubicBezTo>
                  <a:cubicBezTo>
                    <a:pt x="6711" y="1072"/>
                    <a:pt x="6869" y="914"/>
                    <a:pt x="7089" y="914"/>
                  </a:cubicBezTo>
                  <a:close/>
                  <a:moveTo>
                    <a:pt x="11374" y="1702"/>
                  </a:moveTo>
                  <a:cubicBezTo>
                    <a:pt x="11563" y="1702"/>
                    <a:pt x="11720" y="1859"/>
                    <a:pt x="11783" y="2017"/>
                  </a:cubicBezTo>
                  <a:cubicBezTo>
                    <a:pt x="11830" y="2204"/>
                    <a:pt x="12000" y="2305"/>
                    <a:pt x="12174" y="2305"/>
                  </a:cubicBezTo>
                  <a:cubicBezTo>
                    <a:pt x="12234" y="2305"/>
                    <a:pt x="12294" y="2293"/>
                    <a:pt x="12351" y="2269"/>
                  </a:cubicBezTo>
                  <a:cubicBezTo>
                    <a:pt x="12424" y="2225"/>
                    <a:pt x="12517" y="2201"/>
                    <a:pt x="12609" y="2201"/>
                  </a:cubicBezTo>
                  <a:cubicBezTo>
                    <a:pt x="12715" y="2201"/>
                    <a:pt x="12819" y="2233"/>
                    <a:pt x="12886" y="2300"/>
                  </a:cubicBezTo>
                  <a:cubicBezTo>
                    <a:pt x="13044" y="2458"/>
                    <a:pt x="12981" y="2647"/>
                    <a:pt x="12918" y="2773"/>
                  </a:cubicBezTo>
                  <a:cubicBezTo>
                    <a:pt x="12792" y="2993"/>
                    <a:pt x="12918" y="3277"/>
                    <a:pt x="13138" y="3371"/>
                  </a:cubicBezTo>
                  <a:cubicBezTo>
                    <a:pt x="13296" y="3403"/>
                    <a:pt x="13453" y="3560"/>
                    <a:pt x="13453" y="3750"/>
                  </a:cubicBezTo>
                  <a:cubicBezTo>
                    <a:pt x="13327" y="4002"/>
                    <a:pt x="13170" y="4159"/>
                    <a:pt x="13075" y="4191"/>
                  </a:cubicBezTo>
                  <a:cubicBezTo>
                    <a:pt x="12823" y="4254"/>
                    <a:pt x="12697" y="4537"/>
                    <a:pt x="12823" y="4789"/>
                  </a:cubicBezTo>
                  <a:cubicBezTo>
                    <a:pt x="12918" y="4884"/>
                    <a:pt x="12918" y="5136"/>
                    <a:pt x="12792" y="5262"/>
                  </a:cubicBezTo>
                  <a:cubicBezTo>
                    <a:pt x="12716" y="5318"/>
                    <a:pt x="12606" y="5364"/>
                    <a:pt x="12497" y="5364"/>
                  </a:cubicBezTo>
                  <a:cubicBezTo>
                    <a:pt x="12424" y="5364"/>
                    <a:pt x="12351" y="5344"/>
                    <a:pt x="12288" y="5293"/>
                  </a:cubicBezTo>
                  <a:cubicBezTo>
                    <a:pt x="12219" y="5259"/>
                    <a:pt x="12150" y="5243"/>
                    <a:pt x="12084" y="5243"/>
                  </a:cubicBezTo>
                  <a:cubicBezTo>
                    <a:pt x="11910" y="5243"/>
                    <a:pt x="11758" y="5354"/>
                    <a:pt x="11689" y="5514"/>
                  </a:cubicBezTo>
                  <a:cubicBezTo>
                    <a:pt x="11657" y="5671"/>
                    <a:pt x="11500" y="5829"/>
                    <a:pt x="11311" y="5829"/>
                  </a:cubicBezTo>
                  <a:cubicBezTo>
                    <a:pt x="11090" y="5829"/>
                    <a:pt x="10933" y="5671"/>
                    <a:pt x="10901" y="5514"/>
                  </a:cubicBezTo>
                  <a:cubicBezTo>
                    <a:pt x="10856" y="5354"/>
                    <a:pt x="10693" y="5243"/>
                    <a:pt x="10511" y="5243"/>
                  </a:cubicBezTo>
                  <a:cubicBezTo>
                    <a:pt x="10443" y="5243"/>
                    <a:pt x="10372" y="5259"/>
                    <a:pt x="10303" y="5293"/>
                  </a:cubicBezTo>
                  <a:cubicBezTo>
                    <a:pt x="10260" y="5322"/>
                    <a:pt x="10186" y="5337"/>
                    <a:pt x="10106" y="5337"/>
                  </a:cubicBezTo>
                  <a:cubicBezTo>
                    <a:pt x="10007" y="5337"/>
                    <a:pt x="9900" y="5314"/>
                    <a:pt x="9830" y="5262"/>
                  </a:cubicBezTo>
                  <a:cubicBezTo>
                    <a:pt x="9673" y="5104"/>
                    <a:pt x="9736" y="4884"/>
                    <a:pt x="9799" y="4789"/>
                  </a:cubicBezTo>
                  <a:cubicBezTo>
                    <a:pt x="9925" y="4569"/>
                    <a:pt x="9830" y="4317"/>
                    <a:pt x="9610" y="4191"/>
                  </a:cubicBezTo>
                  <a:lnTo>
                    <a:pt x="9610" y="3939"/>
                  </a:lnTo>
                  <a:cubicBezTo>
                    <a:pt x="9925" y="3718"/>
                    <a:pt x="10114" y="3371"/>
                    <a:pt x="10114" y="2962"/>
                  </a:cubicBezTo>
                  <a:cubicBezTo>
                    <a:pt x="10114" y="2741"/>
                    <a:pt x="10051" y="2489"/>
                    <a:pt x="9925" y="2300"/>
                  </a:cubicBezTo>
                  <a:cubicBezTo>
                    <a:pt x="10009" y="2233"/>
                    <a:pt x="10094" y="2201"/>
                    <a:pt x="10178" y="2201"/>
                  </a:cubicBezTo>
                  <a:cubicBezTo>
                    <a:pt x="10251" y="2201"/>
                    <a:pt x="10324" y="2225"/>
                    <a:pt x="10397" y="2269"/>
                  </a:cubicBezTo>
                  <a:cubicBezTo>
                    <a:pt x="10454" y="2293"/>
                    <a:pt x="10514" y="2305"/>
                    <a:pt x="10574" y="2305"/>
                  </a:cubicBezTo>
                  <a:cubicBezTo>
                    <a:pt x="10750" y="2305"/>
                    <a:pt x="10925" y="2204"/>
                    <a:pt x="10996" y="2017"/>
                  </a:cubicBezTo>
                  <a:cubicBezTo>
                    <a:pt x="11027" y="1859"/>
                    <a:pt x="11185" y="1702"/>
                    <a:pt x="11374" y="1702"/>
                  </a:cubicBezTo>
                  <a:close/>
                  <a:moveTo>
                    <a:pt x="2994" y="1796"/>
                  </a:moveTo>
                  <a:cubicBezTo>
                    <a:pt x="3183" y="1796"/>
                    <a:pt x="3340" y="1954"/>
                    <a:pt x="3372" y="2111"/>
                  </a:cubicBezTo>
                  <a:cubicBezTo>
                    <a:pt x="3440" y="2272"/>
                    <a:pt x="3592" y="2382"/>
                    <a:pt x="3767" y="2382"/>
                  </a:cubicBezTo>
                  <a:cubicBezTo>
                    <a:pt x="3832" y="2382"/>
                    <a:pt x="3901" y="2366"/>
                    <a:pt x="3970" y="2332"/>
                  </a:cubicBezTo>
                  <a:cubicBezTo>
                    <a:pt x="4027" y="2303"/>
                    <a:pt x="4096" y="2288"/>
                    <a:pt x="4170" y="2288"/>
                  </a:cubicBezTo>
                  <a:cubicBezTo>
                    <a:pt x="4260" y="2288"/>
                    <a:pt x="4356" y="2311"/>
                    <a:pt x="4443" y="2363"/>
                  </a:cubicBezTo>
                  <a:cubicBezTo>
                    <a:pt x="4317" y="2584"/>
                    <a:pt x="4254" y="2804"/>
                    <a:pt x="4254" y="3056"/>
                  </a:cubicBezTo>
                  <a:cubicBezTo>
                    <a:pt x="4254" y="3434"/>
                    <a:pt x="4443" y="3781"/>
                    <a:pt x="4758" y="4033"/>
                  </a:cubicBezTo>
                  <a:lnTo>
                    <a:pt x="4758" y="4254"/>
                  </a:lnTo>
                  <a:cubicBezTo>
                    <a:pt x="4506" y="4348"/>
                    <a:pt x="4443" y="4632"/>
                    <a:pt x="4569" y="4852"/>
                  </a:cubicBezTo>
                  <a:cubicBezTo>
                    <a:pt x="4632" y="4978"/>
                    <a:pt x="4632" y="5199"/>
                    <a:pt x="4506" y="5325"/>
                  </a:cubicBezTo>
                  <a:cubicBezTo>
                    <a:pt x="4427" y="5404"/>
                    <a:pt x="4340" y="5435"/>
                    <a:pt x="4258" y="5435"/>
                  </a:cubicBezTo>
                  <a:cubicBezTo>
                    <a:pt x="4175" y="5435"/>
                    <a:pt x="4096" y="5404"/>
                    <a:pt x="4033" y="5356"/>
                  </a:cubicBezTo>
                  <a:cubicBezTo>
                    <a:pt x="3977" y="5332"/>
                    <a:pt x="3916" y="5320"/>
                    <a:pt x="3857" y="5320"/>
                  </a:cubicBezTo>
                  <a:cubicBezTo>
                    <a:pt x="3682" y="5320"/>
                    <a:pt x="3513" y="5421"/>
                    <a:pt x="3466" y="5608"/>
                  </a:cubicBezTo>
                  <a:cubicBezTo>
                    <a:pt x="3435" y="5766"/>
                    <a:pt x="3246" y="5923"/>
                    <a:pt x="3057" y="5923"/>
                  </a:cubicBezTo>
                  <a:cubicBezTo>
                    <a:pt x="2868" y="5923"/>
                    <a:pt x="2710" y="5766"/>
                    <a:pt x="2679" y="5608"/>
                  </a:cubicBezTo>
                  <a:cubicBezTo>
                    <a:pt x="2562" y="5399"/>
                    <a:pt x="2378" y="5276"/>
                    <a:pt x="2188" y="5276"/>
                  </a:cubicBezTo>
                  <a:cubicBezTo>
                    <a:pt x="2120" y="5276"/>
                    <a:pt x="2052" y="5292"/>
                    <a:pt x="1985" y="5325"/>
                  </a:cubicBezTo>
                  <a:cubicBezTo>
                    <a:pt x="1912" y="5369"/>
                    <a:pt x="1826" y="5392"/>
                    <a:pt x="1741" y="5392"/>
                  </a:cubicBezTo>
                  <a:cubicBezTo>
                    <a:pt x="1644" y="5392"/>
                    <a:pt x="1549" y="5361"/>
                    <a:pt x="1481" y="5293"/>
                  </a:cubicBezTo>
                  <a:cubicBezTo>
                    <a:pt x="1324" y="5136"/>
                    <a:pt x="1355" y="4947"/>
                    <a:pt x="1450" y="4821"/>
                  </a:cubicBezTo>
                  <a:cubicBezTo>
                    <a:pt x="1576" y="4569"/>
                    <a:pt x="1450" y="4317"/>
                    <a:pt x="1229" y="4222"/>
                  </a:cubicBezTo>
                  <a:cubicBezTo>
                    <a:pt x="1072" y="4191"/>
                    <a:pt x="914" y="4033"/>
                    <a:pt x="914" y="3844"/>
                  </a:cubicBezTo>
                  <a:cubicBezTo>
                    <a:pt x="914" y="3624"/>
                    <a:pt x="1072" y="3466"/>
                    <a:pt x="1229" y="3434"/>
                  </a:cubicBezTo>
                  <a:cubicBezTo>
                    <a:pt x="1450" y="3371"/>
                    <a:pt x="1576" y="3088"/>
                    <a:pt x="1450" y="2836"/>
                  </a:cubicBezTo>
                  <a:cubicBezTo>
                    <a:pt x="1355" y="2741"/>
                    <a:pt x="1355" y="2489"/>
                    <a:pt x="1481" y="2363"/>
                  </a:cubicBezTo>
                  <a:cubicBezTo>
                    <a:pt x="1557" y="2307"/>
                    <a:pt x="1678" y="2261"/>
                    <a:pt x="1790" y="2261"/>
                  </a:cubicBezTo>
                  <a:cubicBezTo>
                    <a:pt x="1864" y="2261"/>
                    <a:pt x="1935" y="2281"/>
                    <a:pt x="1985" y="2332"/>
                  </a:cubicBezTo>
                  <a:cubicBezTo>
                    <a:pt x="2054" y="2366"/>
                    <a:pt x="2126" y="2382"/>
                    <a:pt x="2194" y="2382"/>
                  </a:cubicBezTo>
                  <a:cubicBezTo>
                    <a:pt x="2376" y="2382"/>
                    <a:pt x="2538" y="2272"/>
                    <a:pt x="2584" y="2111"/>
                  </a:cubicBezTo>
                  <a:cubicBezTo>
                    <a:pt x="2616" y="1954"/>
                    <a:pt x="2773" y="1796"/>
                    <a:pt x="2994" y="1796"/>
                  </a:cubicBezTo>
                  <a:close/>
                  <a:moveTo>
                    <a:pt x="8885" y="5199"/>
                  </a:moveTo>
                  <a:cubicBezTo>
                    <a:pt x="8917" y="5325"/>
                    <a:pt x="8980" y="5451"/>
                    <a:pt x="9011" y="5514"/>
                  </a:cubicBezTo>
                  <a:lnTo>
                    <a:pt x="7656" y="9200"/>
                  </a:lnTo>
                  <a:lnTo>
                    <a:pt x="5703" y="9200"/>
                  </a:lnTo>
                  <a:lnTo>
                    <a:pt x="3687" y="6427"/>
                  </a:lnTo>
                  <a:cubicBezTo>
                    <a:pt x="3813" y="6364"/>
                    <a:pt x="3939" y="6238"/>
                    <a:pt x="4002" y="6112"/>
                  </a:cubicBezTo>
                  <a:cubicBezTo>
                    <a:pt x="4091" y="6133"/>
                    <a:pt x="4179" y="6143"/>
                    <a:pt x="4264" y="6143"/>
                  </a:cubicBezTo>
                  <a:cubicBezTo>
                    <a:pt x="4571" y="6143"/>
                    <a:pt x="4851" y="6012"/>
                    <a:pt x="5073" y="5766"/>
                  </a:cubicBezTo>
                  <a:cubicBezTo>
                    <a:pt x="5199" y="5671"/>
                    <a:pt x="5293" y="5451"/>
                    <a:pt x="5356" y="5199"/>
                  </a:cubicBezTo>
                  <a:cubicBezTo>
                    <a:pt x="5525" y="5295"/>
                    <a:pt x="5730" y="5336"/>
                    <a:pt x="5944" y="5336"/>
                  </a:cubicBezTo>
                  <a:cubicBezTo>
                    <a:pt x="6010" y="5336"/>
                    <a:pt x="6077" y="5332"/>
                    <a:pt x="6144" y="5325"/>
                  </a:cubicBezTo>
                  <a:cubicBezTo>
                    <a:pt x="6365" y="5640"/>
                    <a:pt x="6711" y="5829"/>
                    <a:pt x="7121" y="5829"/>
                  </a:cubicBezTo>
                  <a:cubicBezTo>
                    <a:pt x="7499" y="5829"/>
                    <a:pt x="7877" y="5640"/>
                    <a:pt x="8097" y="5325"/>
                  </a:cubicBezTo>
                  <a:cubicBezTo>
                    <a:pt x="8164" y="5332"/>
                    <a:pt x="8231" y="5336"/>
                    <a:pt x="8297" y="5336"/>
                  </a:cubicBezTo>
                  <a:cubicBezTo>
                    <a:pt x="8511" y="5336"/>
                    <a:pt x="8717" y="5295"/>
                    <a:pt x="8885" y="5199"/>
                  </a:cubicBezTo>
                  <a:close/>
                  <a:moveTo>
                    <a:pt x="9673" y="6112"/>
                  </a:moveTo>
                  <a:cubicBezTo>
                    <a:pt x="9777" y="6164"/>
                    <a:pt x="9890" y="6188"/>
                    <a:pt x="10003" y="6188"/>
                  </a:cubicBezTo>
                  <a:cubicBezTo>
                    <a:pt x="10095" y="6188"/>
                    <a:pt x="10186" y="6172"/>
                    <a:pt x="10271" y="6144"/>
                  </a:cubicBezTo>
                  <a:cubicBezTo>
                    <a:pt x="10334" y="6270"/>
                    <a:pt x="10460" y="6396"/>
                    <a:pt x="10586" y="6459"/>
                  </a:cubicBezTo>
                  <a:lnTo>
                    <a:pt x="8570" y="9231"/>
                  </a:lnTo>
                  <a:lnTo>
                    <a:pt x="9673" y="6112"/>
                  </a:lnTo>
                  <a:close/>
                  <a:moveTo>
                    <a:pt x="8349" y="10050"/>
                  </a:moveTo>
                  <a:lnTo>
                    <a:pt x="8349" y="10870"/>
                  </a:lnTo>
                  <a:lnTo>
                    <a:pt x="5861" y="10870"/>
                  </a:lnTo>
                  <a:lnTo>
                    <a:pt x="5861" y="10050"/>
                  </a:lnTo>
                  <a:close/>
                  <a:moveTo>
                    <a:pt x="8538" y="11720"/>
                  </a:moveTo>
                  <a:lnTo>
                    <a:pt x="9295" y="12823"/>
                  </a:lnTo>
                  <a:cubicBezTo>
                    <a:pt x="9116" y="12781"/>
                    <a:pt x="8938" y="12760"/>
                    <a:pt x="8761" y="12760"/>
                  </a:cubicBezTo>
                  <a:cubicBezTo>
                    <a:pt x="8409" y="12760"/>
                    <a:pt x="8066" y="12844"/>
                    <a:pt x="7751" y="13012"/>
                  </a:cubicBezTo>
                  <a:cubicBezTo>
                    <a:pt x="7562" y="13106"/>
                    <a:pt x="7341" y="13154"/>
                    <a:pt x="7117" y="13154"/>
                  </a:cubicBezTo>
                  <a:cubicBezTo>
                    <a:pt x="6892" y="13154"/>
                    <a:pt x="6664" y="13106"/>
                    <a:pt x="6459" y="13012"/>
                  </a:cubicBezTo>
                  <a:cubicBezTo>
                    <a:pt x="6144" y="12854"/>
                    <a:pt x="5798" y="12760"/>
                    <a:pt x="5419" y="12760"/>
                  </a:cubicBezTo>
                  <a:cubicBezTo>
                    <a:pt x="5262" y="12760"/>
                    <a:pt x="5073" y="12760"/>
                    <a:pt x="4915" y="12823"/>
                  </a:cubicBezTo>
                  <a:lnTo>
                    <a:pt x="5672" y="11720"/>
                  </a:lnTo>
                  <a:close/>
                  <a:moveTo>
                    <a:pt x="7089" y="0"/>
                  </a:moveTo>
                  <a:cubicBezTo>
                    <a:pt x="6680" y="0"/>
                    <a:pt x="6333" y="189"/>
                    <a:pt x="6081" y="505"/>
                  </a:cubicBezTo>
                  <a:cubicBezTo>
                    <a:pt x="6018" y="494"/>
                    <a:pt x="5954" y="489"/>
                    <a:pt x="5890" y="489"/>
                  </a:cubicBezTo>
                  <a:cubicBezTo>
                    <a:pt x="5571" y="489"/>
                    <a:pt x="5251" y="620"/>
                    <a:pt x="5041" y="883"/>
                  </a:cubicBezTo>
                  <a:cubicBezTo>
                    <a:pt x="4884" y="1040"/>
                    <a:pt x="4758" y="1261"/>
                    <a:pt x="4726" y="1513"/>
                  </a:cubicBezTo>
                  <a:cubicBezTo>
                    <a:pt x="4534" y="1416"/>
                    <a:pt x="4341" y="1375"/>
                    <a:pt x="4135" y="1375"/>
                  </a:cubicBezTo>
                  <a:cubicBezTo>
                    <a:pt x="4071" y="1375"/>
                    <a:pt x="4006" y="1379"/>
                    <a:pt x="3939" y="1387"/>
                  </a:cubicBezTo>
                  <a:cubicBezTo>
                    <a:pt x="3687" y="1072"/>
                    <a:pt x="3340" y="883"/>
                    <a:pt x="2931" y="883"/>
                  </a:cubicBezTo>
                  <a:cubicBezTo>
                    <a:pt x="2553" y="883"/>
                    <a:pt x="2206" y="1072"/>
                    <a:pt x="1954" y="1387"/>
                  </a:cubicBezTo>
                  <a:cubicBezTo>
                    <a:pt x="1872" y="1366"/>
                    <a:pt x="1788" y="1356"/>
                    <a:pt x="1704" y="1356"/>
                  </a:cubicBezTo>
                  <a:cubicBezTo>
                    <a:pt x="1402" y="1356"/>
                    <a:pt x="1098" y="1487"/>
                    <a:pt x="851" y="1733"/>
                  </a:cubicBezTo>
                  <a:cubicBezTo>
                    <a:pt x="568" y="2017"/>
                    <a:pt x="473" y="2426"/>
                    <a:pt x="505" y="2804"/>
                  </a:cubicBezTo>
                  <a:cubicBezTo>
                    <a:pt x="190" y="3025"/>
                    <a:pt x="1" y="3403"/>
                    <a:pt x="1" y="3781"/>
                  </a:cubicBezTo>
                  <a:cubicBezTo>
                    <a:pt x="1" y="4191"/>
                    <a:pt x="190" y="4537"/>
                    <a:pt x="505" y="4789"/>
                  </a:cubicBezTo>
                  <a:cubicBezTo>
                    <a:pt x="410" y="5167"/>
                    <a:pt x="536" y="5577"/>
                    <a:pt x="851" y="5829"/>
                  </a:cubicBezTo>
                  <a:cubicBezTo>
                    <a:pt x="1106" y="6084"/>
                    <a:pt x="1489" y="6212"/>
                    <a:pt x="1839" y="6212"/>
                  </a:cubicBezTo>
                  <a:cubicBezTo>
                    <a:pt x="1878" y="6212"/>
                    <a:pt x="1916" y="6210"/>
                    <a:pt x="1954" y="6207"/>
                  </a:cubicBezTo>
                  <a:cubicBezTo>
                    <a:pt x="2143" y="6427"/>
                    <a:pt x="2427" y="6616"/>
                    <a:pt x="2710" y="6679"/>
                  </a:cubicBezTo>
                  <a:lnTo>
                    <a:pt x="5010" y="9767"/>
                  </a:lnTo>
                  <a:lnTo>
                    <a:pt x="5010" y="11153"/>
                  </a:lnTo>
                  <a:lnTo>
                    <a:pt x="3435" y="13516"/>
                  </a:lnTo>
                  <a:cubicBezTo>
                    <a:pt x="3309" y="13674"/>
                    <a:pt x="3340" y="13863"/>
                    <a:pt x="3466" y="14020"/>
                  </a:cubicBezTo>
                  <a:cubicBezTo>
                    <a:pt x="3526" y="14120"/>
                    <a:pt x="3636" y="14182"/>
                    <a:pt x="3757" y="14182"/>
                  </a:cubicBezTo>
                  <a:cubicBezTo>
                    <a:pt x="3827" y="14182"/>
                    <a:pt x="3901" y="14161"/>
                    <a:pt x="3970" y="14115"/>
                  </a:cubicBezTo>
                  <a:lnTo>
                    <a:pt x="4789" y="13674"/>
                  </a:lnTo>
                  <a:cubicBezTo>
                    <a:pt x="4994" y="13579"/>
                    <a:pt x="5215" y="13532"/>
                    <a:pt x="5435" y="13532"/>
                  </a:cubicBezTo>
                  <a:cubicBezTo>
                    <a:pt x="5656" y="13532"/>
                    <a:pt x="5876" y="13579"/>
                    <a:pt x="6081" y="13674"/>
                  </a:cubicBezTo>
                  <a:cubicBezTo>
                    <a:pt x="6396" y="13831"/>
                    <a:pt x="6743" y="13910"/>
                    <a:pt x="7089" y="13910"/>
                  </a:cubicBezTo>
                  <a:cubicBezTo>
                    <a:pt x="7436" y="13910"/>
                    <a:pt x="7782" y="13831"/>
                    <a:pt x="8097" y="13674"/>
                  </a:cubicBezTo>
                  <a:cubicBezTo>
                    <a:pt x="8302" y="13579"/>
                    <a:pt x="8523" y="13532"/>
                    <a:pt x="8743" y="13532"/>
                  </a:cubicBezTo>
                  <a:cubicBezTo>
                    <a:pt x="8964" y="13532"/>
                    <a:pt x="9184" y="13579"/>
                    <a:pt x="9389" y="13674"/>
                  </a:cubicBezTo>
                  <a:lnTo>
                    <a:pt x="10240" y="14115"/>
                  </a:lnTo>
                  <a:cubicBezTo>
                    <a:pt x="10292" y="14136"/>
                    <a:pt x="10348" y="14146"/>
                    <a:pt x="10405" y="14146"/>
                  </a:cubicBezTo>
                  <a:cubicBezTo>
                    <a:pt x="10520" y="14146"/>
                    <a:pt x="10639" y="14104"/>
                    <a:pt x="10744" y="14020"/>
                  </a:cubicBezTo>
                  <a:cubicBezTo>
                    <a:pt x="10870" y="13863"/>
                    <a:pt x="10901" y="13674"/>
                    <a:pt x="10775" y="13516"/>
                  </a:cubicBezTo>
                  <a:lnTo>
                    <a:pt x="9200" y="11153"/>
                  </a:lnTo>
                  <a:lnTo>
                    <a:pt x="9200" y="9767"/>
                  </a:lnTo>
                  <a:lnTo>
                    <a:pt x="11500" y="6679"/>
                  </a:lnTo>
                  <a:cubicBezTo>
                    <a:pt x="11815" y="6616"/>
                    <a:pt x="12067" y="6427"/>
                    <a:pt x="12225" y="6207"/>
                  </a:cubicBezTo>
                  <a:cubicBezTo>
                    <a:pt x="12293" y="6217"/>
                    <a:pt x="12360" y="6223"/>
                    <a:pt x="12427" y="6223"/>
                  </a:cubicBezTo>
                  <a:cubicBezTo>
                    <a:pt x="12758" y="6223"/>
                    <a:pt x="13065" y="6091"/>
                    <a:pt x="13327" y="5829"/>
                  </a:cubicBezTo>
                  <a:cubicBezTo>
                    <a:pt x="13611" y="5577"/>
                    <a:pt x="13737" y="5167"/>
                    <a:pt x="13705" y="4789"/>
                  </a:cubicBezTo>
                  <a:cubicBezTo>
                    <a:pt x="14020" y="4537"/>
                    <a:pt x="14209" y="4191"/>
                    <a:pt x="14209" y="3781"/>
                  </a:cubicBezTo>
                  <a:cubicBezTo>
                    <a:pt x="14178" y="3403"/>
                    <a:pt x="13957" y="3056"/>
                    <a:pt x="13674" y="2804"/>
                  </a:cubicBezTo>
                  <a:cubicBezTo>
                    <a:pt x="13737" y="2426"/>
                    <a:pt x="13611" y="2017"/>
                    <a:pt x="13296" y="1733"/>
                  </a:cubicBezTo>
                  <a:cubicBezTo>
                    <a:pt x="13047" y="1484"/>
                    <a:pt x="12700" y="1381"/>
                    <a:pt x="12342" y="1381"/>
                  </a:cubicBezTo>
                  <a:cubicBezTo>
                    <a:pt x="12292" y="1381"/>
                    <a:pt x="12243" y="1383"/>
                    <a:pt x="12193" y="1387"/>
                  </a:cubicBezTo>
                  <a:cubicBezTo>
                    <a:pt x="11973" y="1072"/>
                    <a:pt x="11594" y="883"/>
                    <a:pt x="11216" y="883"/>
                  </a:cubicBezTo>
                  <a:cubicBezTo>
                    <a:pt x="10807" y="883"/>
                    <a:pt x="10460" y="1072"/>
                    <a:pt x="10240" y="1387"/>
                  </a:cubicBezTo>
                  <a:cubicBezTo>
                    <a:pt x="10173" y="1379"/>
                    <a:pt x="10106" y="1375"/>
                    <a:pt x="10040" y="1375"/>
                  </a:cubicBezTo>
                  <a:cubicBezTo>
                    <a:pt x="9826" y="1375"/>
                    <a:pt x="9621" y="1416"/>
                    <a:pt x="9452" y="1513"/>
                  </a:cubicBezTo>
                  <a:cubicBezTo>
                    <a:pt x="9421" y="1261"/>
                    <a:pt x="9295" y="1072"/>
                    <a:pt x="9137" y="883"/>
                  </a:cubicBezTo>
                  <a:cubicBezTo>
                    <a:pt x="8882" y="627"/>
                    <a:pt x="8525" y="500"/>
                    <a:pt x="8180" y="500"/>
                  </a:cubicBezTo>
                  <a:cubicBezTo>
                    <a:pt x="8142" y="500"/>
                    <a:pt x="8104" y="501"/>
                    <a:pt x="8066" y="505"/>
                  </a:cubicBezTo>
                  <a:cubicBezTo>
                    <a:pt x="7845" y="189"/>
                    <a:pt x="7467" y="0"/>
                    <a:pt x="70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84" name="Google Shape;11184;p78"/>
            <p:cNvSpPr/>
            <p:nvPr/>
          </p:nvSpPr>
          <p:spPr>
            <a:xfrm>
              <a:off x="-11072175" y="173472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71" y="1293"/>
                    <a:pt x="1671" y="820"/>
                  </a:cubicBezTo>
                  <a:cubicBezTo>
                    <a:pt x="1671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85" name="Google Shape;11185;p78"/>
            <p:cNvSpPr/>
            <p:nvPr/>
          </p:nvSpPr>
          <p:spPr>
            <a:xfrm>
              <a:off x="-11278525" y="17347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47" y="1"/>
                    <a:pt x="0" y="379"/>
                    <a:pt x="0" y="820"/>
                  </a:cubicBezTo>
                  <a:cubicBezTo>
                    <a:pt x="0" y="1293"/>
                    <a:pt x="347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86" name="Google Shape;11186;p78"/>
            <p:cNvSpPr/>
            <p:nvPr/>
          </p:nvSpPr>
          <p:spPr>
            <a:xfrm>
              <a:off x="-11175350" y="1714250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61" y="1639"/>
                    <a:pt x="1639" y="1261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187" name="Google Shape;11187;p78"/>
          <p:cNvSpPr/>
          <p:nvPr/>
        </p:nvSpPr>
        <p:spPr>
          <a:xfrm>
            <a:off x="10100870" y="2283039"/>
            <a:ext cx="460493" cy="452381"/>
          </a:xfrm>
          <a:custGeom>
            <a:avLst/>
            <a:gdLst/>
            <a:ahLst/>
            <a:cxnLst/>
            <a:rect l="l" t="t" r="r" b="b"/>
            <a:pathLst>
              <a:path w="14304" h="14052" extrusionOk="0">
                <a:moveTo>
                  <a:pt x="12886" y="2489"/>
                </a:moveTo>
                <a:cubicBezTo>
                  <a:pt x="13106" y="2521"/>
                  <a:pt x="13295" y="2710"/>
                  <a:pt x="13295" y="2899"/>
                </a:cubicBezTo>
                <a:lnTo>
                  <a:pt x="13295" y="3875"/>
                </a:lnTo>
                <a:cubicBezTo>
                  <a:pt x="12933" y="3592"/>
                  <a:pt x="12500" y="3450"/>
                  <a:pt x="12067" y="3450"/>
                </a:cubicBezTo>
                <a:cubicBezTo>
                  <a:pt x="11633" y="3450"/>
                  <a:pt x="11200" y="3592"/>
                  <a:pt x="10838" y="3875"/>
                </a:cubicBezTo>
                <a:lnTo>
                  <a:pt x="10838" y="2899"/>
                </a:lnTo>
                <a:cubicBezTo>
                  <a:pt x="10838" y="2678"/>
                  <a:pt x="11027" y="2489"/>
                  <a:pt x="11216" y="2489"/>
                </a:cubicBezTo>
                <a:close/>
                <a:moveTo>
                  <a:pt x="2899" y="2521"/>
                </a:moveTo>
                <a:cubicBezTo>
                  <a:pt x="3151" y="2521"/>
                  <a:pt x="3308" y="2710"/>
                  <a:pt x="3308" y="2962"/>
                </a:cubicBezTo>
                <a:lnTo>
                  <a:pt x="3308" y="3907"/>
                </a:lnTo>
                <a:cubicBezTo>
                  <a:pt x="2962" y="3623"/>
                  <a:pt x="2521" y="3497"/>
                  <a:pt x="2048" y="3497"/>
                </a:cubicBezTo>
                <a:cubicBezTo>
                  <a:pt x="1575" y="3497"/>
                  <a:pt x="1166" y="3655"/>
                  <a:pt x="819" y="3907"/>
                </a:cubicBezTo>
                <a:lnTo>
                  <a:pt x="819" y="2962"/>
                </a:lnTo>
                <a:cubicBezTo>
                  <a:pt x="851" y="2710"/>
                  <a:pt x="1040" y="2521"/>
                  <a:pt x="1260" y="2521"/>
                </a:cubicBezTo>
                <a:close/>
                <a:moveTo>
                  <a:pt x="2079" y="4285"/>
                </a:moveTo>
                <a:cubicBezTo>
                  <a:pt x="2395" y="4285"/>
                  <a:pt x="2710" y="4411"/>
                  <a:pt x="2962" y="4663"/>
                </a:cubicBezTo>
                <a:lnTo>
                  <a:pt x="4411" y="6112"/>
                </a:lnTo>
                <a:cubicBezTo>
                  <a:pt x="4285" y="6301"/>
                  <a:pt x="2836" y="7719"/>
                  <a:pt x="2678" y="7876"/>
                </a:cubicBezTo>
                <a:lnTo>
                  <a:pt x="1229" y="6427"/>
                </a:lnTo>
                <a:cubicBezTo>
                  <a:pt x="756" y="5955"/>
                  <a:pt x="756" y="5167"/>
                  <a:pt x="1229" y="4663"/>
                </a:cubicBezTo>
                <a:cubicBezTo>
                  <a:pt x="1449" y="4411"/>
                  <a:pt x="1764" y="4285"/>
                  <a:pt x="2079" y="4285"/>
                </a:cubicBezTo>
                <a:close/>
                <a:moveTo>
                  <a:pt x="12055" y="4308"/>
                </a:moveTo>
                <a:cubicBezTo>
                  <a:pt x="12374" y="4308"/>
                  <a:pt x="12697" y="4427"/>
                  <a:pt x="12949" y="4663"/>
                </a:cubicBezTo>
                <a:cubicBezTo>
                  <a:pt x="13421" y="5167"/>
                  <a:pt x="13421" y="5955"/>
                  <a:pt x="12949" y="6427"/>
                </a:cubicBezTo>
                <a:lnTo>
                  <a:pt x="11499" y="7876"/>
                </a:lnTo>
                <a:lnTo>
                  <a:pt x="9735" y="6112"/>
                </a:lnTo>
                <a:lnTo>
                  <a:pt x="11184" y="4663"/>
                </a:lnTo>
                <a:cubicBezTo>
                  <a:pt x="11421" y="4427"/>
                  <a:pt x="11736" y="4308"/>
                  <a:pt x="12055" y="4308"/>
                </a:cubicBezTo>
                <a:close/>
                <a:moveTo>
                  <a:pt x="11657" y="819"/>
                </a:moveTo>
                <a:lnTo>
                  <a:pt x="11657" y="1701"/>
                </a:lnTo>
                <a:lnTo>
                  <a:pt x="11216" y="1701"/>
                </a:lnTo>
                <a:cubicBezTo>
                  <a:pt x="10554" y="1701"/>
                  <a:pt x="10019" y="2237"/>
                  <a:pt x="10019" y="2899"/>
                </a:cubicBezTo>
                <a:lnTo>
                  <a:pt x="10019" y="4663"/>
                </a:lnTo>
                <a:lnTo>
                  <a:pt x="8853" y="5797"/>
                </a:lnTo>
                <a:cubicBezTo>
                  <a:pt x="8696" y="5955"/>
                  <a:pt x="8696" y="6238"/>
                  <a:pt x="8853" y="6396"/>
                </a:cubicBezTo>
                <a:lnTo>
                  <a:pt x="9231" y="6742"/>
                </a:lnTo>
                <a:lnTo>
                  <a:pt x="7089" y="8443"/>
                </a:lnTo>
                <a:lnTo>
                  <a:pt x="4978" y="6742"/>
                </a:lnTo>
                <a:lnTo>
                  <a:pt x="5324" y="6396"/>
                </a:lnTo>
                <a:cubicBezTo>
                  <a:pt x="5482" y="6238"/>
                  <a:pt x="5482" y="5955"/>
                  <a:pt x="5324" y="5797"/>
                </a:cubicBezTo>
                <a:lnTo>
                  <a:pt x="4190" y="4663"/>
                </a:lnTo>
                <a:lnTo>
                  <a:pt x="4190" y="2899"/>
                </a:lnTo>
                <a:cubicBezTo>
                  <a:pt x="4190" y="2237"/>
                  <a:pt x="3623" y="1701"/>
                  <a:pt x="2962" y="1701"/>
                </a:cubicBezTo>
                <a:lnTo>
                  <a:pt x="2521" y="1701"/>
                </a:lnTo>
                <a:lnTo>
                  <a:pt x="2521" y="819"/>
                </a:lnTo>
                <a:close/>
                <a:moveTo>
                  <a:pt x="9767" y="7341"/>
                </a:moveTo>
                <a:lnTo>
                  <a:pt x="10176" y="7719"/>
                </a:lnTo>
                <a:lnTo>
                  <a:pt x="8506" y="9609"/>
                </a:lnTo>
                <a:lnTo>
                  <a:pt x="7719" y="8979"/>
                </a:lnTo>
                <a:lnTo>
                  <a:pt x="9767" y="7341"/>
                </a:lnTo>
                <a:close/>
                <a:moveTo>
                  <a:pt x="5545" y="10743"/>
                </a:moveTo>
                <a:lnTo>
                  <a:pt x="6553" y="11846"/>
                </a:lnTo>
                <a:lnTo>
                  <a:pt x="5230" y="13264"/>
                </a:lnTo>
                <a:lnTo>
                  <a:pt x="2426" y="13264"/>
                </a:lnTo>
                <a:lnTo>
                  <a:pt x="5545" y="10743"/>
                </a:lnTo>
                <a:close/>
                <a:moveTo>
                  <a:pt x="4379" y="7372"/>
                </a:moveTo>
                <a:lnTo>
                  <a:pt x="11751" y="13327"/>
                </a:lnTo>
                <a:lnTo>
                  <a:pt x="8948" y="13327"/>
                </a:lnTo>
                <a:lnTo>
                  <a:pt x="8948" y="13264"/>
                </a:lnTo>
                <a:lnTo>
                  <a:pt x="3970" y="7750"/>
                </a:lnTo>
                <a:lnTo>
                  <a:pt x="4379" y="7372"/>
                </a:lnTo>
                <a:close/>
                <a:moveTo>
                  <a:pt x="473" y="0"/>
                </a:moveTo>
                <a:cubicBezTo>
                  <a:pt x="252" y="0"/>
                  <a:pt x="32" y="189"/>
                  <a:pt x="32" y="441"/>
                </a:cubicBezTo>
                <a:cubicBezTo>
                  <a:pt x="32" y="662"/>
                  <a:pt x="252" y="819"/>
                  <a:pt x="473" y="819"/>
                </a:cubicBezTo>
                <a:lnTo>
                  <a:pt x="1733" y="819"/>
                </a:lnTo>
                <a:lnTo>
                  <a:pt x="1733" y="1701"/>
                </a:lnTo>
                <a:lnTo>
                  <a:pt x="1292" y="1701"/>
                </a:lnTo>
                <a:cubicBezTo>
                  <a:pt x="630" y="1701"/>
                  <a:pt x="32" y="2237"/>
                  <a:pt x="32" y="2899"/>
                </a:cubicBezTo>
                <a:lnTo>
                  <a:pt x="32" y="5387"/>
                </a:lnTo>
                <a:lnTo>
                  <a:pt x="32" y="5450"/>
                </a:lnTo>
                <a:cubicBezTo>
                  <a:pt x="0" y="5986"/>
                  <a:pt x="252" y="6553"/>
                  <a:pt x="630" y="6963"/>
                </a:cubicBezTo>
                <a:lnTo>
                  <a:pt x="2395" y="8758"/>
                </a:lnTo>
                <a:cubicBezTo>
                  <a:pt x="2473" y="8837"/>
                  <a:pt x="2584" y="8877"/>
                  <a:pt x="2694" y="8877"/>
                </a:cubicBezTo>
                <a:cubicBezTo>
                  <a:pt x="2804" y="8877"/>
                  <a:pt x="2914" y="8837"/>
                  <a:pt x="2993" y="8758"/>
                </a:cubicBezTo>
                <a:lnTo>
                  <a:pt x="3434" y="8317"/>
                </a:lnTo>
                <a:lnTo>
                  <a:pt x="5041" y="10082"/>
                </a:lnTo>
                <a:lnTo>
                  <a:pt x="1008" y="13327"/>
                </a:lnTo>
                <a:cubicBezTo>
                  <a:pt x="914" y="13421"/>
                  <a:pt x="819" y="13579"/>
                  <a:pt x="914" y="13768"/>
                </a:cubicBezTo>
                <a:cubicBezTo>
                  <a:pt x="945" y="13925"/>
                  <a:pt x="1103" y="14051"/>
                  <a:pt x="1292" y="14051"/>
                </a:cubicBezTo>
                <a:lnTo>
                  <a:pt x="5419" y="14051"/>
                </a:lnTo>
                <a:cubicBezTo>
                  <a:pt x="5545" y="14051"/>
                  <a:pt x="5671" y="14020"/>
                  <a:pt x="5734" y="13925"/>
                </a:cubicBezTo>
                <a:lnTo>
                  <a:pt x="7120" y="12413"/>
                </a:lnTo>
                <a:lnTo>
                  <a:pt x="8506" y="13925"/>
                </a:lnTo>
                <a:cubicBezTo>
                  <a:pt x="8569" y="14020"/>
                  <a:pt x="8696" y="14051"/>
                  <a:pt x="8822" y="14051"/>
                </a:cubicBezTo>
                <a:lnTo>
                  <a:pt x="12949" y="14051"/>
                </a:lnTo>
                <a:cubicBezTo>
                  <a:pt x="13106" y="14051"/>
                  <a:pt x="13264" y="13925"/>
                  <a:pt x="13358" y="13768"/>
                </a:cubicBezTo>
                <a:cubicBezTo>
                  <a:pt x="13390" y="13610"/>
                  <a:pt x="13358" y="13421"/>
                  <a:pt x="13232" y="13327"/>
                </a:cubicBezTo>
                <a:lnTo>
                  <a:pt x="9263" y="10082"/>
                </a:lnTo>
                <a:lnTo>
                  <a:pt x="10869" y="8286"/>
                </a:lnTo>
                <a:lnTo>
                  <a:pt x="11310" y="8695"/>
                </a:lnTo>
                <a:cubicBezTo>
                  <a:pt x="11389" y="8774"/>
                  <a:pt x="11492" y="8814"/>
                  <a:pt x="11594" y="8814"/>
                </a:cubicBezTo>
                <a:cubicBezTo>
                  <a:pt x="11696" y="8814"/>
                  <a:pt x="11799" y="8774"/>
                  <a:pt x="11878" y="8695"/>
                </a:cubicBezTo>
                <a:lnTo>
                  <a:pt x="13673" y="6931"/>
                </a:lnTo>
                <a:cubicBezTo>
                  <a:pt x="14083" y="6490"/>
                  <a:pt x="14303" y="5955"/>
                  <a:pt x="14240" y="5387"/>
                </a:cubicBezTo>
                <a:lnTo>
                  <a:pt x="14240" y="5356"/>
                </a:lnTo>
                <a:lnTo>
                  <a:pt x="14240" y="2867"/>
                </a:lnTo>
                <a:cubicBezTo>
                  <a:pt x="14240" y="2205"/>
                  <a:pt x="13705" y="1670"/>
                  <a:pt x="12980" y="1670"/>
                </a:cubicBezTo>
                <a:lnTo>
                  <a:pt x="12571" y="1670"/>
                </a:lnTo>
                <a:lnTo>
                  <a:pt x="12571" y="788"/>
                </a:lnTo>
                <a:lnTo>
                  <a:pt x="13736" y="788"/>
                </a:lnTo>
                <a:lnTo>
                  <a:pt x="13736" y="819"/>
                </a:lnTo>
                <a:cubicBezTo>
                  <a:pt x="13988" y="819"/>
                  <a:pt x="14177" y="630"/>
                  <a:pt x="14177" y="441"/>
                </a:cubicBezTo>
                <a:cubicBezTo>
                  <a:pt x="14177" y="189"/>
                  <a:pt x="13988" y="0"/>
                  <a:pt x="13736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188" name="Google Shape;11188;p78"/>
          <p:cNvSpPr/>
          <p:nvPr/>
        </p:nvSpPr>
        <p:spPr>
          <a:xfrm>
            <a:off x="10101885" y="2854677"/>
            <a:ext cx="458465" cy="398651"/>
          </a:xfrm>
          <a:custGeom>
            <a:avLst/>
            <a:gdLst/>
            <a:ahLst/>
            <a:cxnLst/>
            <a:rect l="l" t="t" r="r" b="b"/>
            <a:pathLst>
              <a:path w="14241" h="12383" extrusionOk="0">
                <a:moveTo>
                  <a:pt x="9610" y="4128"/>
                </a:moveTo>
                <a:cubicBezTo>
                  <a:pt x="10271" y="4128"/>
                  <a:pt x="10870" y="4664"/>
                  <a:pt x="10870" y="5388"/>
                </a:cubicBezTo>
                <a:cubicBezTo>
                  <a:pt x="10870" y="6050"/>
                  <a:pt x="10303" y="6617"/>
                  <a:pt x="9610" y="6617"/>
                </a:cubicBezTo>
                <a:lnTo>
                  <a:pt x="8444" y="6617"/>
                </a:lnTo>
                <a:cubicBezTo>
                  <a:pt x="8412" y="6207"/>
                  <a:pt x="8381" y="5829"/>
                  <a:pt x="8381" y="5388"/>
                </a:cubicBezTo>
                <a:cubicBezTo>
                  <a:pt x="8381" y="4947"/>
                  <a:pt x="8412" y="4569"/>
                  <a:pt x="8444" y="4128"/>
                </a:cubicBezTo>
                <a:close/>
                <a:moveTo>
                  <a:pt x="3183" y="3309"/>
                </a:moveTo>
                <a:cubicBezTo>
                  <a:pt x="2773" y="3876"/>
                  <a:pt x="2553" y="4632"/>
                  <a:pt x="2553" y="5388"/>
                </a:cubicBezTo>
                <a:cubicBezTo>
                  <a:pt x="2553" y="6144"/>
                  <a:pt x="2773" y="6837"/>
                  <a:pt x="3183" y="7468"/>
                </a:cubicBezTo>
                <a:lnTo>
                  <a:pt x="2994" y="7468"/>
                </a:lnTo>
                <a:cubicBezTo>
                  <a:pt x="1765" y="7436"/>
                  <a:pt x="820" y="6459"/>
                  <a:pt x="883" y="5262"/>
                </a:cubicBezTo>
                <a:cubicBezTo>
                  <a:pt x="946" y="4191"/>
                  <a:pt x="1954" y="3309"/>
                  <a:pt x="3088" y="3309"/>
                </a:cubicBezTo>
                <a:close/>
                <a:moveTo>
                  <a:pt x="8129" y="2175"/>
                </a:moveTo>
                <a:lnTo>
                  <a:pt x="8129" y="2175"/>
                </a:lnTo>
                <a:cubicBezTo>
                  <a:pt x="7751" y="3088"/>
                  <a:pt x="7562" y="4160"/>
                  <a:pt x="7562" y="5294"/>
                </a:cubicBezTo>
                <a:cubicBezTo>
                  <a:pt x="7562" y="6428"/>
                  <a:pt x="7751" y="7499"/>
                  <a:pt x="8129" y="8413"/>
                </a:cubicBezTo>
                <a:lnTo>
                  <a:pt x="7908" y="8255"/>
                </a:lnTo>
                <a:cubicBezTo>
                  <a:pt x="6995" y="7783"/>
                  <a:pt x="5861" y="7436"/>
                  <a:pt x="4600" y="7436"/>
                </a:cubicBezTo>
                <a:lnTo>
                  <a:pt x="4254" y="7436"/>
                </a:lnTo>
                <a:cubicBezTo>
                  <a:pt x="3687" y="6869"/>
                  <a:pt x="3372" y="6144"/>
                  <a:pt x="3372" y="5357"/>
                </a:cubicBezTo>
                <a:cubicBezTo>
                  <a:pt x="3372" y="4569"/>
                  <a:pt x="3687" y="3813"/>
                  <a:pt x="4254" y="3246"/>
                </a:cubicBezTo>
                <a:lnTo>
                  <a:pt x="4632" y="3246"/>
                </a:lnTo>
                <a:cubicBezTo>
                  <a:pt x="5798" y="3246"/>
                  <a:pt x="6963" y="2931"/>
                  <a:pt x="7908" y="2332"/>
                </a:cubicBezTo>
                <a:lnTo>
                  <a:pt x="8129" y="2175"/>
                </a:lnTo>
                <a:close/>
                <a:moveTo>
                  <a:pt x="5041" y="8287"/>
                </a:moveTo>
                <a:cubicBezTo>
                  <a:pt x="5293" y="8287"/>
                  <a:pt x="5577" y="8350"/>
                  <a:pt x="5861" y="8413"/>
                </a:cubicBezTo>
                <a:lnTo>
                  <a:pt x="5861" y="8696"/>
                </a:lnTo>
                <a:cubicBezTo>
                  <a:pt x="5861" y="8917"/>
                  <a:pt x="5672" y="9137"/>
                  <a:pt x="5419" y="9137"/>
                </a:cubicBezTo>
                <a:lnTo>
                  <a:pt x="5041" y="9137"/>
                </a:lnTo>
                <a:lnTo>
                  <a:pt x="5041" y="8287"/>
                </a:lnTo>
                <a:close/>
                <a:moveTo>
                  <a:pt x="10870" y="757"/>
                </a:moveTo>
                <a:cubicBezTo>
                  <a:pt x="12193" y="757"/>
                  <a:pt x="13327" y="2868"/>
                  <a:pt x="13327" y="5325"/>
                </a:cubicBezTo>
                <a:cubicBezTo>
                  <a:pt x="13327" y="7814"/>
                  <a:pt x="12193" y="9925"/>
                  <a:pt x="10870" y="9925"/>
                </a:cubicBezTo>
                <a:cubicBezTo>
                  <a:pt x="10712" y="9925"/>
                  <a:pt x="10492" y="9862"/>
                  <a:pt x="10334" y="9799"/>
                </a:cubicBezTo>
                <a:lnTo>
                  <a:pt x="9862" y="9515"/>
                </a:lnTo>
                <a:cubicBezTo>
                  <a:pt x="9358" y="9074"/>
                  <a:pt x="8917" y="8350"/>
                  <a:pt x="8664" y="7436"/>
                </a:cubicBezTo>
                <a:lnTo>
                  <a:pt x="9610" y="7436"/>
                </a:lnTo>
                <a:cubicBezTo>
                  <a:pt x="10744" y="7436"/>
                  <a:pt x="11689" y="6491"/>
                  <a:pt x="11689" y="5325"/>
                </a:cubicBezTo>
                <a:cubicBezTo>
                  <a:pt x="11689" y="4191"/>
                  <a:pt x="10744" y="3246"/>
                  <a:pt x="9610" y="3246"/>
                </a:cubicBezTo>
                <a:lnTo>
                  <a:pt x="8664" y="3246"/>
                </a:lnTo>
                <a:cubicBezTo>
                  <a:pt x="8948" y="2332"/>
                  <a:pt x="9326" y="1608"/>
                  <a:pt x="9862" y="1167"/>
                </a:cubicBezTo>
                <a:lnTo>
                  <a:pt x="10334" y="883"/>
                </a:lnTo>
                <a:cubicBezTo>
                  <a:pt x="10523" y="820"/>
                  <a:pt x="10712" y="757"/>
                  <a:pt x="10870" y="757"/>
                </a:cubicBezTo>
                <a:close/>
                <a:moveTo>
                  <a:pt x="4222" y="8255"/>
                </a:moveTo>
                <a:lnTo>
                  <a:pt x="4222" y="11185"/>
                </a:lnTo>
                <a:cubicBezTo>
                  <a:pt x="4222" y="11406"/>
                  <a:pt x="4002" y="11595"/>
                  <a:pt x="3813" y="11595"/>
                </a:cubicBezTo>
                <a:cubicBezTo>
                  <a:pt x="3624" y="11595"/>
                  <a:pt x="3372" y="11406"/>
                  <a:pt x="3372" y="11185"/>
                </a:cubicBezTo>
                <a:lnTo>
                  <a:pt x="3372" y="8255"/>
                </a:lnTo>
                <a:close/>
                <a:moveTo>
                  <a:pt x="10870" y="1"/>
                </a:moveTo>
                <a:cubicBezTo>
                  <a:pt x="10303" y="1"/>
                  <a:pt x="9830" y="190"/>
                  <a:pt x="9389" y="536"/>
                </a:cubicBezTo>
                <a:lnTo>
                  <a:pt x="7467" y="1671"/>
                </a:lnTo>
                <a:cubicBezTo>
                  <a:pt x="6648" y="2206"/>
                  <a:pt x="5609" y="2458"/>
                  <a:pt x="4632" y="2458"/>
                </a:cubicBezTo>
                <a:lnTo>
                  <a:pt x="3088" y="2458"/>
                </a:lnTo>
                <a:cubicBezTo>
                  <a:pt x="1513" y="2458"/>
                  <a:pt x="158" y="3655"/>
                  <a:pt x="64" y="5231"/>
                </a:cubicBezTo>
                <a:cubicBezTo>
                  <a:pt x="1" y="6806"/>
                  <a:pt x="1135" y="8066"/>
                  <a:pt x="2553" y="8255"/>
                </a:cubicBezTo>
                <a:lnTo>
                  <a:pt x="2553" y="11185"/>
                </a:lnTo>
                <a:cubicBezTo>
                  <a:pt x="2553" y="11847"/>
                  <a:pt x="3088" y="12382"/>
                  <a:pt x="3813" y="12382"/>
                </a:cubicBezTo>
                <a:cubicBezTo>
                  <a:pt x="4474" y="12382"/>
                  <a:pt x="5073" y="11847"/>
                  <a:pt x="5073" y="11185"/>
                </a:cubicBezTo>
                <a:lnTo>
                  <a:pt x="5073" y="9925"/>
                </a:lnTo>
                <a:lnTo>
                  <a:pt x="5451" y="9925"/>
                </a:lnTo>
                <a:cubicBezTo>
                  <a:pt x="6144" y="9925"/>
                  <a:pt x="6711" y="9358"/>
                  <a:pt x="6711" y="8696"/>
                </a:cubicBezTo>
                <a:lnTo>
                  <a:pt x="6711" y="8665"/>
                </a:lnTo>
                <a:cubicBezTo>
                  <a:pt x="6995" y="8759"/>
                  <a:pt x="7278" y="8885"/>
                  <a:pt x="7562" y="9043"/>
                </a:cubicBezTo>
                <a:lnTo>
                  <a:pt x="9484" y="10177"/>
                </a:lnTo>
                <a:cubicBezTo>
                  <a:pt x="9925" y="10555"/>
                  <a:pt x="10397" y="10744"/>
                  <a:pt x="10933" y="10744"/>
                </a:cubicBezTo>
                <a:cubicBezTo>
                  <a:pt x="11878" y="10744"/>
                  <a:pt x="12697" y="10145"/>
                  <a:pt x="13327" y="9074"/>
                </a:cubicBezTo>
                <a:cubicBezTo>
                  <a:pt x="13926" y="8098"/>
                  <a:pt x="14241" y="6774"/>
                  <a:pt x="14241" y="5388"/>
                </a:cubicBezTo>
                <a:cubicBezTo>
                  <a:pt x="14178" y="2458"/>
                  <a:pt x="12792" y="1"/>
                  <a:pt x="10870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189" name="Google Shape;11189;p78"/>
          <p:cNvGrpSpPr/>
          <p:nvPr/>
        </p:nvGrpSpPr>
        <p:grpSpPr>
          <a:xfrm>
            <a:off x="7698795" y="3399197"/>
            <a:ext cx="399648" cy="458465"/>
            <a:chOff x="-9570950" y="1622100"/>
            <a:chExt cx="310350" cy="356025"/>
          </a:xfrm>
          <a:solidFill>
            <a:srgbClr val="009447"/>
          </a:solidFill>
        </p:grpSpPr>
        <p:sp>
          <p:nvSpPr>
            <p:cNvPr id="11190" name="Google Shape;11190;p78"/>
            <p:cNvSpPr/>
            <p:nvPr/>
          </p:nvSpPr>
          <p:spPr>
            <a:xfrm>
              <a:off x="-9570950" y="1622100"/>
              <a:ext cx="310350" cy="356025"/>
            </a:xfrm>
            <a:custGeom>
              <a:avLst/>
              <a:gdLst/>
              <a:ahLst/>
              <a:cxnLst/>
              <a:rect l="l" t="t" r="r" b="b"/>
              <a:pathLst>
                <a:path w="12414" h="14241" extrusionOk="0">
                  <a:moveTo>
                    <a:pt x="7026" y="851"/>
                  </a:moveTo>
                  <a:cubicBezTo>
                    <a:pt x="7246" y="851"/>
                    <a:pt x="7404" y="1040"/>
                    <a:pt x="7404" y="1229"/>
                  </a:cubicBezTo>
                  <a:lnTo>
                    <a:pt x="7404" y="1670"/>
                  </a:lnTo>
                  <a:lnTo>
                    <a:pt x="4915" y="1670"/>
                  </a:lnTo>
                  <a:lnTo>
                    <a:pt x="4915" y="1229"/>
                  </a:lnTo>
                  <a:lnTo>
                    <a:pt x="4978" y="1229"/>
                  </a:lnTo>
                  <a:cubicBezTo>
                    <a:pt x="4978" y="1009"/>
                    <a:pt x="5167" y="851"/>
                    <a:pt x="5356" y="851"/>
                  </a:cubicBezTo>
                  <a:close/>
                  <a:moveTo>
                    <a:pt x="9987" y="2490"/>
                  </a:moveTo>
                  <a:lnTo>
                    <a:pt x="9987" y="7688"/>
                  </a:lnTo>
                  <a:lnTo>
                    <a:pt x="9924" y="7688"/>
                  </a:lnTo>
                  <a:lnTo>
                    <a:pt x="8160" y="5924"/>
                  </a:lnTo>
                  <a:cubicBezTo>
                    <a:pt x="8081" y="5845"/>
                    <a:pt x="7971" y="5805"/>
                    <a:pt x="7861" y="5805"/>
                  </a:cubicBezTo>
                  <a:cubicBezTo>
                    <a:pt x="7750" y="5805"/>
                    <a:pt x="7640" y="5845"/>
                    <a:pt x="7561" y="5924"/>
                  </a:cubicBezTo>
                  <a:lnTo>
                    <a:pt x="6396" y="7121"/>
                  </a:lnTo>
                  <a:lnTo>
                    <a:pt x="4883" y="5136"/>
                  </a:lnTo>
                  <a:cubicBezTo>
                    <a:pt x="4820" y="5010"/>
                    <a:pt x="4694" y="4978"/>
                    <a:pt x="4568" y="4978"/>
                  </a:cubicBezTo>
                  <a:cubicBezTo>
                    <a:pt x="4474" y="4978"/>
                    <a:pt x="4348" y="5073"/>
                    <a:pt x="4253" y="5136"/>
                  </a:cubicBezTo>
                  <a:lnTo>
                    <a:pt x="2521" y="7467"/>
                  </a:lnTo>
                  <a:lnTo>
                    <a:pt x="2521" y="2490"/>
                  </a:lnTo>
                  <a:close/>
                  <a:moveTo>
                    <a:pt x="4537" y="6081"/>
                  </a:moveTo>
                  <a:lnTo>
                    <a:pt x="6175" y="8286"/>
                  </a:lnTo>
                  <a:lnTo>
                    <a:pt x="2867" y="8286"/>
                  </a:lnTo>
                  <a:lnTo>
                    <a:pt x="4537" y="6081"/>
                  </a:lnTo>
                  <a:close/>
                  <a:moveTo>
                    <a:pt x="7845" y="6806"/>
                  </a:moveTo>
                  <a:lnTo>
                    <a:pt x="9326" y="8286"/>
                  </a:lnTo>
                  <a:lnTo>
                    <a:pt x="7215" y="8286"/>
                  </a:lnTo>
                  <a:lnTo>
                    <a:pt x="6868" y="7782"/>
                  </a:lnTo>
                  <a:lnTo>
                    <a:pt x="7845" y="6806"/>
                  </a:lnTo>
                  <a:close/>
                  <a:moveTo>
                    <a:pt x="1670" y="2458"/>
                  </a:moveTo>
                  <a:lnTo>
                    <a:pt x="1670" y="8696"/>
                  </a:lnTo>
                  <a:cubicBezTo>
                    <a:pt x="1670" y="8917"/>
                    <a:pt x="1859" y="9106"/>
                    <a:pt x="2080" y="9106"/>
                  </a:cubicBezTo>
                  <a:lnTo>
                    <a:pt x="10365" y="9106"/>
                  </a:lnTo>
                  <a:cubicBezTo>
                    <a:pt x="10586" y="9106"/>
                    <a:pt x="10806" y="8917"/>
                    <a:pt x="10743" y="8696"/>
                  </a:cubicBezTo>
                  <a:lnTo>
                    <a:pt x="10743" y="2490"/>
                  </a:lnTo>
                  <a:lnTo>
                    <a:pt x="11153" y="2490"/>
                  </a:lnTo>
                  <a:cubicBezTo>
                    <a:pt x="11374" y="2490"/>
                    <a:pt x="11594" y="2647"/>
                    <a:pt x="11594" y="2899"/>
                  </a:cubicBezTo>
                  <a:lnTo>
                    <a:pt x="11594" y="9515"/>
                  </a:lnTo>
                  <a:cubicBezTo>
                    <a:pt x="11594" y="9736"/>
                    <a:pt x="11374" y="9956"/>
                    <a:pt x="11184" y="9956"/>
                  </a:cubicBezTo>
                  <a:lnTo>
                    <a:pt x="1260" y="9956"/>
                  </a:lnTo>
                  <a:cubicBezTo>
                    <a:pt x="1040" y="9956"/>
                    <a:pt x="882" y="9736"/>
                    <a:pt x="882" y="9515"/>
                  </a:cubicBezTo>
                  <a:lnTo>
                    <a:pt x="882" y="2899"/>
                  </a:lnTo>
                  <a:cubicBezTo>
                    <a:pt x="882" y="2647"/>
                    <a:pt x="1071" y="2458"/>
                    <a:pt x="1260" y="2458"/>
                  </a:cubicBezTo>
                  <a:close/>
                  <a:moveTo>
                    <a:pt x="8286" y="10775"/>
                  </a:moveTo>
                  <a:lnTo>
                    <a:pt x="8286" y="11626"/>
                  </a:lnTo>
                  <a:lnTo>
                    <a:pt x="4127" y="11626"/>
                  </a:lnTo>
                  <a:lnTo>
                    <a:pt x="4127" y="10775"/>
                  </a:lnTo>
                  <a:close/>
                  <a:moveTo>
                    <a:pt x="3340" y="10775"/>
                  </a:moveTo>
                  <a:lnTo>
                    <a:pt x="3340" y="12886"/>
                  </a:lnTo>
                  <a:lnTo>
                    <a:pt x="3308" y="12886"/>
                  </a:lnTo>
                  <a:cubicBezTo>
                    <a:pt x="3308" y="13138"/>
                    <a:pt x="3119" y="13327"/>
                    <a:pt x="2930" y="13327"/>
                  </a:cubicBezTo>
                  <a:cubicBezTo>
                    <a:pt x="2710" y="13327"/>
                    <a:pt x="2521" y="13138"/>
                    <a:pt x="2521" y="12886"/>
                  </a:cubicBezTo>
                  <a:lnTo>
                    <a:pt x="2521" y="10775"/>
                  </a:lnTo>
                  <a:close/>
                  <a:moveTo>
                    <a:pt x="9956" y="10775"/>
                  </a:moveTo>
                  <a:lnTo>
                    <a:pt x="9956" y="12886"/>
                  </a:lnTo>
                  <a:lnTo>
                    <a:pt x="9924" y="12886"/>
                  </a:lnTo>
                  <a:cubicBezTo>
                    <a:pt x="9924" y="13138"/>
                    <a:pt x="9735" y="13327"/>
                    <a:pt x="9546" y="13327"/>
                  </a:cubicBezTo>
                  <a:cubicBezTo>
                    <a:pt x="9326" y="13327"/>
                    <a:pt x="9137" y="13138"/>
                    <a:pt x="9137" y="12886"/>
                  </a:cubicBezTo>
                  <a:lnTo>
                    <a:pt x="9137" y="10775"/>
                  </a:lnTo>
                  <a:close/>
                  <a:moveTo>
                    <a:pt x="5356" y="1"/>
                  </a:moveTo>
                  <a:cubicBezTo>
                    <a:pt x="4694" y="1"/>
                    <a:pt x="4127" y="568"/>
                    <a:pt x="4127" y="1292"/>
                  </a:cubicBezTo>
                  <a:lnTo>
                    <a:pt x="4127" y="1702"/>
                  </a:lnTo>
                  <a:lnTo>
                    <a:pt x="1229" y="1702"/>
                  </a:lnTo>
                  <a:cubicBezTo>
                    <a:pt x="567" y="1702"/>
                    <a:pt x="0" y="2269"/>
                    <a:pt x="0" y="2962"/>
                  </a:cubicBezTo>
                  <a:lnTo>
                    <a:pt x="0" y="9578"/>
                  </a:lnTo>
                  <a:cubicBezTo>
                    <a:pt x="0" y="10271"/>
                    <a:pt x="567" y="10838"/>
                    <a:pt x="1229" y="10838"/>
                  </a:cubicBezTo>
                  <a:lnTo>
                    <a:pt x="1607" y="10838"/>
                  </a:lnTo>
                  <a:lnTo>
                    <a:pt x="1607" y="12981"/>
                  </a:lnTo>
                  <a:cubicBezTo>
                    <a:pt x="1607" y="13642"/>
                    <a:pt x="2174" y="14241"/>
                    <a:pt x="2867" y="14241"/>
                  </a:cubicBezTo>
                  <a:cubicBezTo>
                    <a:pt x="3592" y="14241"/>
                    <a:pt x="4127" y="13674"/>
                    <a:pt x="4127" y="12981"/>
                  </a:cubicBezTo>
                  <a:lnTo>
                    <a:pt x="4127" y="12540"/>
                  </a:lnTo>
                  <a:lnTo>
                    <a:pt x="8286" y="12540"/>
                  </a:lnTo>
                  <a:lnTo>
                    <a:pt x="8286" y="12981"/>
                  </a:lnTo>
                  <a:cubicBezTo>
                    <a:pt x="8286" y="13642"/>
                    <a:pt x="8822" y="14241"/>
                    <a:pt x="9483" y="14241"/>
                  </a:cubicBezTo>
                  <a:cubicBezTo>
                    <a:pt x="10176" y="14241"/>
                    <a:pt x="10775" y="13674"/>
                    <a:pt x="10775" y="12981"/>
                  </a:cubicBezTo>
                  <a:lnTo>
                    <a:pt x="10775" y="10838"/>
                  </a:lnTo>
                  <a:lnTo>
                    <a:pt x="11153" y="10838"/>
                  </a:lnTo>
                  <a:cubicBezTo>
                    <a:pt x="11815" y="10838"/>
                    <a:pt x="12413" y="10303"/>
                    <a:pt x="12413" y="9578"/>
                  </a:cubicBezTo>
                  <a:lnTo>
                    <a:pt x="12413" y="2899"/>
                  </a:lnTo>
                  <a:cubicBezTo>
                    <a:pt x="12413" y="2238"/>
                    <a:pt x="11878" y="1639"/>
                    <a:pt x="11153" y="1639"/>
                  </a:cubicBezTo>
                  <a:lnTo>
                    <a:pt x="8286" y="1639"/>
                  </a:lnTo>
                  <a:lnTo>
                    <a:pt x="8286" y="1198"/>
                  </a:lnTo>
                  <a:cubicBezTo>
                    <a:pt x="8286" y="568"/>
                    <a:pt x="7687" y="1"/>
                    <a:pt x="70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91" name="Google Shape;11191;p78"/>
            <p:cNvSpPr/>
            <p:nvPr/>
          </p:nvSpPr>
          <p:spPr>
            <a:xfrm>
              <a:off x="-9426025" y="1695350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0" y="820"/>
                  </a:moveTo>
                  <a:cubicBezTo>
                    <a:pt x="1449" y="820"/>
                    <a:pt x="1638" y="977"/>
                    <a:pt x="1638" y="1229"/>
                  </a:cubicBezTo>
                  <a:cubicBezTo>
                    <a:pt x="1638" y="1450"/>
                    <a:pt x="1449" y="1639"/>
                    <a:pt x="1260" y="1639"/>
                  </a:cubicBezTo>
                  <a:cubicBezTo>
                    <a:pt x="1071" y="1639"/>
                    <a:pt x="851" y="1450"/>
                    <a:pt x="851" y="1229"/>
                  </a:cubicBezTo>
                  <a:cubicBezTo>
                    <a:pt x="851" y="977"/>
                    <a:pt x="1071" y="820"/>
                    <a:pt x="1260" y="820"/>
                  </a:cubicBezTo>
                  <a:close/>
                  <a:moveTo>
                    <a:pt x="1260" y="1"/>
                  </a:moveTo>
                  <a:cubicBezTo>
                    <a:pt x="536" y="1"/>
                    <a:pt x="0" y="505"/>
                    <a:pt x="0" y="1229"/>
                  </a:cubicBezTo>
                  <a:cubicBezTo>
                    <a:pt x="0" y="1891"/>
                    <a:pt x="536" y="2490"/>
                    <a:pt x="1260" y="2490"/>
                  </a:cubicBezTo>
                  <a:cubicBezTo>
                    <a:pt x="1985" y="2490"/>
                    <a:pt x="2521" y="1922"/>
                    <a:pt x="2521" y="1229"/>
                  </a:cubicBezTo>
                  <a:cubicBezTo>
                    <a:pt x="2521" y="505"/>
                    <a:pt x="1985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192" name="Google Shape;11192;p78"/>
          <p:cNvGrpSpPr/>
          <p:nvPr/>
        </p:nvGrpSpPr>
        <p:grpSpPr>
          <a:xfrm>
            <a:off x="7670400" y="3944471"/>
            <a:ext cx="456437" cy="455439"/>
            <a:chOff x="-9594575" y="2056875"/>
            <a:chExt cx="354450" cy="353675"/>
          </a:xfrm>
          <a:solidFill>
            <a:srgbClr val="009447"/>
          </a:solidFill>
        </p:grpSpPr>
        <p:sp>
          <p:nvSpPr>
            <p:cNvPr id="11193" name="Google Shape;11193;p78"/>
            <p:cNvSpPr/>
            <p:nvPr/>
          </p:nvSpPr>
          <p:spPr>
            <a:xfrm>
              <a:off x="-9594575" y="2056875"/>
              <a:ext cx="354450" cy="353675"/>
            </a:xfrm>
            <a:custGeom>
              <a:avLst/>
              <a:gdLst/>
              <a:ahLst/>
              <a:cxnLst/>
              <a:rect l="l" t="t" r="r" b="b"/>
              <a:pathLst>
                <a:path w="14178" h="14147" extrusionOk="0">
                  <a:moveTo>
                    <a:pt x="3781" y="819"/>
                  </a:moveTo>
                  <a:cubicBezTo>
                    <a:pt x="4442" y="819"/>
                    <a:pt x="5041" y="1387"/>
                    <a:pt x="5041" y="2080"/>
                  </a:cubicBezTo>
                  <a:cubicBezTo>
                    <a:pt x="4694" y="1796"/>
                    <a:pt x="4253" y="1639"/>
                    <a:pt x="3812" y="1639"/>
                  </a:cubicBezTo>
                  <a:cubicBezTo>
                    <a:pt x="3340" y="1639"/>
                    <a:pt x="2930" y="1796"/>
                    <a:pt x="2552" y="2048"/>
                  </a:cubicBezTo>
                  <a:cubicBezTo>
                    <a:pt x="2552" y="1387"/>
                    <a:pt x="3119" y="819"/>
                    <a:pt x="3781" y="819"/>
                  </a:cubicBezTo>
                  <a:close/>
                  <a:moveTo>
                    <a:pt x="10491" y="819"/>
                  </a:moveTo>
                  <a:cubicBezTo>
                    <a:pt x="11153" y="819"/>
                    <a:pt x="11688" y="1387"/>
                    <a:pt x="11751" y="2048"/>
                  </a:cubicBezTo>
                  <a:cubicBezTo>
                    <a:pt x="11373" y="1765"/>
                    <a:pt x="10964" y="1639"/>
                    <a:pt x="10491" y="1639"/>
                  </a:cubicBezTo>
                  <a:cubicBezTo>
                    <a:pt x="10019" y="1639"/>
                    <a:pt x="9578" y="1796"/>
                    <a:pt x="9263" y="2080"/>
                  </a:cubicBezTo>
                  <a:cubicBezTo>
                    <a:pt x="9231" y="1387"/>
                    <a:pt x="9767" y="819"/>
                    <a:pt x="10491" y="819"/>
                  </a:cubicBezTo>
                  <a:close/>
                  <a:moveTo>
                    <a:pt x="6742" y="5797"/>
                  </a:moveTo>
                  <a:lnTo>
                    <a:pt x="6742" y="7467"/>
                  </a:lnTo>
                  <a:lnTo>
                    <a:pt x="5860" y="7467"/>
                  </a:lnTo>
                  <a:lnTo>
                    <a:pt x="5860" y="5797"/>
                  </a:lnTo>
                  <a:close/>
                  <a:moveTo>
                    <a:pt x="8380" y="5766"/>
                  </a:moveTo>
                  <a:lnTo>
                    <a:pt x="8380" y="7467"/>
                  </a:lnTo>
                  <a:lnTo>
                    <a:pt x="7530" y="7467"/>
                  </a:lnTo>
                  <a:lnTo>
                    <a:pt x="7530" y="5766"/>
                  </a:lnTo>
                  <a:close/>
                  <a:moveTo>
                    <a:pt x="8380" y="8318"/>
                  </a:moveTo>
                  <a:lnTo>
                    <a:pt x="8380" y="9137"/>
                  </a:lnTo>
                  <a:lnTo>
                    <a:pt x="5860" y="9137"/>
                  </a:lnTo>
                  <a:lnTo>
                    <a:pt x="5860" y="8318"/>
                  </a:lnTo>
                  <a:close/>
                  <a:moveTo>
                    <a:pt x="3781" y="2489"/>
                  </a:moveTo>
                  <a:cubicBezTo>
                    <a:pt x="4442" y="2489"/>
                    <a:pt x="5041" y="3025"/>
                    <a:pt x="5041" y="3686"/>
                  </a:cubicBezTo>
                  <a:lnTo>
                    <a:pt x="5041" y="9168"/>
                  </a:lnTo>
                  <a:cubicBezTo>
                    <a:pt x="4537" y="8633"/>
                    <a:pt x="3781" y="8318"/>
                    <a:pt x="2962" y="8318"/>
                  </a:cubicBezTo>
                  <a:cubicBezTo>
                    <a:pt x="2363" y="8318"/>
                    <a:pt x="1859" y="8475"/>
                    <a:pt x="1386" y="8790"/>
                  </a:cubicBezTo>
                  <a:lnTo>
                    <a:pt x="2552" y="3497"/>
                  </a:lnTo>
                  <a:cubicBezTo>
                    <a:pt x="2678" y="2899"/>
                    <a:pt x="3182" y="2489"/>
                    <a:pt x="3781" y="2489"/>
                  </a:cubicBezTo>
                  <a:close/>
                  <a:moveTo>
                    <a:pt x="10491" y="2489"/>
                  </a:moveTo>
                  <a:cubicBezTo>
                    <a:pt x="11090" y="2489"/>
                    <a:pt x="11594" y="2899"/>
                    <a:pt x="11720" y="3497"/>
                  </a:cubicBezTo>
                  <a:lnTo>
                    <a:pt x="12886" y="8790"/>
                  </a:lnTo>
                  <a:cubicBezTo>
                    <a:pt x="12413" y="8444"/>
                    <a:pt x="11909" y="8318"/>
                    <a:pt x="11310" y="8318"/>
                  </a:cubicBezTo>
                  <a:cubicBezTo>
                    <a:pt x="10491" y="8318"/>
                    <a:pt x="9767" y="8633"/>
                    <a:pt x="9231" y="9168"/>
                  </a:cubicBezTo>
                  <a:lnTo>
                    <a:pt x="9231" y="3686"/>
                  </a:lnTo>
                  <a:cubicBezTo>
                    <a:pt x="9231" y="3025"/>
                    <a:pt x="9767" y="2489"/>
                    <a:pt x="10491" y="2489"/>
                  </a:cubicBezTo>
                  <a:close/>
                  <a:moveTo>
                    <a:pt x="2962" y="9074"/>
                  </a:moveTo>
                  <a:cubicBezTo>
                    <a:pt x="4096" y="9074"/>
                    <a:pt x="5041" y="10019"/>
                    <a:pt x="5041" y="11185"/>
                  </a:cubicBezTo>
                  <a:cubicBezTo>
                    <a:pt x="5041" y="12350"/>
                    <a:pt x="4096" y="13264"/>
                    <a:pt x="2962" y="13264"/>
                  </a:cubicBezTo>
                  <a:cubicBezTo>
                    <a:pt x="1827" y="13264"/>
                    <a:pt x="882" y="12319"/>
                    <a:pt x="882" y="11185"/>
                  </a:cubicBezTo>
                  <a:cubicBezTo>
                    <a:pt x="882" y="10019"/>
                    <a:pt x="1764" y="9074"/>
                    <a:pt x="2962" y="9074"/>
                  </a:cubicBezTo>
                  <a:close/>
                  <a:moveTo>
                    <a:pt x="11310" y="9074"/>
                  </a:moveTo>
                  <a:cubicBezTo>
                    <a:pt x="12445" y="9074"/>
                    <a:pt x="13390" y="9987"/>
                    <a:pt x="13390" y="11185"/>
                  </a:cubicBezTo>
                  <a:cubicBezTo>
                    <a:pt x="13358" y="12350"/>
                    <a:pt x="12445" y="13264"/>
                    <a:pt x="11310" y="13264"/>
                  </a:cubicBezTo>
                  <a:cubicBezTo>
                    <a:pt x="10176" y="13264"/>
                    <a:pt x="9231" y="12319"/>
                    <a:pt x="9231" y="11185"/>
                  </a:cubicBezTo>
                  <a:cubicBezTo>
                    <a:pt x="9231" y="10019"/>
                    <a:pt x="10176" y="9074"/>
                    <a:pt x="11310" y="9074"/>
                  </a:cubicBezTo>
                  <a:close/>
                  <a:moveTo>
                    <a:pt x="3749" y="0"/>
                  </a:moveTo>
                  <a:cubicBezTo>
                    <a:pt x="2615" y="0"/>
                    <a:pt x="1670" y="946"/>
                    <a:pt x="1670" y="2080"/>
                  </a:cubicBezTo>
                  <a:cubicBezTo>
                    <a:pt x="1670" y="2363"/>
                    <a:pt x="1733" y="2647"/>
                    <a:pt x="1827" y="2899"/>
                  </a:cubicBezTo>
                  <a:cubicBezTo>
                    <a:pt x="1733" y="3056"/>
                    <a:pt x="1701" y="3182"/>
                    <a:pt x="1701" y="3340"/>
                  </a:cubicBezTo>
                  <a:lnTo>
                    <a:pt x="63" y="10680"/>
                  </a:lnTo>
                  <a:cubicBezTo>
                    <a:pt x="0" y="10870"/>
                    <a:pt x="0" y="11027"/>
                    <a:pt x="0" y="11216"/>
                  </a:cubicBezTo>
                  <a:cubicBezTo>
                    <a:pt x="0" y="12823"/>
                    <a:pt x="1323" y="14146"/>
                    <a:pt x="2930" y="14146"/>
                  </a:cubicBezTo>
                  <a:cubicBezTo>
                    <a:pt x="4537" y="14146"/>
                    <a:pt x="5797" y="12823"/>
                    <a:pt x="5797" y="11216"/>
                  </a:cubicBezTo>
                  <a:lnTo>
                    <a:pt x="5797" y="9956"/>
                  </a:lnTo>
                  <a:lnTo>
                    <a:pt x="8317" y="9956"/>
                  </a:lnTo>
                  <a:lnTo>
                    <a:pt x="8317" y="11185"/>
                  </a:lnTo>
                  <a:cubicBezTo>
                    <a:pt x="8317" y="12791"/>
                    <a:pt x="9609" y="14083"/>
                    <a:pt x="11184" y="14083"/>
                  </a:cubicBezTo>
                  <a:cubicBezTo>
                    <a:pt x="12760" y="14083"/>
                    <a:pt x="14114" y="12791"/>
                    <a:pt x="14114" y="11185"/>
                  </a:cubicBezTo>
                  <a:cubicBezTo>
                    <a:pt x="14177" y="11027"/>
                    <a:pt x="14177" y="10870"/>
                    <a:pt x="14146" y="10680"/>
                  </a:cubicBezTo>
                  <a:cubicBezTo>
                    <a:pt x="14146" y="10680"/>
                    <a:pt x="12539" y="3466"/>
                    <a:pt x="12476" y="3340"/>
                  </a:cubicBezTo>
                  <a:cubicBezTo>
                    <a:pt x="12445" y="3182"/>
                    <a:pt x="12413" y="3025"/>
                    <a:pt x="12382" y="2899"/>
                  </a:cubicBezTo>
                  <a:cubicBezTo>
                    <a:pt x="12476" y="2647"/>
                    <a:pt x="12539" y="2363"/>
                    <a:pt x="12539" y="2080"/>
                  </a:cubicBezTo>
                  <a:cubicBezTo>
                    <a:pt x="12539" y="946"/>
                    <a:pt x="11594" y="0"/>
                    <a:pt x="10428" y="0"/>
                  </a:cubicBezTo>
                  <a:cubicBezTo>
                    <a:pt x="9294" y="0"/>
                    <a:pt x="8349" y="946"/>
                    <a:pt x="8349" y="2080"/>
                  </a:cubicBezTo>
                  <a:cubicBezTo>
                    <a:pt x="8349" y="2363"/>
                    <a:pt x="8443" y="2647"/>
                    <a:pt x="8506" y="2899"/>
                  </a:cubicBezTo>
                  <a:cubicBezTo>
                    <a:pt x="8412" y="3151"/>
                    <a:pt x="8349" y="3466"/>
                    <a:pt x="8349" y="3749"/>
                  </a:cubicBezTo>
                  <a:lnTo>
                    <a:pt x="8349" y="5010"/>
                  </a:lnTo>
                  <a:lnTo>
                    <a:pt x="5828" y="5010"/>
                  </a:lnTo>
                  <a:lnTo>
                    <a:pt x="5828" y="3749"/>
                  </a:lnTo>
                  <a:cubicBezTo>
                    <a:pt x="5828" y="3466"/>
                    <a:pt x="5765" y="3151"/>
                    <a:pt x="5671" y="2899"/>
                  </a:cubicBezTo>
                  <a:cubicBezTo>
                    <a:pt x="5797" y="2647"/>
                    <a:pt x="5828" y="2363"/>
                    <a:pt x="5828" y="2080"/>
                  </a:cubicBezTo>
                  <a:cubicBezTo>
                    <a:pt x="5828" y="946"/>
                    <a:pt x="4883" y="0"/>
                    <a:pt x="37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94" name="Google Shape;11194;p78"/>
            <p:cNvSpPr/>
            <p:nvPr/>
          </p:nvSpPr>
          <p:spPr>
            <a:xfrm>
              <a:off x="-9342550" y="230575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820"/>
                  </a:moveTo>
                  <a:cubicBezTo>
                    <a:pt x="1450" y="820"/>
                    <a:pt x="1670" y="1041"/>
                    <a:pt x="1670" y="1230"/>
                  </a:cubicBezTo>
                  <a:cubicBezTo>
                    <a:pt x="1607" y="1450"/>
                    <a:pt x="1418" y="1639"/>
                    <a:pt x="1229" y="1639"/>
                  </a:cubicBezTo>
                  <a:cubicBezTo>
                    <a:pt x="977" y="1639"/>
                    <a:pt x="820" y="1450"/>
                    <a:pt x="820" y="1230"/>
                  </a:cubicBezTo>
                  <a:cubicBezTo>
                    <a:pt x="820" y="978"/>
                    <a:pt x="1040" y="820"/>
                    <a:pt x="1229" y="820"/>
                  </a:cubicBezTo>
                  <a:close/>
                  <a:moveTo>
                    <a:pt x="1229" y="1"/>
                  </a:moveTo>
                  <a:cubicBezTo>
                    <a:pt x="568" y="1"/>
                    <a:pt x="1" y="568"/>
                    <a:pt x="1" y="1230"/>
                  </a:cubicBezTo>
                  <a:cubicBezTo>
                    <a:pt x="1" y="1891"/>
                    <a:pt x="568" y="2490"/>
                    <a:pt x="1229" y="2490"/>
                  </a:cubicBezTo>
                  <a:cubicBezTo>
                    <a:pt x="1891" y="2490"/>
                    <a:pt x="2490" y="1923"/>
                    <a:pt x="2490" y="1230"/>
                  </a:cubicBezTo>
                  <a:cubicBezTo>
                    <a:pt x="2458" y="568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95" name="Google Shape;11195;p78"/>
            <p:cNvSpPr/>
            <p:nvPr/>
          </p:nvSpPr>
          <p:spPr>
            <a:xfrm>
              <a:off x="-9552050" y="2305750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20"/>
                  </a:moveTo>
                  <a:cubicBezTo>
                    <a:pt x="1481" y="820"/>
                    <a:pt x="1639" y="1041"/>
                    <a:pt x="1639" y="1230"/>
                  </a:cubicBezTo>
                  <a:cubicBezTo>
                    <a:pt x="1702" y="1450"/>
                    <a:pt x="1481" y="1639"/>
                    <a:pt x="1261" y="1639"/>
                  </a:cubicBezTo>
                  <a:cubicBezTo>
                    <a:pt x="1009" y="1639"/>
                    <a:pt x="819" y="1450"/>
                    <a:pt x="819" y="1230"/>
                  </a:cubicBezTo>
                  <a:cubicBezTo>
                    <a:pt x="819" y="978"/>
                    <a:pt x="1009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cubicBezTo>
                    <a:pt x="0" y="1891"/>
                    <a:pt x="536" y="2490"/>
                    <a:pt x="1261" y="2490"/>
                  </a:cubicBezTo>
                  <a:cubicBezTo>
                    <a:pt x="1922" y="2490"/>
                    <a:pt x="2489" y="1923"/>
                    <a:pt x="2489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196" name="Google Shape;11196;p78"/>
          <p:cNvSpPr/>
          <p:nvPr/>
        </p:nvSpPr>
        <p:spPr>
          <a:xfrm>
            <a:off x="9497336" y="3985055"/>
            <a:ext cx="456469" cy="374280"/>
          </a:xfrm>
          <a:custGeom>
            <a:avLst/>
            <a:gdLst/>
            <a:ahLst/>
            <a:cxnLst/>
            <a:rect l="l" t="t" r="r" b="b"/>
            <a:pathLst>
              <a:path w="14179" h="11626" extrusionOk="0">
                <a:moveTo>
                  <a:pt x="1009" y="4159"/>
                </a:moveTo>
                <a:lnTo>
                  <a:pt x="1009" y="4159"/>
                </a:lnTo>
                <a:cubicBezTo>
                  <a:pt x="1671" y="4317"/>
                  <a:pt x="2301" y="4695"/>
                  <a:pt x="2742" y="5230"/>
                </a:cubicBezTo>
                <a:lnTo>
                  <a:pt x="3214" y="6616"/>
                </a:lnTo>
                <a:lnTo>
                  <a:pt x="1608" y="6616"/>
                </a:lnTo>
                <a:lnTo>
                  <a:pt x="1009" y="4159"/>
                </a:lnTo>
                <a:close/>
                <a:moveTo>
                  <a:pt x="2710" y="2521"/>
                </a:moveTo>
                <a:lnTo>
                  <a:pt x="2710" y="2521"/>
                </a:lnTo>
                <a:cubicBezTo>
                  <a:pt x="3782" y="2678"/>
                  <a:pt x="4758" y="3182"/>
                  <a:pt x="5514" y="3970"/>
                </a:cubicBezTo>
                <a:lnTo>
                  <a:pt x="6491" y="6616"/>
                </a:lnTo>
                <a:lnTo>
                  <a:pt x="4097" y="6616"/>
                </a:lnTo>
                <a:cubicBezTo>
                  <a:pt x="4002" y="6396"/>
                  <a:pt x="2773" y="2678"/>
                  <a:pt x="2710" y="2521"/>
                </a:cubicBezTo>
                <a:close/>
                <a:moveTo>
                  <a:pt x="5199" y="851"/>
                </a:moveTo>
                <a:cubicBezTo>
                  <a:pt x="8224" y="1135"/>
                  <a:pt x="10618" y="3592"/>
                  <a:pt x="10807" y="6616"/>
                </a:cubicBezTo>
                <a:lnTo>
                  <a:pt x="7342" y="6616"/>
                </a:lnTo>
                <a:lnTo>
                  <a:pt x="5199" y="851"/>
                </a:lnTo>
                <a:close/>
                <a:moveTo>
                  <a:pt x="13170" y="4159"/>
                </a:moveTo>
                <a:lnTo>
                  <a:pt x="12603" y="6616"/>
                </a:lnTo>
                <a:lnTo>
                  <a:pt x="11658" y="6616"/>
                </a:lnTo>
                <a:cubicBezTo>
                  <a:pt x="11595" y="6144"/>
                  <a:pt x="11532" y="5703"/>
                  <a:pt x="11437" y="5262"/>
                </a:cubicBezTo>
                <a:cubicBezTo>
                  <a:pt x="11847" y="4695"/>
                  <a:pt x="12477" y="4317"/>
                  <a:pt x="13170" y="4159"/>
                </a:cubicBezTo>
                <a:close/>
                <a:moveTo>
                  <a:pt x="12477" y="7436"/>
                </a:moveTo>
                <a:lnTo>
                  <a:pt x="12477" y="9105"/>
                </a:lnTo>
                <a:lnTo>
                  <a:pt x="9957" y="9105"/>
                </a:lnTo>
                <a:lnTo>
                  <a:pt x="9957" y="8664"/>
                </a:lnTo>
                <a:cubicBezTo>
                  <a:pt x="9957" y="8475"/>
                  <a:pt x="9799" y="8255"/>
                  <a:pt x="9547" y="8255"/>
                </a:cubicBezTo>
                <a:cubicBezTo>
                  <a:pt x="9326" y="8255"/>
                  <a:pt x="9169" y="8475"/>
                  <a:pt x="9169" y="8664"/>
                </a:cubicBezTo>
                <a:lnTo>
                  <a:pt x="9169" y="9105"/>
                </a:lnTo>
                <a:lnTo>
                  <a:pt x="7499" y="9105"/>
                </a:lnTo>
                <a:lnTo>
                  <a:pt x="7499" y="8664"/>
                </a:lnTo>
                <a:cubicBezTo>
                  <a:pt x="7499" y="8412"/>
                  <a:pt x="7310" y="8255"/>
                  <a:pt x="7121" y="8255"/>
                </a:cubicBezTo>
                <a:cubicBezTo>
                  <a:pt x="6869" y="8255"/>
                  <a:pt x="6680" y="8475"/>
                  <a:pt x="6680" y="8664"/>
                </a:cubicBezTo>
                <a:lnTo>
                  <a:pt x="6680" y="9105"/>
                </a:lnTo>
                <a:lnTo>
                  <a:pt x="5042" y="9105"/>
                </a:lnTo>
                <a:lnTo>
                  <a:pt x="5042" y="8664"/>
                </a:lnTo>
                <a:cubicBezTo>
                  <a:pt x="5042" y="8412"/>
                  <a:pt x="4821" y="8255"/>
                  <a:pt x="4601" y="8255"/>
                </a:cubicBezTo>
                <a:cubicBezTo>
                  <a:pt x="4349" y="8255"/>
                  <a:pt x="4191" y="8475"/>
                  <a:pt x="4191" y="8664"/>
                </a:cubicBezTo>
                <a:lnTo>
                  <a:pt x="4191" y="9105"/>
                </a:lnTo>
                <a:lnTo>
                  <a:pt x="1671" y="9105"/>
                </a:lnTo>
                <a:lnTo>
                  <a:pt x="1671" y="7436"/>
                </a:lnTo>
                <a:close/>
                <a:moveTo>
                  <a:pt x="12855" y="9924"/>
                </a:moveTo>
                <a:cubicBezTo>
                  <a:pt x="13107" y="9924"/>
                  <a:pt x="13265" y="10113"/>
                  <a:pt x="13265" y="10365"/>
                </a:cubicBezTo>
                <a:lnTo>
                  <a:pt x="13265" y="10744"/>
                </a:lnTo>
                <a:lnTo>
                  <a:pt x="852" y="10744"/>
                </a:lnTo>
                <a:lnTo>
                  <a:pt x="852" y="10365"/>
                </a:lnTo>
                <a:cubicBezTo>
                  <a:pt x="852" y="10113"/>
                  <a:pt x="1041" y="9924"/>
                  <a:pt x="1261" y="9924"/>
                </a:cubicBezTo>
                <a:close/>
                <a:moveTo>
                  <a:pt x="4601" y="0"/>
                </a:moveTo>
                <a:cubicBezTo>
                  <a:pt x="4475" y="0"/>
                  <a:pt x="4317" y="63"/>
                  <a:pt x="4254" y="189"/>
                </a:cubicBezTo>
                <a:cubicBezTo>
                  <a:pt x="4160" y="315"/>
                  <a:pt x="4160" y="410"/>
                  <a:pt x="4191" y="568"/>
                </a:cubicBezTo>
                <a:lnTo>
                  <a:pt x="4916" y="2458"/>
                </a:lnTo>
                <a:cubicBezTo>
                  <a:pt x="4097" y="1954"/>
                  <a:pt x="3088" y="1670"/>
                  <a:pt x="2112" y="1670"/>
                </a:cubicBezTo>
                <a:cubicBezTo>
                  <a:pt x="1986" y="1670"/>
                  <a:pt x="1828" y="1765"/>
                  <a:pt x="1765" y="1828"/>
                </a:cubicBezTo>
                <a:cubicBezTo>
                  <a:pt x="1671" y="1954"/>
                  <a:pt x="1639" y="2080"/>
                  <a:pt x="1734" y="2206"/>
                </a:cubicBezTo>
                <a:lnTo>
                  <a:pt x="2238" y="3781"/>
                </a:lnTo>
                <a:cubicBezTo>
                  <a:pt x="1671" y="3466"/>
                  <a:pt x="1041" y="3308"/>
                  <a:pt x="411" y="3308"/>
                </a:cubicBezTo>
                <a:cubicBezTo>
                  <a:pt x="316" y="3308"/>
                  <a:pt x="190" y="3340"/>
                  <a:pt x="95" y="3466"/>
                </a:cubicBezTo>
                <a:cubicBezTo>
                  <a:pt x="32" y="3592"/>
                  <a:pt x="1" y="3686"/>
                  <a:pt x="32" y="3813"/>
                </a:cubicBezTo>
                <a:lnTo>
                  <a:pt x="852" y="7089"/>
                </a:lnTo>
                <a:lnTo>
                  <a:pt x="852" y="9168"/>
                </a:lnTo>
                <a:cubicBezTo>
                  <a:pt x="379" y="9326"/>
                  <a:pt x="32" y="9798"/>
                  <a:pt x="32" y="10365"/>
                </a:cubicBezTo>
                <a:lnTo>
                  <a:pt x="32" y="11185"/>
                </a:lnTo>
                <a:cubicBezTo>
                  <a:pt x="32" y="11405"/>
                  <a:pt x="221" y="11626"/>
                  <a:pt x="411" y="11626"/>
                </a:cubicBezTo>
                <a:lnTo>
                  <a:pt x="13706" y="11626"/>
                </a:lnTo>
                <a:cubicBezTo>
                  <a:pt x="13926" y="11626"/>
                  <a:pt x="14084" y="11405"/>
                  <a:pt x="14084" y="11185"/>
                </a:cubicBezTo>
                <a:lnTo>
                  <a:pt x="14084" y="10365"/>
                </a:lnTo>
                <a:cubicBezTo>
                  <a:pt x="14115" y="9798"/>
                  <a:pt x="13769" y="9326"/>
                  <a:pt x="13296" y="9168"/>
                </a:cubicBezTo>
                <a:lnTo>
                  <a:pt x="13296" y="7089"/>
                </a:lnTo>
                <a:lnTo>
                  <a:pt x="14115" y="3813"/>
                </a:lnTo>
                <a:cubicBezTo>
                  <a:pt x="14178" y="3686"/>
                  <a:pt x="14115" y="3592"/>
                  <a:pt x="14052" y="3466"/>
                </a:cubicBezTo>
                <a:cubicBezTo>
                  <a:pt x="13958" y="3340"/>
                  <a:pt x="13863" y="3308"/>
                  <a:pt x="13737" y="3308"/>
                </a:cubicBezTo>
                <a:cubicBezTo>
                  <a:pt x="12760" y="3308"/>
                  <a:pt x="11847" y="3686"/>
                  <a:pt x="11122" y="4348"/>
                </a:cubicBezTo>
                <a:cubicBezTo>
                  <a:pt x="10083" y="1796"/>
                  <a:pt x="7562" y="0"/>
                  <a:pt x="4601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197" name="Google Shape;11197;p78"/>
          <p:cNvGrpSpPr/>
          <p:nvPr/>
        </p:nvGrpSpPr>
        <p:grpSpPr>
          <a:xfrm>
            <a:off x="8277976" y="1738258"/>
            <a:ext cx="456437" cy="454409"/>
            <a:chOff x="-12661600" y="1640225"/>
            <a:chExt cx="354450" cy="352875"/>
          </a:xfrm>
          <a:solidFill>
            <a:srgbClr val="009447"/>
          </a:solidFill>
        </p:grpSpPr>
        <p:sp>
          <p:nvSpPr>
            <p:cNvPr id="11198" name="Google Shape;11198;p78"/>
            <p:cNvSpPr/>
            <p:nvPr/>
          </p:nvSpPr>
          <p:spPr>
            <a:xfrm>
              <a:off x="-12661600" y="1764675"/>
              <a:ext cx="188275" cy="228425"/>
            </a:xfrm>
            <a:custGeom>
              <a:avLst/>
              <a:gdLst/>
              <a:ahLst/>
              <a:cxnLst/>
              <a:rect l="l" t="t" r="r" b="b"/>
              <a:pathLst>
                <a:path w="7531" h="9137" extrusionOk="0">
                  <a:moveTo>
                    <a:pt x="5451" y="819"/>
                  </a:moveTo>
                  <a:cubicBezTo>
                    <a:pt x="5672" y="819"/>
                    <a:pt x="5829" y="1008"/>
                    <a:pt x="5829" y="1229"/>
                  </a:cubicBezTo>
                  <a:cubicBezTo>
                    <a:pt x="5829" y="1481"/>
                    <a:pt x="5640" y="1670"/>
                    <a:pt x="5451" y="1670"/>
                  </a:cubicBezTo>
                  <a:lnTo>
                    <a:pt x="2112" y="1670"/>
                  </a:lnTo>
                  <a:cubicBezTo>
                    <a:pt x="1860" y="1670"/>
                    <a:pt x="1671" y="1481"/>
                    <a:pt x="1671" y="1229"/>
                  </a:cubicBezTo>
                  <a:cubicBezTo>
                    <a:pt x="1671" y="1008"/>
                    <a:pt x="1860" y="819"/>
                    <a:pt x="2112" y="819"/>
                  </a:cubicBezTo>
                  <a:close/>
                  <a:moveTo>
                    <a:pt x="5010" y="2457"/>
                  </a:moveTo>
                  <a:lnTo>
                    <a:pt x="5010" y="3308"/>
                  </a:lnTo>
                  <a:lnTo>
                    <a:pt x="2490" y="3308"/>
                  </a:lnTo>
                  <a:lnTo>
                    <a:pt x="2490" y="2457"/>
                  </a:lnTo>
                  <a:close/>
                  <a:moveTo>
                    <a:pt x="5325" y="4159"/>
                  </a:moveTo>
                  <a:lnTo>
                    <a:pt x="6428" y="4726"/>
                  </a:lnTo>
                  <a:cubicBezTo>
                    <a:pt x="6585" y="4789"/>
                    <a:pt x="6680" y="4915"/>
                    <a:pt x="6680" y="5072"/>
                  </a:cubicBezTo>
                  <a:lnTo>
                    <a:pt x="6680" y="7876"/>
                  </a:lnTo>
                  <a:cubicBezTo>
                    <a:pt x="6680" y="8097"/>
                    <a:pt x="6459" y="8286"/>
                    <a:pt x="6239" y="8286"/>
                  </a:cubicBezTo>
                  <a:lnTo>
                    <a:pt x="1229" y="8286"/>
                  </a:lnTo>
                  <a:cubicBezTo>
                    <a:pt x="1009" y="8286"/>
                    <a:pt x="788" y="8097"/>
                    <a:pt x="788" y="7876"/>
                  </a:cubicBezTo>
                  <a:lnTo>
                    <a:pt x="788" y="5072"/>
                  </a:lnTo>
                  <a:lnTo>
                    <a:pt x="851" y="5072"/>
                  </a:lnTo>
                  <a:cubicBezTo>
                    <a:pt x="851" y="4915"/>
                    <a:pt x="914" y="4757"/>
                    <a:pt x="1072" y="4726"/>
                  </a:cubicBezTo>
                  <a:lnTo>
                    <a:pt x="2175" y="4159"/>
                  </a:lnTo>
                  <a:close/>
                  <a:moveTo>
                    <a:pt x="2112" y="0"/>
                  </a:moveTo>
                  <a:cubicBezTo>
                    <a:pt x="1418" y="0"/>
                    <a:pt x="851" y="536"/>
                    <a:pt x="851" y="1260"/>
                  </a:cubicBezTo>
                  <a:cubicBezTo>
                    <a:pt x="851" y="1796"/>
                    <a:pt x="1198" y="2237"/>
                    <a:pt x="1671" y="2426"/>
                  </a:cubicBezTo>
                  <a:lnTo>
                    <a:pt x="1671" y="3497"/>
                  </a:lnTo>
                  <a:lnTo>
                    <a:pt x="694" y="3970"/>
                  </a:lnTo>
                  <a:cubicBezTo>
                    <a:pt x="253" y="4159"/>
                    <a:pt x="1" y="4600"/>
                    <a:pt x="1" y="5072"/>
                  </a:cubicBezTo>
                  <a:lnTo>
                    <a:pt x="1" y="7876"/>
                  </a:lnTo>
                  <a:cubicBezTo>
                    <a:pt x="1" y="8538"/>
                    <a:pt x="568" y="9136"/>
                    <a:pt x="1261" y="9136"/>
                  </a:cubicBezTo>
                  <a:lnTo>
                    <a:pt x="6270" y="9136"/>
                  </a:lnTo>
                  <a:cubicBezTo>
                    <a:pt x="6963" y="9136"/>
                    <a:pt x="7530" y="8538"/>
                    <a:pt x="7530" y="7876"/>
                  </a:cubicBezTo>
                  <a:lnTo>
                    <a:pt x="7530" y="5072"/>
                  </a:lnTo>
                  <a:cubicBezTo>
                    <a:pt x="7530" y="4600"/>
                    <a:pt x="7247" y="4159"/>
                    <a:pt x="6869" y="3970"/>
                  </a:cubicBezTo>
                  <a:lnTo>
                    <a:pt x="5892" y="3497"/>
                  </a:lnTo>
                  <a:lnTo>
                    <a:pt x="5892" y="2426"/>
                  </a:lnTo>
                  <a:cubicBezTo>
                    <a:pt x="6365" y="2268"/>
                    <a:pt x="6711" y="1796"/>
                    <a:pt x="6711" y="1260"/>
                  </a:cubicBezTo>
                  <a:cubicBezTo>
                    <a:pt x="6711" y="567"/>
                    <a:pt x="6144" y="0"/>
                    <a:pt x="5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99" name="Google Shape;11199;p78"/>
            <p:cNvSpPr/>
            <p:nvPr/>
          </p:nvSpPr>
          <p:spPr>
            <a:xfrm>
              <a:off x="-12451300" y="1640225"/>
              <a:ext cx="144150" cy="350500"/>
            </a:xfrm>
            <a:custGeom>
              <a:avLst/>
              <a:gdLst/>
              <a:ahLst/>
              <a:cxnLst/>
              <a:rect l="l" t="t" r="r" b="b"/>
              <a:pathLst>
                <a:path w="5766" h="14020" extrusionOk="0">
                  <a:moveTo>
                    <a:pt x="2836" y="788"/>
                  </a:moveTo>
                  <a:cubicBezTo>
                    <a:pt x="3970" y="788"/>
                    <a:pt x="4915" y="1733"/>
                    <a:pt x="4915" y="2867"/>
                  </a:cubicBezTo>
                  <a:lnTo>
                    <a:pt x="4915" y="4285"/>
                  </a:lnTo>
                  <a:lnTo>
                    <a:pt x="3246" y="5388"/>
                  </a:lnTo>
                  <a:lnTo>
                    <a:pt x="3246" y="4569"/>
                  </a:lnTo>
                  <a:lnTo>
                    <a:pt x="3246" y="2048"/>
                  </a:lnTo>
                  <a:cubicBezTo>
                    <a:pt x="3246" y="1828"/>
                    <a:pt x="3057" y="1607"/>
                    <a:pt x="2836" y="1607"/>
                  </a:cubicBezTo>
                  <a:cubicBezTo>
                    <a:pt x="2584" y="1607"/>
                    <a:pt x="2426" y="1828"/>
                    <a:pt x="2426" y="2048"/>
                  </a:cubicBezTo>
                  <a:lnTo>
                    <a:pt x="2426" y="3781"/>
                  </a:lnTo>
                  <a:lnTo>
                    <a:pt x="788" y="2678"/>
                  </a:lnTo>
                  <a:cubicBezTo>
                    <a:pt x="914" y="1607"/>
                    <a:pt x="1765" y="788"/>
                    <a:pt x="2836" y="788"/>
                  </a:cubicBezTo>
                  <a:close/>
                  <a:moveTo>
                    <a:pt x="788" y="3655"/>
                  </a:moveTo>
                  <a:lnTo>
                    <a:pt x="2426" y="4758"/>
                  </a:lnTo>
                  <a:lnTo>
                    <a:pt x="2426" y="7089"/>
                  </a:lnTo>
                  <a:lnTo>
                    <a:pt x="788" y="5986"/>
                  </a:lnTo>
                  <a:lnTo>
                    <a:pt x="788" y="3655"/>
                  </a:lnTo>
                  <a:close/>
                  <a:moveTo>
                    <a:pt x="4915" y="5325"/>
                  </a:moveTo>
                  <a:lnTo>
                    <a:pt x="4915" y="7656"/>
                  </a:lnTo>
                  <a:lnTo>
                    <a:pt x="3277" y="8759"/>
                  </a:lnTo>
                  <a:lnTo>
                    <a:pt x="3277" y="6427"/>
                  </a:lnTo>
                  <a:lnTo>
                    <a:pt x="4915" y="5325"/>
                  </a:lnTo>
                  <a:close/>
                  <a:moveTo>
                    <a:pt x="788" y="7026"/>
                  </a:moveTo>
                  <a:lnTo>
                    <a:pt x="2426" y="8129"/>
                  </a:lnTo>
                  <a:lnTo>
                    <a:pt x="2426" y="11027"/>
                  </a:lnTo>
                  <a:lnTo>
                    <a:pt x="1355" y="9956"/>
                  </a:lnTo>
                  <a:cubicBezTo>
                    <a:pt x="977" y="9578"/>
                    <a:pt x="788" y="9074"/>
                    <a:pt x="788" y="8507"/>
                  </a:cubicBezTo>
                  <a:lnTo>
                    <a:pt x="788" y="7026"/>
                  </a:lnTo>
                  <a:close/>
                  <a:moveTo>
                    <a:pt x="4884" y="8664"/>
                  </a:moveTo>
                  <a:cubicBezTo>
                    <a:pt x="4884" y="9137"/>
                    <a:pt x="4632" y="9609"/>
                    <a:pt x="4285" y="9956"/>
                  </a:cubicBezTo>
                  <a:lnTo>
                    <a:pt x="3214" y="11027"/>
                  </a:lnTo>
                  <a:lnTo>
                    <a:pt x="3214" y="9767"/>
                  </a:lnTo>
                  <a:lnTo>
                    <a:pt x="4884" y="8664"/>
                  </a:lnTo>
                  <a:close/>
                  <a:moveTo>
                    <a:pt x="2868" y="0"/>
                  </a:moveTo>
                  <a:cubicBezTo>
                    <a:pt x="1292" y="0"/>
                    <a:pt x="1" y="1292"/>
                    <a:pt x="1" y="2930"/>
                  </a:cubicBezTo>
                  <a:lnTo>
                    <a:pt x="1" y="2962"/>
                  </a:lnTo>
                  <a:lnTo>
                    <a:pt x="1" y="8475"/>
                  </a:lnTo>
                  <a:cubicBezTo>
                    <a:pt x="1" y="9263"/>
                    <a:pt x="316" y="9956"/>
                    <a:pt x="851" y="10523"/>
                  </a:cubicBezTo>
                  <a:lnTo>
                    <a:pt x="2489" y="12130"/>
                  </a:lnTo>
                  <a:lnTo>
                    <a:pt x="2489" y="13642"/>
                  </a:lnTo>
                  <a:cubicBezTo>
                    <a:pt x="2489" y="13862"/>
                    <a:pt x="2679" y="14020"/>
                    <a:pt x="2868" y="14020"/>
                  </a:cubicBezTo>
                  <a:cubicBezTo>
                    <a:pt x="3057" y="14020"/>
                    <a:pt x="3309" y="13831"/>
                    <a:pt x="3309" y="13642"/>
                  </a:cubicBezTo>
                  <a:lnTo>
                    <a:pt x="3309" y="12130"/>
                  </a:lnTo>
                  <a:lnTo>
                    <a:pt x="4915" y="10523"/>
                  </a:lnTo>
                  <a:cubicBezTo>
                    <a:pt x="5451" y="9956"/>
                    <a:pt x="5766" y="9263"/>
                    <a:pt x="5766" y="8475"/>
                  </a:cubicBezTo>
                  <a:cubicBezTo>
                    <a:pt x="5734" y="8223"/>
                    <a:pt x="5734" y="3119"/>
                    <a:pt x="5734" y="2930"/>
                  </a:cubicBezTo>
                  <a:cubicBezTo>
                    <a:pt x="5734" y="1292"/>
                    <a:pt x="4443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00" name="Google Shape;11200;p78"/>
            <p:cNvSpPr/>
            <p:nvPr/>
          </p:nvSpPr>
          <p:spPr>
            <a:xfrm>
              <a:off x="-12619850" y="1887525"/>
              <a:ext cx="104000" cy="63050"/>
            </a:xfrm>
            <a:custGeom>
              <a:avLst/>
              <a:gdLst/>
              <a:ahLst/>
              <a:cxnLst/>
              <a:rect l="l" t="t" r="r" b="b"/>
              <a:pathLst>
                <a:path w="4160" h="2522" extrusionOk="0">
                  <a:moveTo>
                    <a:pt x="3340" y="851"/>
                  </a:moveTo>
                  <a:lnTo>
                    <a:pt x="3340" y="1702"/>
                  </a:lnTo>
                  <a:lnTo>
                    <a:pt x="820" y="1702"/>
                  </a:lnTo>
                  <a:lnTo>
                    <a:pt x="820" y="851"/>
                  </a:ln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2080"/>
                  </a:lnTo>
                  <a:cubicBezTo>
                    <a:pt x="1" y="2332"/>
                    <a:pt x="190" y="2521"/>
                    <a:pt x="442" y="2521"/>
                  </a:cubicBezTo>
                  <a:lnTo>
                    <a:pt x="3781" y="2521"/>
                  </a:lnTo>
                  <a:cubicBezTo>
                    <a:pt x="4002" y="2521"/>
                    <a:pt x="4159" y="2332"/>
                    <a:pt x="4159" y="2080"/>
                  </a:cubicBezTo>
                  <a:lnTo>
                    <a:pt x="4159" y="442"/>
                  </a:lnTo>
                  <a:cubicBezTo>
                    <a:pt x="4159" y="190"/>
                    <a:pt x="3970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201" name="Google Shape;11201;p78"/>
          <p:cNvGrpSpPr/>
          <p:nvPr/>
        </p:nvGrpSpPr>
        <p:grpSpPr>
          <a:xfrm>
            <a:off x="8278477" y="2309642"/>
            <a:ext cx="455439" cy="399165"/>
            <a:chOff x="-12660025" y="2096250"/>
            <a:chExt cx="353675" cy="309975"/>
          </a:xfrm>
          <a:solidFill>
            <a:srgbClr val="009447"/>
          </a:solidFill>
        </p:grpSpPr>
        <p:sp>
          <p:nvSpPr>
            <p:cNvPr id="11202" name="Google Shape;11202;p78"/>
            <p:cNvSpPr/>
            <p:nvPr/>
          </p:nvSpPr>
          <p:spPr>
            <a:xfrm>
              <a:off x="-12619850" y="21364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19"/>
                  </a:moveTo>
                  <a:cubicBezTo>
                    <a:pt x="1481" y="819"/>
                    <a:pt x="1702" y="1040"/>
                    <a:pt x="1702" y="1261"/>
                  </a:cubicBezTo>
                  <a:cubicBezTo>
                    <a:pt x="1702" y="1513"/>
                    <a:pt x="1481" y="1702"/>
                    <a:pt x="1261" y="1702"/>
                  </a:cubicBezTo>
                  <a:cubicBezTo>
                    <a:pt x="1040" y="1702"/>
                    <a:pt x="851" y="1513"/>
                    <a:pt x="851" y="1261"/>
                  </a:cubicBezTo>
                  <a:cubicBezTo>
                    <a:pt x="820" y="1040"/>
                    <a:pt x="1009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1" y="567"/>
                    <a:pt x="1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22" y="2489"/>
                    <a:pt x="2521" y="1922"/>
                    <a:pt x="2521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03" name="Google Shape;11203;p78"/>
            <p:cNvSpPr/>
            <p:nvPr/>
          </p:nvSpPr>
          <p:spPr>
            <a:xfrm>
              <a:off x="-12496200" y="2136425"/>
              <a:ext cx="63050" cy="62250"/>
            </a:xfrm>
            <a:custGeom>
              <a:avLst/>
              <a:gdLst/>
              <a:ahLst/>
              <a:cxnLst/>
              <a:rect l="l" t="t" r="r" b="b"/>
              <a:pathLst>
                <a:path w="2522" h="2490" extrusionOk="0">
                  <a:moveTo>
                    <a:pt x="1261" y="819"/>
                  </a:moveTo>
                  <a:cubicBezTo>
                    <a:pt x="1513" y="819"/>
                    <a:pt x="1702" y="1040"/>
                    <a:pt x="1702" y="1261"/>
                  </a:cubicBezTo>
                  <a:cubicBezTo>
                    <a:pt x="1702" y="1513"/>
                    <a:pt x="1513" y="1702"/>
                    <a:pt x="1261" y="1702"/>
                  </a:cubicBezTo>
                  <a:cubicBezTo>
                    <a:pt x="1040" y="1702"/>
                    <a:pt x="883" y="1513"/>
                    <a:pt x="883" y="1261"/>
                  </a:cubicBezTo>
                  <a:cubicBezTo>
                    <a:pt x="851" y="1040"/>
                    <a:pt x="1040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64" y="567"/>
                    <a:pt x="64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54" y="2489"/>
                    <a:pt x="2521" y="1922"/>
                    <a:pt x="2521" y="1229"/>
                  </a:cubicBezTo>
                  <a:cubicBezTo>
                    <a:pt x="2521" y="567"/>
                    <a:pt x="1986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04" name="Google Shape;11204;p78"/>
            <p:cNvSpPr/>
            <p:nvPr/>
          </p:nvSpPr>
          <p:spPr>
            <a:xfrm>
              <a:off x="-12453650" y="22616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410" y="1"/>
                  </a:moveTo>
                  <a:cubicBezTo>
                    <a:pt x="189" y="1"/>
                    <a:pt x="0" y="158"/>
                    <a:pt x="0" y="379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379"/>
                  </a:cubicBezTo>
                  <a:cubicBezTo>
                    <a:pt x="788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05" name="Google Shape;11205;p78"/>
            <p:cNvSpPr/>
            <p:nvPr/>
          </p:nvSpPr>
          <p:spPr>
            <a:xfrm>
              <a:off x="-12494625" y="2261650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06" name="Google Shape;11206;p78"/>
            <p:cNvSpPr/>
            <p:nvPr/>
          </p:nvSpPr>
          <p:spPr>
            <a:xfrm>
              <a:off x="-12619850" y="2301825"/>
              <a:ext cx="103200" cy="60675"/>
            </a:xfrm>
            <a:custGeom>
              <a:avLst/>
              <a:gdLst/>
              <a:ahLst/>
              <a:cxnLst/>
              <a:rect l="l" t="t" r="r" b="b"/>
              <a:pathLst>
                <a:path w="4128" h="2427" extrusionOk="0">
                  <a:moveTo>
                    <a:pt x="3309" y="819"/>
                  </a:moveTo>
                  <a:lnTo>
                    <a:pt x="3309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269"/>
                    <a:pt x="190" y="2426"/>
                    <a:pt x="442" y="2426"/>
                  </a:cubicBezTo>
                  <a:lnTo>
                    <a:pt x="3750" y="2426"/>
                  </a:lnTo>
                  <a:cubicBezTo>
                    <a:pt x="3970" y="2426"/>
                    <a:pt x="4128" y="2237"/>
                    <a:pt x="4128" y="2048"/>
                  </a:cubicBezTo>
                  <a:lnTo>
                    <a:pt x="4128" y="410"/>
                  </a:lnTo>
                  <a:cubicBezTo>
                    <a:pt x="4128" y="189"/>
                    <a:pt x="3970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07" name="Google Shape;11207;p78"/>
            <p:cNvSpPr/>
            <p:nvPr/>
          </p:nvSpPr>
          <p:spPr>
            <a:xfrm>
              <a:off x="-12660025" y="2096250"/>
              <a:ext cx="353675" cy="309975"/>
            </a:xfrm>
            <a:custGeom>
              <a:avLst/>
              <a:gdLst/>
              <a:ahLst/>
              <a:cxnLst/>
              <a:rect l="l" t="t" r="r" b="b"/>
              <a:pathLst>
                <a:path w="14147" h="12399" extrusionOk="0">
                  <a:moveTo>
                    <a:pt x="5357" y="4317"/>
                  </a:moveTo>
                  <a:cubicBezTo>
                    <a:pt x="5451" y="4569"/>
                    <a:pt x="5609" y="4758"/>
                    <a:pt x="5766" y="4915"/>
                  </a:cubicBezTo>
                  <a:lnTo>
                    <a:pt x="4884" y="4915"/>
                  </a:lnTo>
                  <a:cubicBezTo>
                    <a:pt x="5042" y="4758"/>
                    <a:pt x="5199" y="4569"/>
                    <a:pt x="5357" y="4317"/>
                  </a:cubicBezTo>
                  <a:close/>
                  <a:moveTo>
                    <a:pt x="2868" y="788"/>
                  </a:moveTo>
                  <a:cubicBezTo>
                    <a:pt x="4002" y="788"/>
                    <a:pt x="4947" y="1733"/>
                    <a:pt x="4947" y="2868"/>
                  </a:cubicBezTo>
                  <a:cubicBezTo>
                    <a:pt x="4947" y="4002"/>
                    <a:pt x="4002" y="4947"/>
                    <a:pt x="2868" y="4947"/>
                  </a:cubicBezTo>
                  <a:cubicBezTo>
                    <a:pt x="1734" y="4915"/>
                    <a:pt x="788" y="4002"/>
                    <a:pt x="788" y="2868"/>
                  </a:cubicBezTo>
                  <a:cubicBezTo>
                    <a:pt x="788" y="1733"/>
                    <a:pt x="1734" y="788"/>
                    <a:pt x="2868" y="788"/>
                  </a:cubicBezTo>
                  <a:close/>
                  <a:moveTo>
                    <a:pt x="7814" y="788"/>
                  </a:moveTo>
                  <a:cubicBezTo>
                    <a:pt x="8980" y="788"/>
                    <a:pt x="9925" y="1733"/>
                    <a:pt x="9925" y="2868"/>
                  </a:cubicBezTo>
                  <a:cubicBezTo>
                    <a:pt x="9925" y="4002"/>
                    <a:pt x="8980" y="4947"/>
                    <a:pt x="7814" y="4947"/>
                  </a:cubicBezTo>
                  <a:cubicBezTo>
                    <a:pt x="6680" y="4947"/>
                    <a:pt x="5735" y="4002"/>
                    <a:pt x="5735" y="2868"/>
                  </a:cubicBezTo>
                  <a:cubicBezTo>
                    <a:pt x="5735" y="1733"/>
                    <a:pt x="6680" y="788"/>
                    <a:pt x="7814" y="788"/>
                  </a:cubicBezTo>
                  <a:close/>
                  <a:moveTo>
                    <a:pt x="13264" y="5987"/>
                  </a:moveTo>
                  <a:lnTo>
                    <a:pt x="13264" y="11311"/>
                  </a:lnTo>
                  <a:lnTo>
                    <a:pt x="10744" y="10051"/>
                  </a:lnTo>
                  <a:lnTo>
                    <a:pt x="10744" y="7247"/>
                  </a:lnTo>
                  <a:lnTo>
                    <a:pt x="13264" y="5987"/>
                  </a:lnTo>
                  <a:close/>
                  <a:moveTo>
                    <a:pt x="9484" y="5734"/>
                  </a:moveTo>
                  <a:cubicBezTo>
                    <a:pt x="9704" y="5734"/>
                    <a:pt x="9862" y="5955"/>
                    <a:pt x="9862" y="6176"/>
                  </a:cubicBezTo>
                  <a:lnTo>
                    <a:pt x="9862" y="11153"/>
                  </a:lnTo>
                  <a:cubicBezTo>
                    <a:pt x="9862" y="11374"/>
                    <a:pt x="9673" y="11563"/>
                    <a:pt x="9484" y="11563"/>
                  </a:cubicBezTo>
                  <a:lnTo>
                    <a:pt x="1198" y="11563"/>
                  </a:lnTo>
                  <a:cubicBezTo>
                    <a:pt x="977" y="11563"/>
                    <a:pt x="788" y="11374"/>
                    <a:pt x="788" y="11153"/>
                  </a:cubicBezTo>
                  <a:lnTo>
                    <a:pt x="788" y="6176"/>
                  </a:lnTo>
                  <a:cubicBezTo>
                    <a:pt x="788" y="5955"/>
                    <a:pt x="977" y="5734"/>
                    <a:pt x="1198" y="5734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292"/>
                    <a:pt x="1" y="2868"/>
                  </a:cubicBezTo>
                  <a:cubicBezTo>
                    <a:pt x="1" y="3687"/>
                    <a:pt x="347" y="4443"/>
                    <a:pt x="883" y="5010"/>
                  </a:cubicBezTo>
                  <a:cubicBezTo>
                    <a:pt x="379" y="5167"/>
                    <a:pt x="1" y="5640"/>
                    <a:pt x="1" y="6176"/>
                  </a:cubicBezTo>
                  <a:lnTo>
                    <a:pt x="1" y="11153"/>
                  </a:lnTo>
                  <a:cubicBezTo>
                    <a:pt x="1" y="11815"/>
                    <a:pt x="536" y="12382"/>
                    <a:pt x="1261" y="12382"/>
                  </a:cubicBezTo>
                  <a:lnTo>
                    <a:pt x="9515" y="12382"/>
                  </a:lnTo>
                  <a:cubicBezTo>
                    <a:pt x="10208" y="12382"/>
                    <a:pt x="10775" y="11846"/>
                    <a:pt x="10775" y="11153"/>
                  </a:cubicBezTo>
                  <a:lnTo>
                    <a:pt x="10775" y="10996"/>
                  </a:lnTo>
                  <a:lnTo>
                    <a:pt x="13548" y="12350"/>
                  </a:lnTo>
                  <a:cubicBezTo>
                    <a:pt x="13594" y="12385"/>
                    <a:pt x="13645" y="12399"/>
                    <a:pt x="13695" y="12399"/>
                  </a:cubicBezTo>
                  <a:cubicBezTo>
                    <a:pt x="13781" y="12399"/>
                    <a:pt x="13866" y="12359"/>
                    <a:pt x="13926" y="12319"/>
                  </a:cubicBezTo>
                  <a:cubicBezTo>
                    <a:pt x="14052" y="12256"/>
                    <a:pt x="14146" y="12130"/>
                    <a:pt x="14146" y="11972"/>
                  </a:cubicBezTo>
                  <a:lnTo>
                    <a:pt x="14146" y="5356"/>
                  </a:lnTo>
                  <a:cubicBezTo>
                    <a:pt x="14083" y="5199"/>
                    <a:pt x="14020" y="5073"/>
                    <a:pt x="13894" y="5010"/>
                  </a:cubicBezTo>
                  <a:cubicBezTo>
                    <a:pt x="13815" y="4950"/>
                    <a:pt x="13722" y="4928"/>
                    <a:pt x="13633" y="4928"/>
                  </a:cubicBezTo>
                  <a:cubicBezTo>
                    <a:pt x="13581" y="4928"/>
                    <a:pt x="13531" y="4935"/>
                    <a:pt x="13485" y="4947"/>
                  </a:cubicBezTo>
                  <a:lnTo>
                    <a:pt x="10744" y="6333"/>
                  </a:lnTo>
                  <a:lnTo>
                    <a:pt x="10744" y="6176"/>
                  </a:lnTo>
                  <a:cubicBezTo>
                    <a:pt x="10744" y="5577"/>
                    <a:pt x="10334" y="5104"/>
                    <a:pt x="9830" y="5010"/>
                  </a:cubicBezTo>
                  <a:cubicBezTo>
                    <a:pt x="10397" y="4474"/>
                    <a:pt x="10744" y="3750"/>
                    <a:pt x="10744" y="2868"/>
                  </a:cubicBezTo>
                  <a:cubicBezTo>
                    <a:pt x="10744" y="1261"/>
                    <a:pt x="9452" y="1"/>
                    <a:pt x="7814" y="1"/>
                  </a:cubicBezTo>
                  <a:cubicBezTo>
                    <a:pt x="6774" y="1"/>
                    <a:pt x="5861" y="536"/>
                    <a:pt x="5357" y="1418"/>
                  </a:cubicBezTo>
                  <a:cubicBezTo>
                    <a:pt x="4821" y="599"/>
                    <a:pt x="3939" y="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208" name="Google Shape;11208;p78"/>
          <p:cNvGrpSpPr/>
          <p:nvPr/>
        </p:nvGrpSpPr>
        <p:grpSpPr>
          <a:xfrm>
            <a:off x="8276447" y="2826037"/>
            <a:ext cx="459496" cy="455921"/>
            <a:chOff x="-12663175" y="2506800"/>
            <a:chExt cx="356825" cy="354050"/>
          </a:xfrm>
          <a:solidFill>
            <a:srgbClr val="009447"/>
          </a:solidFill>
        </p:grpSpPr>
        <p:sp>
          <p:nvSpPr>
            <p:cNvPr id="11209" name="Google Shape;11209;p78"/>
            <p:cNvSpPr/>
            <p:nvPr/>
          </p:nvSpPr>
          <p:spPr>
            <a:xfrm>
              <a:off x="-12663175" y="2506800"/>
              <a:ext cx="356825" cy="354050"/>
            </a:xfrm>
            <a:custGeom>
              <a:avLst/>
              <a:gdLst/>
              <a:ahLst/>
              <a:cxnLst/>
              <a:rect l="l" t="t" r="r" b="b"/>
              <a:pathLst>
                <a:path w="14273" h="14162" extrusionOk="0">
                  <a:moveTo>
                    <a:pt x="9074" y="969"/>
                  </a:moveTo>
                  <a:lnTo>
                    <a:pt x="9169" y="1095"/>
                  </a:lnTo>
                  <a:cubicBezTo>
                    <a:pt x="8980" y="1536"/>
                    <a:pt x="9011" y="2135"/>
                    <a:pt x="9421" y="2513"/>
                  </a:cubicBezTo>
                  <a:cubicBezTo>
                    <a:pt x="9658" y="2770"/>
                    <a:pt x="9969" y="2890"/>
                    <a:pt x="10284" y="2890"/>
                  </a:cubicBezTo>
                  <a:cubicBezTo>
                    <a:pt x="10472" y="2890"/>
                    <a:pt x="10662" y="2847"/>
                    <a:pt x="10838" y="2765"/>
                  </a:cubicBezTo>
                  <a:lnTo>
                    <a:pt x="11500" y="3427"/>
                  </a:lnTo>
                  <a:cubicBezTo>
                    <a:pt x="11280" y="3899"/>
                    <a:pt x="11343" y="4435"/>
                    <a:pt x="11752" y="4844"/>
                  </a:cubicBezTo>
                  <a:cubicBezTo>
                    <a:pt x="11988" y="5080"/>
                    <a:pt x="12297" y="5206"/>
                    <a:pt x="12603" y="5206"/>
                  </a:cubicBezTo>
                  <a:cubicBezTo>
                    <a:pt x="12788" y="5206"/>
                    <a:pt x="12972" y="5160"/>
                    <a:pt x="13138" y="5065"/>
                  </a:cubicBezTo>
                  <a:lnTo>
                    <a:pt x="13264" y="5191"/>
                  </a:lnTo>
                  <a:cubicBezTo>
                    <a:pt x="13107" y="5537"/>
                    <a:pt x="13107" y="5947"/>
                    <a:pt x="13264" y="6262"/>
                  </a:cubicBezTo>
                  <a:lnTo>
                    <a:pt x="12445" y="7081"/>
                  </a:lnTo>
                  <a:lnTo>
                    <a:pt x="12162" y="6798"/>
                  </a:lnTo>
                  <a:cubicBezTo>
                    <a:pt x="12083" y="6719"/>
                    <a:pt x="11981" y="6680"/>
                    <a:pt x="11874" y="6680"/>
                  </a:cubicBezTo>
                  <a:cubicBezTo>
                    <a:pt x="11768" y="6680"/>
                    <a:pt x="11658" y="6719"/>
                    <a:pt x="11563" y="6798"/>
                  </a:cubicBezTo>
                  <a:cubicBezTo>
                    <a:pt x="11406" y="6955"/>
                    <a:pt x="11406" y="7239"/>
                    <a:pt x="11563" y="7396"/>
                  </a:cubicBezTo>
                  <a:lnTo>
                    <a:pt x="11847" y="7680"/>
                  </a:lnTo>
                  <a:lnTo>
                    <a:pt x="6333" y="13193"/>
                  </a:lnTo>
                  <a:cubicBezTo>
                    <a:pt x="6160" y="13114"/>
                    <a:pt x="5971" y="13075"/>
                    <a:pt x="5786" y="13075"/>
                  </a:cubicBezTo>
                  <a:cubicBezTo>
                    <a:pt x="5601" y="13075"/>
                    <a:pt x="5420" y="13114"/>
                    <a:pt x="5262" y="13193"/>
                  </a:cubicBezTo>
                  <a:lnTo>
                    <a:pt x="5168" y="13067"/>
                  </a:lnTo>
                  <a:cubicBezTo>
                    <a:pt x="5357" y="12626"/>
                    <a:pt x="5325" y="12059"/>
                    <a:pt x="4916" y="11649"/>
                  </a:cubicBezTo>
                  <a:cubicBezTo>
                    <a:pt x="4680" y="11414"/>
                    <a:pt x="4371" y="11288"/>
                    <a:pt x="4057" y="11288"/>
                  </a:cubicBezTo>
                  <a:cubicBezTo>
                    <a:pt x="3867" y="11288"/>
                    <a:pt x="3676" y="11334"/>
                    <a:pt x="3498" y="11429"/>
                  </a:cubicBezTo>
                  <a:lnTo>
                    <a:pt x="2836" y="10736"/>
                  </a:lnTo>
                  <a:cubicBezTo>
                    <a:pt x="3088" y="10263"/>
                    <a:pt x="2994" y="9728"/>
                    <a:pt x="2616" y="9318"/>
                  </a:cubicBezTo>
                  <a:cubicBezTo>
                    <a:pt x="2360" y="9082"/>
                    <a:pt x="2056" y="8957"/>
                    <a:pt x="1748" y="8957"/>
                  </a:cubicBezTo>
                  <a:cubicBezTo>
                    <a:pt x="1563" y="8957"/>
                    <a:pt x="1376" y="9003"/>
                    <a:pt x="1198" y="9098"/>
                  </a:cubicBezTo>
                  <a:lnTo>
                    <a:pt x="1072" y="8971"/>
                  </a:lnTo>
                  <a:cubicBezTo>
                    <a:pt x="1229" y="8625"/>
                    <a:pt x="1229" y="8215"/>
                    <a:pt x="1072" y="7900"/>
                  </a:cubicBezTo>
                  <a:lnTo>
                    <a:pt x="6585" y="2387"/>
                  </a:lnTo>
                  <a:lnTo>
                    <a:pt x="6869" y="2671"/>
                  </a:lnTo>
                  <a:cubicBezTo>
                    <a:pt x="6948" y="2749"/>
                    <a:pt x="7050" y="2789"/>
                    <a:pt x="7152" y="2789"/>
                  </a:cubicBezTo>
                  <a:cubicBezTo>
                    <a:pt x="7255" y="2789"/>
                    <a:pt x="7357" y="2749"/>
                    <a:pt x="7436" y="2671"/>
                  </a:cubicBezTo>
                  <a:cubicBezTo>
                    <a:pt x="7593" y="2513"/>
                    <a:pt x="7593" y="2229"/>
                    <a:pt x="7436" y="2072"/>
                  </a:cubicBezTo>
                  <a:lnTo>
                    <a:pt x="7184" y="1820"/>
                  </a:lnTo>
                  <a:lnTo>
                    <a:pt x="8003" y="969"/>
                  </a:lnTo>
                  <a:cubicBezTo>
                    <a:pt x="8176" y="1048"/>
                    <a:pt x="8365" y="1087"/>
                    <a:pt x="8550" y="1087"/>
                  </a:cubicBezTo>
                  <a:cubicBezTo>
                    <a:pt x="8735" y="1087"/>
                    <a:pt x="8917" y="1048"/>
                    <a:pt x="9074" y="969"/>
                  </a:cubicBezTo>
                  <a:close/>
                  <a:moveTo>
                    <a:pt x="7893" y="0"/>
                  </a:moveTo>
                  <a:cubicBezTo>
                    <a:pt x="7782" y="0"/>
                    <a:pt x="7672" y="40"/>
                    <a:pt x="7593" y="119"/>
                  </a:cubicBezTo>
                  <a:lnTo>
                    <a:pt x="158" y="7554"/>
                  </a:lnTo>
                  <a:cubicBezTo>
                    <a:pt x="1" y="7711"/>
                    <a:pt x="1" y="7995"/>
                    <a:pt x="158" y="8152"/>
                  </a:cubicBezTo>
                  <a:cubicBezTo>
                    <a:pt x="316" y="8310"/>
                    <a:pt x="316" y="8593"/>
                    <a:pt x="158" y="8751"/>
                  </a:cubicBezTo>
                  <a:cubicBezTo>
                    <a:pt x="1" y="8908"/>
                    <a:pt x="1" y="9161"/>
                    <a:pt x="158" y="9318"/>
                  </a:cubicBezTo>
                  <a:lnTo>
                    <a:pt x="757" y="9917"/>
                  </a:lnTo>
                  <a:cubicBezTo>
                    <a:pt x="836" y="9995"/>
                    <a:pt x="938" y="10035"/>
                    <a:pt x="1040" y="10035"/>
                  </a:cubicBezTo>
                  <a:cubicBezTo>
                    <a:pt x="1143" y="10035"/>
                    <a:pt x="1245" y="9995"/>
                    <a:pt x="1324" y="9917"/>
                  </a:cubicBezTo>
                  <a:cubicBezTo>
                    <a:pt x="1418" y="9838"/>
                    <a:pt x="1529" y="9798"/>
                    <a:pt x="1635" y="9798"/>
                  </a:cubicBezTo>
                  <a:cubicBezTo>
                    <a:pt x="1741" y="9798"/>
                    <a:pt x="1844" y="9838"/>
                    <a:pt x="1923" y="9917"/>
                  </a:cubicBezTo>
                  <a:cubicBezTo>
                    <a:pt x="2080" y="10074"/>
                    <a:pt x="2080" y="10358"/>
                    <a:pt x="1923" y="10515"/>
                  </a:cubicBezTo>
                  <a:cubicBezTo>
                    <a:pt x="1765" y="10673"/>
                    <a:pt x="1765" y="10956"/>
                    <a:pt x="1923" y="11114"/>
                  </a:cubicBezTo>
                  <a:lnTo>
                    <a:pt x="3120" y="12279"/>
                  </a:lnTo>
                  <a:cubicBezTo>
                    <a:pt x="3199" y="12358"/>
                    <a:pt x="3301" y="12398"/>
                    <a:pt x="3403" y="12398"/>
                  </a:cubicBezTo>
                  <a:cubicBezTo>
                    <a:pt x="3506" y="12398"/>
                    <a:pt x="3608" y="12358"/>
                    <a:pt x="3687" y="12279"/>
                  </a:cubicBezTo>
                  <a:cubicBezTo>
                    <a:pt x="3781" y="12201"/>
                    <a:pt x="3892" y="12161"/>
                    <a:pt x="3998" y="12161"/>
                  </a:cubicBezTo>
                  <a:cubicBezTo>
                    <a:pt x="4104" y="12161"/>
                    <a:pt x="4207" y="12201"/>
                    <a:pt x="4285" y="12279"/>
                  </a:cubicBezTo>
                  <a:cubicBezTo>
                    <a:pt x="4443" y="12437"/>
                    <a:pt x="4443" y="12721"/>
                    <a:pt x="4285" y="12878"/>
                  </a:cubicBezTo>
                  <a:cubicBezTo>
                    <a:pt x="4128" y="13036"/>
                    <a:pt x="4128" y="13319"/>
                    <a:pt x="4285" y="13477"/>
                  </a:cubicBezTo>
                  <a:lnTo>
                    <a:pt x="4884" y="14044"/>
                  </a:lnTo>
                  <a:cubicBezTo>
                    <a:pt x="4963" y="14123"/>
                    <a:pt x="5073" y="14162"/>
                    <a:pt x="5183" y="14162"/>
                  </a:cubicBezTo>
                  <a:cubicBezTo>
                    <a:pt x="5294" y="14162"/>
                    <a:pt x="5404" y="14123"/>
                    <a:pt x="5483" y="14044"/>
                  </a:cubicBezTo>
                  <a:cubicBezTo>
                    <a:pt x="5561" y="13965"/>
                    <a:pt x="5664" y="13926"/>
                    <a:pt x="5766" y="13926"/>
                  </a:cubicBezTo>
                  <a:cubicBezTo>
                    <a:pt x="5869" y="13926"/>
                    <a:pt x="5971" y="13965"/>
                    <a:pt x="6050" y="14044"/>
                  </a:cubicBezTo>
                  <a:cubicBezTo>
                    <a:pt x="6144" y="14123"/>
                    <a:pt x="6254" y="14162"/>
                    <a:pt x="6361" y="14162"/>
                  </a:cubicBezTo>
                  <a:cubicBezTo>
                    <a:pt x="6467" y="14162"/>
                    <a:pt x="6570" y="14123"/>
                    <a:pt x="6648" y="14044"/>
                  </a:cubicBezTo>
                  <a:lnTo>
                    <a:pt x="14115" y="6609"/>
                  </a:lnTo>
                  <a:cubicBezTo>
                    <a:pt x="14272" y="6451"/>
                    <a:pt x="14272" y="6168"/>
                    <a:pt x="14115" y="6010"/>
                  </a:cubicBezTo>
                  <a:cubicBezTo>
                    <a:pt x="13926" y="5853"/>
                    <a:pt x="13926" y="5600"/>
                    <a:pt x="14115" y="5443"/>
                  </a:cubicBezTo>
                  <a:cubicBezTo>
                    <a:pt x="14241" y="5285"/>
                    <a:pt x="14241" y="5002"/>
                    <a:pt x="14115" y="4844"/>
                  </a:cubicBezTo>
                  <a:lnTo>
                    <a:pt x="13516" y="4246"/>
                  </a:lnTo>
                  <a:cubicBezTo>
                    <a:pt x="13438" y="4167"/>
                    <a:pt x="13327" y="4128"/>
                    <a:pt x="13217" y="4128"/>
                  </a:cubicBezTo>
                  <a:cubicBezTo>
                    <a:pt x="13107" y="4128"/>
                    <a:pt x="12997" y="4167"/>
                    <a:pt x="12918" y="4246"/>
                  </a:cubicBezTo>
                  <a:cubicBezTo>
                    <a:pt x="12839" y="4325"/>
                    <a:pt x="12729" y="4364"/>
                    <a:pt x="12618" y="4364"/>
                  </a:cubicBezTo>
                  <a:cubicBezTo>
                    <a:pt x="12508" y="4364"/>
                    <a:pt x="12398" y="4325"/>
                    <a:pt x="12319" y="4246"/>
                  </a:cubicBezTo>
                  <a:cubicBezTo>
                    <a:pt x="12162" y="4088"/>
                    <a:pt x="12162" y="3805"/>
                    <a:pt x="12319" y="3647"/>
                  </a:cubicBezTo>
                  <a:cubicBezTo>
                    <a:pt x="12477" y="3490"/>
                    <a:pt x="12477" y="3238"/>
                    <a:pt x="12319" y="3080"/>
                  </a:cubicBezTo>
                  <a:lnTo>
                    <a:pt x="11154" y="1883"/>
                  </a:lnTo>
                  <a:cubicBezTo>
                    <a:pt x="11075" y="1804"/>
                    <a:pt x="10964" y="1765"/>
                    <a:pt x="10854" y="1765"/>
                  </a:cubicBezTo>
                  <a:cubicBezTo>
                    <a:pt x="10744" y="1765"/>
                    <a:pt x="10634" y="1804"/>
                    <a:pt x="10555" y="1883"/>
                  </a:cubicBezTo>
                  <a:cubicBezTo>
                    <a:pt x="10476" y="1962"/>
                    <a:pt x="10366" y="2001"/>
                    <a:pt x="10256" y="2001"/>
                  </a:cubicBezTo>
                  <a:cubicBezTo>
                    <a:pt x="10145" y="2001"/>
                    <a:pt x="10035" y="1962"/>
                    <a:pt x="9956" y="1883"/>
                  </a:cubicBezTo>
                  <a:cubicBezTo>
                    <a:pt x="9799" y="1725"/>
                    <a:pt x="9799" y="1442"/>
                    <a:pt x="9956" y="1284"/>
                  </a:cubicBezTo>
                  <a:cubicBezTo>
                    <a:pt x="10114" y="1127"/>
                    <a:pt x="10114" y="875"/>
                    <a:pt x="9956" y="717"/>
                  </a:cubicBezTo>
                  <a:lnTo>
                    <a:pt x="9389" y="119"/>
                  </a:lnTo>
                  <a:cubicBezTo>
                    <a:pt x="9295" y="40"/>
                    <a:pt x="9184" y="0"/>
                    <a:pt x="9078" y="0"/>
                  </a:cubicBezTo>
                  <a:cubicBezTo>
                    <a:pt x="8972" y="0"/>
                    <a:pt x="8869" y="40"/>
                    <a:pt x="8791" y="119"/>
                  </a:cubicBezTo>
                  <a:cubicBezTo>
                    <a:pt x="8712" y="197"/>
                    <a:pt x="8602" y="237"/>
                    <a:pt x="8491" y="237"/>
                  </a:cubicBezTo>
                  <a:cubicBezTo>
                    <a:pt x="8381" y="237"/>
                    <a:pt x="8271" y="197"/>
                    <a:pt x="8192" y="119"/>
                  </a:cubicBezTo>
                  <a:cubicBezTo>
                    <a:pt x="8113" y="40"/>
                    <a:pt x="8003" y="0"/>
                    <a:pt x="78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10" name="Google Shape;11210;p78"/>
            <p:cNvSpPr/>
            <p:nvPr/>
          </p:nvSpPr>
          <p:spPr>
            <a:xfrm>
              <a:off x="-12466275" y="2586350"/>
              <a:ext cx="37850" cy="35850"/>
            </a:xfrm>
            <a:custGeom>
              <a:avLst/>
              <a:gdLst/>
              <a:ahLst/>
              <a:cxnLst/>
              <a:rect l="l" t="t" r="r" b="b"/>
              <a:pathLst>
                <a:path w="1514" h="1434" extrusionOk="0">
                  <a:moveTo>
                    <a:pt x="458" y="0"/>
                  </a:moveTo>
                  <a:cubicBezTo>
                    <a:pt x="348" y="0"/>
                    <a:pt x="237" y="40"/>
                    <a:pt x="159" y="119"/>
                  </a:cubicBezTo>
                  <a:cubicBezTo>
                    <a:pt x="1" y="276"/>
                    <a:pt x="1" y="560"/>
                    <a:pt x="159" y="717"/>
                  </a:cubicBezTo>
                  <a:lnTo>
                    <a:pt x="757" y="1316"/>
                  </a:lnTo>
                  <a:cubicBezTo>
                    <a:pt x="836" y="1395"/>
                    <a:pt x="938" y="1434"/>
                    <a:pt x="1041" y="1434"/>
                  </a:cubicBezTo>
                  <a:cubicBezTo>
                    <a:pt x="1143" y="1434"/>
                    <a:pt x="1245" y="1395"/>
                    <a:pt x="1324" y="1316"/>
                  </a:cubicBezTo>
                  <a:cubicBezTo>
                    <a:pt x="1513" y="1158"/>
                    <a:pt x="1513" y="875"/>
                    <a:pt x="1324" y="717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11" name="Google Shape;11211;p78"/>
            <p:cNvSpPr/>
            <p:nvPr/>
          </p:nvSpPr>
          <p:spPr>
            <a:xfrm>
              <a:off x="-12422950" y="2630450"/>
              <a:ext cx="37825" cy="35875"/>
            </a:xfrm>
            <a:custGeom>
              <a:avLst/>
              <a:gdLst/>
              <a:ahLst/>
              <a:cxnLst/>
              <a:rect l="l" t="t" r="r" b="b"/>
              <a:pathLst>
                <a:path w="1513" h="1435" extrusionOk="0">
                  <a:moveTo>
                    <a:pt x="458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757" y="1316"/>
                  </a:lnTo>
                  <a:cubicBezTo>
                    <a:pt x="836" y="1395"/>
                    <a:pt x="938" y="1434"/>
                    <a:pt x="1044" y="1434"/>
                  </a:cubicBezTo>
                  <a:cubicBezTo>
                    <a:pt x="1151" y="1434"/>
                    <a:pt x="1261" y="1395"/>
                    <a:pt x="1355" y="1316"/>
                  </a:cubicBezTo>
                  <a:cubicBezTo>
                    <a:pt x="1513" y="1159"/>
                    <a:pt x="1513" y="875"/>
                    <a:pt x="1355" y="717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12" name="Google Shape;11212;p78"/>
            <p:cNvSpPr/>
            <p:nvPr/>
          </p:nvSpPr>
          <p:spPr>
            <a:xfrm>
              <a:off x="-12591500" y="2644250"/>
              <a:ext cx="192200" cy="142975"/>
            </a:xfrm>
            <a:custGeom>
              <a:avLst/>
              <a:gdLst/>
              <a:ahLst/>
              <a:cxnLst/>
              <a:rect l="l" t="t" r="r" b="b"/>
              <a:pathLst>
                <a:path w="7688" h="5719" extrusionOk="0">
                  <a:moveTo>
                    <a:pt x="1371" y="1780"/>
                  </a:moveTo>
                  <a:cubicBezTo>
                    <a:pt x="1481" y="1780"/>
                    <a:pt x="1592" y="1819"/>
                    <a:pt x="1670" y="1898"/>
                  </a:cubicBezTo>
                  <a:cubicBezTo>
                    <a:pt x="1828" y="2056"/>
                    <a:pt x="1828" y="2339"/>
                    <a:pt x="1670" y="2497"/>
                  </a:cubicBezTo>
                  <a:cubicBezTo>
                    <a:pt x="1592" y="2576"/>
                    <a:pt x="1481" y="2615"/>
                    <a:pt x="1371" y="2615"/>
                  </a:cubicBezTo>
                  <a:cubicBezTo>
                    <a:pt x="1261" y="2615"/>
                    <a:pt x="1151" y="2576"/>
                    <a:pt x="1072" y="2497"/>
                  </a:cubicBezTo>
                  <a:cubicBezTo>
                    <a:pt x="914" y="2339"/>
                    <a:pt x="914" y="2056"/>
                    <a:pt x="1072" y="1898"/>
                  </a:cubicBezTo>
                  <a:cubicBezTo>
                    <a:pt x="1151" y="1819"/>
                    <a:pt x="1261" y="1780"/>
                    <a:pt x="1371" y="1780"/>
                  </a:cubicBezTo>
                  <a:close/>
                  <a:moveTo>
                    <a:pt x="4317" y="985"/>
                  </a:moveTo>
                  <a:lnTo>
                    <a:pt x="6522" y="2308"/>
                  </a:lnTo>
                  <a:lnTo>
                    <a:pt x="5955" y="2843"/>
                  </a:lnTo>
                  <a:lnTo>
                    <a:pt x="3750" y="1552"/>
                  </a:lnTo>
                  <a:lnTo>
                    <a:pt x="4317" y="985"/>
                  </a:lnTo>
                  <a:close/>
                  <a:moveTo>
                    <a:pt x="3687" y="4111"/>
                  </a:moveTo>
                  <a:cubicBezTo>
                    <a:pt x="3789" y="4111"/>
                    <a:pt x="3892" y="4151"/>
                    <a:pt x="3970" y="4230"/>
                  </a:cubicBezTo>
                  <a:cubicBezTo>
                    <a:pt x="4159" y="4387"/>
                    <a:pt x="4159" y="4671"/>
                    <a:pt x="3970" y="4828"/>
                  </a:cubicBezTo>
                  <a:cubicBezTo>
                    <a:pt x="3892" y="4907"/>
                    <a:pt x="3789" y="4946"/>
                    <a:pt x="3687" y="4946"/>
                  </a:cubicBezTo>
                  <a:cubicBezTo>
                    <a:pt x="3584" y="4946"/>
                    <a:pt x="3482" y="4907"/>
                    <a:pt x="3403" y="4828"/>
                  </a:cubicBezTo>
                  <a:cubicBezTo>
                    <a:pt x="3246" y="4671"/>
                    <a:pt x="3246" y="4387"/>
                    <a:pt x="3403" y="4230"/>
                  </a:cubicBezTo>
                  <a:cubicBezTo>
                    <a:pt x="3482" y="4151"/>
                    <a:pt x="3584" y="4111"/>
                    <a:pt x="3687" y="4111"/>
                  </a:cubicBezTo>
                  <a:close/>
                  <a:moveTo>
                    <a:pt x="4302" y="0"/>
                  </a:moveTo>
                  <a:cubicBezTo>
                    <a:pt x="4187" y="0"/>
                    <a:pt x="4067" y="37"/>
                    <a:pt x="3970" y="134"/>
                  </a:cubicBezTo>
                  <a:lnTo>
                    <a:pt x="2490" y="1615"/>
                  </a:lnTo>
                  <a:lnTo>
                    <a:pt x="2269" y="1268"/>
                  </a:lnTo>
                  <a:cubicBezTo>
                    <a:pt x="2033" y="1032"/>
                    <a:pt x="1718" y="914"/>
                    <a:pt x="1395" y="914"/>
                  </a:cubicBezTo>
                  <a:cubicBezTo>
                    <a:pt x="1072" y="914"/>
                    <a:pt x="741" y="1032"/>
                    <a:pt x="473" y="1268"/>
                  </a:cubicBezTo>
                  <a:cubicBezTo>
                    <a:pt x="1" y="1741"/>
                    <a:pt x="1" y="2528"/>
                    <a:pt x="473" y="3032"/>
                  </a:cubicBezTo>
                  <a:cubicBezTo>
                    <a:pt x="710" y="3269"/>
                    <a:pt x="1025" y="3387"/>
                    <a:pt x="1348" y="3387"/>
                  </a:cubicBezTo>
                  <a:cubicBezTo>
                    <a:pt x="1670" y="3387"/>
                    <a:pt x="2001" y="3269"/>
                    <a:pt x="2269" y="3032"/>
                  </a:cubicBezTo>
                  <a:lnTo>
                    <a:pt x="3214" y="2087"/>
                  </a:lnTo>
                  <a:lnTo>
                    <a:pt x="5420" y="3410"/>
                  </a:lnTo>
                  <a:lnTo>
                    <a:pt x="4852" y="3946"/>
                  </a:lnTo>
                  <a:lnTo>
                    <a:pt x="4632" y="3600"/>
                  </a:lnTo>
                  <a:cubicBezTo>
                    <a:pt x="4396" y="3363"/>
                    <a:pt x="4081" y="3245"/>
                    <a:pt x="3758" y="3245"/>
                  </a:cubicBezTo>
                  <a:cubicBezTo>
                    <a:pt x="3435" y="3245"/>
                    <a:pt x="3104" y="3363"/>
                    <a:pt x="2836" y="3600"/>
                  </a:cubicBezTo>
                  <a:cubicBezTo>
                    <a:pt x="2364" y="4072"/>
                    <a:pt x="2364" y="4860"/>
                    <a:pt x="2836" y="5364"/>
                  </a:cubicBezTo>
                  <a:cubicBezTo>
                    <a:pt x="3072" y="5600"/>
                    <a:pt x="3387" y="5718"/>
                    <a:pt x="3710" y="5718"/>
                  </a:cubicBezTo>
                  <a:cubicBezTo>
                    <a:pt x="4033" y="5718"/>
                    <a:pt x="4364" y="5600"/>
                    <a:pt x="4632" y="5364"/>
                  </a:cubicBezTo>
                  <a:lnTo>
                    <a:pt x="7530" y="2465"/>
                  </a:lnTo>
                  <a:cubicBezTo>
                    <a:pt x="7688" y="2308"/>
                    <a:pt x="7656" y="1993"/>
                    <a:pt x="7404" y="1835"/>
                  </a:cubicBezTo>
                  <a:lnTo>
                    <a:pt x="4506" y="39"/>
                  </a:lnTo>
                  <a:cubicBezTo>
                    <a:pt x="4445" y="15"/>
                    <a:pt x="4374" y="0"/>
                    <a:pt x="43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213" name="Google Shape;11213;p78"/>
          <p:cNvGrpSpPr/>
          <p:nvPr/>
        </p:nvGrpSpPr>
        <p:grpSpPr>
          <a:xfrm>
            <a:off x="10696625" y="1737743"/>
            <a:ext cx="454409" cy="455439"/>
            <a:chOff x="-10896525" y="1663050"/>
            <a:chExt cx="352875" cy="353675"/>
          </a:xfrm>
          <a:solidFill>
            <a:srgbClr val="009447"/>
          </a:solidFill>
        </p:grpSpPr>
        <p:sp>
          <p:nvSpPr>
            <p:cNvPr id="11214" name="Google Shape;11214;p78"/>
            <p:cNvSpPr/>
            <p:nvPr/>
          </p:nvSpPr>
          <p:spPr>
            <a:xfrm>
              <a:off x="-10896525" y="1663050"/>
              <a:ext cx="166200" cy="311925"/>
            </a:xfrm>
            <a:custGeom>
              <a:avLst/>
              <a:gdLst/>
              <a:ahLst/>
              <a:cxnLst/>
              <a:rect l="l" t="t" r="r" b="b"/>
              <a:pathLst>
                <a:path w="6648" h="12477" extrusionOk="0">
                  <a:moveTo>
                    <a:pt x="3308" y="820"/>
                  </a:moveTo>
                  <a:cubicBezTo>
                    <a:pt x="3781" y="820"/>
                    <a:pt x="4285" y="1230"/>
                    <a:pt x="4663" y="1923"/>
                  </a:cubicBezTo>
                  <a:lnTo>
                    <a:pt x="3308" y="2931"/>
                  </a:lnTo>
                  <a:lnTo>
                    <a:pt x="1922" y="1923"/>
                  </a:lnTo>
                  <a:cubicBezTo>
                    <a:pt x="2300" y="1230"/>
                    <a:pt x="2804" y="820"/>
                    <a:pt x="3308" y="820"/>
                  </a:cubicBezTo>
                  <a:close/>
                  <a:moveTo>
                    <a:pt x="1513" y="2679"/>
                  </a:moveTo>
                  <a:lnTo>
                    <a:pt x="2584" y="3466"/>
                  </a:lnTo>
                  <a:lnTo>
                    <a:pt x="977" y="4695"/>
                  </a:lnTo>
                  <a:cubicBezTo>
                    <a:pt x="1072" y="3939"/>
                    <a:pt x="1292" y="3277"/>
                    <a:pt x="1513" y="2679"/>
                  </a:cubicBezTo>
                  <a:close/>
                  <a:moveTo>
                    <a:pt x="5010" y="2679"/>
                  </a:moveTo>
                  <a:cubicBezTo>
                    <a:pt x="5262" y="3277"/>
                    <a:pt x="5451" y="3939"/>
                    <a:pt x="5577" y="4695"/>
                  </a:cubicBezTo>
                  <a:lnTo>
                    <a:pt x="3970" y="3466"/>
                  </a:lnTo>
                  <a:lnTo>
                    <a:pt x="5010" y="2679"/>
                  </a:lnTo>
                  <a:close/>
                  <a:moveTo>
                    <a:pt x="3308" y="4002"/>
                  </a:moveTo>
                  <a:lnTo>
                    <a:pt x="5734" y="5829"/>
                  </a:lnTo>
                  <a:lnTo>
                    <a:pt x="5734" y="5861"/>
                  </a:lnTo>
                  <a:cubicBezTo>
                    <a:pt x="5608" y="6302"/>
                    <a:pt x="5230" y="6617"/>
                    <a:pt x="4758" y="6617"/>
                  </a:cubicBezTo>
                  <a:lnTo>
                    <a:pt x="1891" y="6617"/>
                  </a:lnTo>
                  <a:cubicBezTo>
                    <a:pt x="1355" y="6617"/>
                    <a:pt x="977" y="6302"/>
                    <a:pt x="851" y="5829"/>
                  </a:cubicBezTo>
                  <a:lnTo>
                    <a:pt x="3308" y="4002"/>
                  </a:lnTo>
                  <a:close/>
                  <a:moveTo>
                    <a:pt x="756" y="7121"/>
                  </a:moveTo>
                  <a:lnTo>
                    <a:pt x="756" y="7121"/>
                  </a:lnTo>
                  <a:cubicBezTo>
                    <a:pt x="1072" y="7310"/>
                    <a:pt x="1450" y="7436"/>
                    <a:pt x="1796" y="7436"/>
                  </a:cubicBezTo>
                  <a:lnTo>
                    <a:pt x="4663" y="7436"/>
                  </a:lnTo>
                  <a:cubicBezTo>
                    <a:pt x="5073" y="7436"/>
                    <a:pt x="5419" y="7310"/>
                    <a:pt x="5703" y="7121"/>
                  </a:cubicBezTo>
                  <a:lnTo>
                    <a:pt x="5703" y="7121"/>
                  </a:lnTo>
                  <a:cubicBezTo>
                    <a:pt x="5734" y="8507"/>
                    <a:pt x="5545" y="9830"/>
                    <a:pt x="5136" y="10902"/>
                  </a:cubicBezTo>
                  <a:cubicBezTo>
                    <a:pt x="4978" y="11374"/>
                    <a:pt x="4537" y="11626"/>
                    <a:pt x="3970" y="11626"/>
                  </a:cubicBezTo>
                  <a:lnTo>
                    <a:pt x="2395" y="11626"/>
                  </a:lnTo>
                  <a:cubicBezTo>
                    <a:pt x="1954" y="11626"/>
                    <a:pt x="1544" y="11343"/>
                    <a:pt x="1387" y="10902"/>
                  </a:cubicBezTo>
                  <a:cubicBezTo>
                    <a:pt x="1009" y="9830"/>
                    <a:pt x="820" y="8507"/>
                    <a:pt x="756" y="7121"/>
                  </a:cubicBezTo>
                  <a:close/>
                  <a:moveTo>
                    <a:pt x="3308" y="1"/>
                  </a:moveTo>
                  <a:cubicBezTo>
                    <a:pt x="2269" y="1"/>
                    <a:pt x="1450" y="946"/>
                    <a:pt x="1009" y="1891"/>
                  </a:cubicBezTo>
                  <a:cubicBezTo>
                    <a:pt x="252" y="3372"/>
                    <a:pt x="0" y="5262"/>
                    <a:pt x="0" y="6932"/>
                  </a:cubicBezTo>
                  <a:cubicBezTo>
                    <a:pt x="0" y="8507"/>
                    <a:pt x="221" y="9988"/>
                    <a:pt x="662" y="11217"/>
                  </a:cubicBezTo>
                  <a:cubicBezTo>
                    <a:pt x="946" y="11973"/>
                    <a:pt x="1639" y="12477"/>
                    <a:pt x="2426" y="12477"/>
                  </a:cubicBezTo>
                  <a:lnTo>
                    <a:pt x="4002" y="12477"/>
                  </a:lnTo>
                  <a:cubicBezTo>
                    <a:pt x="4947" y="12477"/>
                    <a:pt x="5703" y="12004"/>
                    <a:pt x="5986" y="11217"/>
                  </a:cubicBezTo>
                  <a:cubicBezTo>
                    <a:pt x="6396" y="10051"/>
                    <a:pt x="6648" y="8507"/>
                    <a:pt x="6648" y="6932"/>
                  </a:cubicBezTo>
                  <a:cubicBezTo>
                    <a:pt x="6585" y="3183"/>
                    <a:pt x="5230" y="1"/>
                    <a:pt x="33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15" name="Google Shape;11215;p78"/>
            <p:cNvSpPr/>
            <p:nvPr/>
          </p:nvSpPr>
          <p:spPr>
            <a:xfrm>
              <a:off x="-10709850" y="1704025"/>
              <a:ext cx="166200" cy="312700"/>
            </a:xfrm>
            <a:custGeom>
              <a:avLst/>
              <a:gdLst/>
              <a:ahLst/>
              <a:cxnLst/>
              <a:rect l="l" t="t" r="r" b="b"/>
              <a:pathLst>
                <a:path w="6648" h="12508" extrusionOk="0">
                  <a:moveTo>
                    <a:pt x="3308" y="851"/>
                  </a:moveTo>
                  <a:cubicBezTo>
                    <a:pt x="3781" y="851"/>
                    <a:pt x="4285" y="1229"/>
                    <a:pt x="4694" y="1954"/>
                  </a:cubicBezTo>
                  <a:lnTo>
                    <a:pt x="3308" y="2962"/>
                  </a:lnTo>
                  <a:lnTo>
                    <a:pt x="1922" y="1954"/>
                  </a:lnTo>
                  <a:cubicBezTo>
                    <a:pt x="2363" y="1229"/>
                    <a:pt x="2835" y="851"/>
                    <a:pt x="3308" y="851"/>
                  </a:cubicBezTo>
                  <a:close/>
                  <a:moveTo>
                    <a:pt x="1575" y="2678"/>
                  </a:moveTo>
                  <a:lnTo>
                    <a:pt x="2646" y="3466"/>
                  </a:lnTo>
                  <a:lnTo>
                    <a:pt x="1040" y="4694"/>
                  </a:lnTo>
                  <a:cubicBezTo>
                    <a:pt x="1134" y="3938"/>
                    <a:pt x="1355" y="3277"/>
                    <a:pt x="1575" y="2678"/>
                  </a:cubicBezTo>
                  <a:close/>
                  <a:moveTo>
                    <a:pt x="5072" y="2678"/>
                  </a:moveTo>
                  <a:cubicBezTo>
                    <a:pt x="5324" y="3277"/>
                    <a:pt x="5513" y="3938"/>
                    <a:pt x="5639" y="4694"/>
                  </a:cubicBezTo>
                  <a:lnTo>
                    <a:pt x="4001" y="3466"/>
                  </a:lnTo>
                  <a:lnTo>
                    <a:pt x="5072" y="2678"/>
                  </a:lnTo>
                  <a:close/>
                  <a:moveTo>
                    <a:pt x="3308" y="4033"/>
                  </a:moveTo>
                  <a:lnTo>
                    <a:pt x="5765" y="5829"/>
                  </a:lnTo>
                  <a:lnTo>
                    <a:pt x="5765" y="5892"/>
                  </a:lnTo>
                  <a:cubicBezTo>
                    <a:pt x="5639" y="6301"/>
                    <a:pt x="5230" y="6616"/>
                    <a:pt x="4757" y="6616"/>
                  </a:cubicBezTo>
                  <a:lnTo>
                    <a:pt x="1859" y="6616"/>
                  </a:lnTo>
                  <a:cubicBezTo>
                    <a:pt x="1418" y="6616"/>
                    <a:pt x="977" y="6301"/>
                    <a:pt x="851" y="5829"/>
                  </a:cubicBezTo>
                  <a:lnTo>
                    <a:pt x="3308" y="4033"/>
                  </a:lnTo>
                  <a:close/>
                  <a:moveTo>
                    <a:pt x="819" y="7152"/>
                  </a:moveTo>
                  <a:lnTo>
                    <a:pt x="819" y="7152"/>
                  </a:lnTo>
                  <a:cubicBezTo>
                    <a:pt x="1134" y="7341"/>
                    <a:pt x="1512" y="7467"/>
                    <a:pt x="1859" y="7467"/>
                  </a:cubicBezTo>
                  <a:lnTo>
                    <a:pt x="4757" y="7467"/>
                  </a:lnTo>
                  <a:cubicBezTo>
                    <a:pt x="5167" y="7467"/>
                    <a:pt x="5513" y="7341"/>
                    <a:pt x="5797" y="7152"/>
                  </a:cubicBezTo>
                  <a:lnTo>
                    <a:pt x="5797" y="7152"/>
                  </a:lnTo>
                  <a:cubicBezTo>
                    <a:pt x="5797" y="8507"/>
                    <a:pt x="5545" y="9861"/>
                    <a:pt x="5198" y="10932"/>
                  </a:cubicBezTo>
                  <a:cubicBezTo>
                    <a:pt x="5041" y="11405"/>
                    <a:pt x="4600" y="11625"/>
                    <a:pt x="4001" y="11625"/>
                  </a:cubicBezTo>
                  <a:lnTo>
                    <a:pt x="2426" y="11625"/>
                  </a:lnTo>
                  <a:cubicBezTo>
                    <a:pt x="2016" y="11625"/>
                    <a:pt x="1607" y="11342"/>
                    <a:pt x="1449" y="10932"/>
                  </a:cubicBezTo>
                  <a:cubicBezTo>
                    <a:pt x="1071" y="9861"/>
                    <a:pt x="851" y="8507"/>
                    <a:pt x="819" y="7152"/>
                  </a:cubicBezTo>
                  <a:close/>
                  <a:moveTo>
                    <a:pt x="3308" y="0"/>
                  </a:moveTo>
                  <a:cubicBezTo>
                    <a:pt x="2174" y="0"/>
                    <a:pt x="1355" y="1103"/>
                    <a:pt x="851" y="2174"/>
                  </a:cubicBezTo>
                  <a:cubicBezTo>
                    <a:pt x="315" y="3466"/>
                    <a:pt x="0" y="5167"/>
                    <a:pt x="0" y="6931"/>
                  </a:cubicBezTo>
                  <a:cubicBezTo>
                    <a:pt x="0" y="8507"/>
                    <a:pt x="221" y="10019"/>
                    <a:pt x="662" y="11247"/>
                  </a:cubicBezTo>
                  <a:cubicBezTo>
                    <a:pt x="945" y="11972"/>
                    <a:pt x="1638" y="12508"/>
                    <a:pt x="2426" y="12508"/>
                  </a:cubicBezTo>
                  <a:lnTo>
                    <a:pt x="4001" y="12508"/>
                  </a:lnTo>
                  <a:cubicBezTo>
                    <a:pt x="4978" y="12508"/>
                    <a:pt x="5702" y="12035"/>
                    <a:pt x="5986" y="11247"/>
                  </a:cubicBezTo>
                  <a:cubicBezTo>
                    <a:pt x="6427" y="10050"/>
                    <a:pt x="6648" y="8507"/>
                    <a:pt x="6648" y="6931"/>
                  </a:cubicBezTo>
                  <a:cubicBezTo>
                    <a:pt x="6616" y="3214"/>
                    <a:pt x="5293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216" name="Google Shape;11216;p78"/>
          <p:cNvSpPr/>
          <p:nvPr/>
        </p:nvSpPr>
        <p:spPr>
          <a:xfrm>
            <a:off x="10748858" y="2281412"/>
            <a:ext cx="349941" cy="455632"/>
          </a:xfrm>
          <a:custGeom>
            <a:avLst/>
            <a:gdLst/>
            <a:ahLst/>
            <a:cxnLst/>
            <a:rect l="l" t="t" r="r" b="b"/>
            <a:pathLst>
              <a:path w="10870" h="14153" extrusionOk="0">
                <a:moveTo>
                  <a:pt x="8286" y="1702"/>
                </a:moveTo>
                <a:lnTo>
                  <a:pt x="8286" y="4222"/>
                </a:lnTo>
                <a:lnTo>
                  <a:pt x="2521" y="4222"/>
                </a:lnTo>
                <a:lnTo>
                  <a:pt x="2521" y="1702"/>
                </a:lnTo>
                <a:close/>
                <a:moveTo>
                  <a:pt x="8286" y="5041"/>
                </a:moveTo>
                <a:lnTo>
                  <a:pt x="8286" y="6680"/>
                </a:lnTo>
                <a:lnTo>
                  <a:pt x="2521" y="6680"/>
                </a:lnTo>
                <a:lnTo>
                  <a:pt x="2521" y="5041"/>
                </a:lnTo>
                <a:close/>
                <a:moveTo>
                  <a:pt x="1733" y="5262"/>
                </a:moveTo>
                <a:lnTo>
                  <a:pt x="1733" y="6680"/>
                </a:lnTo>
                <a:lnTo>
                  <a:pt x="1292" y="6680"/>
                </a:lnTo>
                <a:cubicBezTo>
                  <a:pt x="1134" y="6680"/>
                  <a:pt x="1008" y="6711"/>
                  <a:pt x="914" y="6774"/>
                </a:cubicBezTo>
                <a:lnTo>
                  <a:pt x="914" y="5703"/>
                </a:lnTo>
                <a:lnTo>
                  <a:pt x="1733" y="5262"/>
                </a:lnTo>
                <a:close/>
                <a:moveTo>
                  <a:pt x="9137" y="5262"/>
                </a:moveTo>
                <a:lnTo>
                  <a:pt x="9956" y="5703"/>
                </a:lnTo>
                <a:lnTo>
                  <a:pt x="9956" y="6774"/>
                </a:lnTo>
                <a:cubicBezTo>
                  <a:pt x="9830" y="6743"/>
                  <a:pt x="9672" y="6680"/>
                  <a:pt x="9515" y="6680"/>
                </a:cubicBezTo>
                <a:lnTo>
                  <a:pt x="9137" y="6680"/>
                </a:lnTo>
                <a:lnTo>
                  <a:pt x="9137" y="5262"/>
                </a:lnTo>
                <a:close/>
                <a:moveTo>
                  <a:pt x="9578" y="7467"/>
                </a:moveTo>
                <a:cubicBezTo>
                  <a:pt x="9798" y="7467"/>
                  <a:pt x="9987" y="7688"/>
                  <a:pt x="9987" y="7908"/>
                </a:cubicBezTo>
                <a:cubicBezTo>
                  <a:pt x="9956" y="8160"/>
                  <a:pt x="9798" y="8349"/>
                  <a:pt x="9578" y="8349"/>
                </a:cubicBezTo>
                <a:lnTo>
                  <a:pt x="1292" y="8349"/>
                </a:lnTo>
                <a:cubicBezTo>
                  <a:pt x="1071" y="8349"/>
                  <a:pt x="914" y="8160"/>
                  <a:pt x="914" y="7908"/>
                </a:cubicBezTo>
                <a:cubicBezTo>
                  <a:pt x="914" y="7688"/>
                  <a:pt x="1103" y="7467"/>
                  <a:pt x="1292" y="7467"/>
                </a:cubicBezTo>
                <a:close/>
                <a:moveTo>
                  <a:pt x="7467" y="9169"/>
                </a:moveTo>
                <a:lnTo>
                  <a:pt x="5419" y="10712"/>
                </a:lnTo>
                <a:lnTo>
                  <a:pt x="3340" y="9169"/>
                </a:lnTo>
                <a:close/>
                <a:moveTo>
                  <a:pt x="2048" y="1"/>
                </a:moveTo>
                <a:cubicBezTo>
                  <a:pt x="1796" y="1"/>
                  <a:pt x="1638" y="190"/>
                  <a:pt x="1638" y="442"/>
                </a:cubicBezTo>
                <a:lnTo>
                  <a:pt x="1638" y="4380"/>
                </a:lnTo>
                <a:lnTo>
                  <a:pt x="221" y="5073"/>
                </a:lnTo>
                <a:cubicBezTo>
                  <a:pt x="63" y="5167"/>
                  <a:pt x="0" y="5325"/>
                  <a:pt x="0" y="5419"/>
                </a:cubicBezTo>
                <a:lnTo>
                  <a:pt x="0" y="7908"/>
                </a:lnTo>
                <a:cubicBezTo>
                  <a:pt x="0" y="8570"/>
                  <a:pt x="536" y="9137"/>
                  <a:pt x="1260" y="9137"/>
                </a:cubicBezTo>
                <a:lnTo>
                  <a:pt x="1953" y="9137"/>
                </a:lnTo>
                <a:lnTo>
                  <a:pt x="4726" y="11216"/>
                </a:lnTo>
                <a:lnTo>
                  <a:pt x="1859" y="13390"/>
                </a:lnTo>
                <a:cubicBezTo>
                  <a:pt x="1638" y="13516"/>
                  <a:pt x="1607" y="13768"/>
                  <a:pt x="1764" y="13989"/>
                </a:cubicBezTo>
                <a:cubicBezTo>
                  <a:pt x="1836" y="14096"/>
                  <a:pt x="1958" y="14153"/>
                  <a:pt x="2085" y="14153"/>
                </a:cubicBezTo>
                <a:cubicBezTo>
                  <a:pt x="2182" y="14153"/>
                  <a:pt x="2281" y="14120"/>
                  <a:pt x="2363" y="14052"/>
                </a:cubicBezTo>
                <a:lnTo>
                  <a:pt x="5419" y="11783"/>
                </a:lnTo>
                <a:lnTo>
                  <a:pt x="8506" y="14052"/>
                </a:lnTo>
                <a:cubicBezTo>
                  <a:pt x="8591" y="14108"/>
                  <a:pt x="8689" y="14140"/>
                  <a:pt x="8785" y="14140"/>
                </a:cubicBezTo>
                <a:cubicBezTo>
                  <a:pt x="8903" y="14140"/>
                  <a:pt x="9018" y="14093"/>
                  <a:pt x="9105" y="13989"/>
                </a:cubicBezTo>
                <a:cubicBezTo>
                  <a:pt x="9200" y="13768"/>
                  <a:pt x="9200" y="13548"/>
                  <a:pt x="9011" y="13390"/>
                </a:cubicBezTo>
                <a:lnTo>
                  <a:pt x="6144" y="11216"/>
                </a:lnTo>
                <a:lnTo>
                  <a:pt x="8885" y="9137"/>
                </a:lnTo>
                <a:lnTo>
                  <a:pt x="9609" y="9137"/>
                </a:lnTo>
                <a:cubicBezTo>
                  <a:pt x="10271" y="9137"/>
                  <a:pt x="10869" y="8570"/>
                  <a:pt x="10869" y="7908"/>
                </a:cubicBezTo>
                <a:lnTo>
                  <a:pt x="10869" y="5419"/>
                </a:lnTo>
                <a:cubicBezTo>
                  <a:pt x="10869" y="5262"/>
                  <a:pt x="10775" y="5104"/>
                  <a:pt x="10617" y="5073"/>
                </a:cubicBezTo>
                <a:lnTo>
                  <a:pt x="9200" y="4380"/>
                </a:lnTo>
                <a:lnTo>
                  <a:pt x="9200" y="442"/>
                </a:lnTo>
                <a:lnTo>
                  <a:pt x="9137" y="442"/>
                </a:lnTo>
                <a:cubicBezTo>
                  <a:pt x="9137" y="190"/>
                  <a:pt x="8916" y="1"/>
                  <a:pt x="8695" y="1"/>
                </a:cubicBezTo>
                <a:cubicBezTo>
                  <a:pt x="8475" y="1"/>
                  <a:pt x="8254" y="190"/>
                  <a:pt x="8254" y="442"/>
                </a:cubicBezTo>
                <a:lnTo>
                  <a:pt x="8254" y="820"/>
                </a:lnTo>
                <a:lnTo>
                  <a:pt x="2489" y="820"/>
                </a:lnTo>
                <a:lnTo>
                  <a:pt x="2489" y="442"/>
                </a:lnTo>
                <a:cubicBezTo>
                  <a:pt x="2489" y="190"/>
                  <a:pt x="2268" y="1"/>
                  <a:pt x="2048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217" name="Google Shape;11217;p78"/>
          <p:cNvGrpSpPr/>
          <p:nvPr/>
        </p:nvGrpSpPr>
        <p:grpSpPr>
          <a:xfrm>
            <a:off x="10696110" y="2840990"/>
            <a:ext cx="455439" cy="426015"/>
            <a:chOff x="-10898100" y="2542050"/>
            <a:chExt cx="353675" cy="330825"/>
          </a:xfrm>
          <a:solidFill>
            <a:srgbClr val="009447"/>
          </a:solidFill>
        </p:grpSpPr>
        <p:sp>
          <p:nvSpPr>
            <p:cNvPr id="11218" name="Google Shape;11218;p78"/>
            <p:cNvSpPr/>
            <p:nvPr/>
          </p:nvSpPr>
          <p:spPr>
            <a:xfrm>
              <a:off x="-10772875" y="25838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19" name="Google Shape;11219;p78"/>
            <p:cNvSpPr/>
            <p:nvPr/>
          </p:nvSpPr>
          <p:spPr>
            <a:xfrm>
              <a:off x="-10772875" y="2749200"/>
              <a:ext cx="82725" cy="81950"/>
            </a:xfrm>
            <a:custGeom>
              <a:avLst/>
              <a:gdLst/>
              <a:ahLst/>
              <a:cxnLst/>
              <a:rect l="l" t="t" r="r" b="b"/>
              <a:pathLst>
                <a:path w="3309" h="3278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229" y="2457"/>
                    <a:pt x="820" y="2079"/>
                    <a:pt x="820" y="1638"/>
                  </a:cubicBezTo>
                  <a:cubicBezTo>
                    <a:pt x="820" y="1166"/>
                    <a:pt x="1198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39" y="3277"/>
                  </a:cubicBezTo>
                  <a:cubicBezTo>
                    <a:pt x="1658" y="3277"/>
                    <a:pt x="1677" y="3278"/>
                    <a:pt x="1696" y="3278"/>
                  </a:cubicBezTo>
                  <a:cubicBezTo>
                    <a:pt x="2613" y="3278"/>
                    <a:pt x="3309" y="2534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20" name="Google Shape;11220;p78"/>
            <p:cNvSpPr/>
            <p:nvPr/>
          </p:nvSpPr>
          <p:spPr>
            <a:xfrm>
              <a:off x="-10855575" y="2666500"/>
              <a:ext cx="82725" cy="81925"/>
            </a:xfrm>
            <a:custGeom>
              <a:avLst/>
              <a:gdLst/>
              <a:ahLst/>
              <a:cxnLst/>
              <a:rect l="l" t="t" r="r" b="b"/>
              <a:pathLst>
                <a:path w="3309" h="3277" extrusionOk="0">
                  <a:moveTo>
                    <a:pt x="1670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079"/>
                    <a:pt x="2111" y="2457"/>
                    <a:pt x="1670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198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70" y="3277"/>
                  </a:cubicBezTo>
                  <a:cubicBezTo>
                    <a:pt x="2553" y="3277"/>
                    <a:pt x="3309" y="2552"/>
                    <a:pt x="3309" y="1638"/>
                  </a:cubicBezTo>
                  <a:cubicBezTo>
                    <a:pt x="3309" y="725"/>
                    <a:pt x="2584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21" name="Google Shape;11221;p78"/>
            <p:cNvSpPr/>
            <p:nvPr/>
          </p:nvSpPr>
          <p:spPr>
            <a:xfrm>
              <a:off x="-10690175" y="26665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111"/>
                    <a:pt x="2112" y="2457"/>
                    <a:pt x="1639" y="2457"/>
                  </a:cubicBezTo>
                  <a:cubicBezTo>
                    <a:pt x="1198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22" name="Google Shape;11222;p78"/>
            <p:cNvSpPr/>
            <p:nvPr/>
          </p:nvSpPr>
          <p:spPr>
            <a:xfrm>
              <a:off x="-10752400" y="26869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60"/>
                    <a:pt x="379" y="1638"/>
                    <a:pt x="851" y="1638"/>
                  </a:cubicBezTo>
                  <a:cubicBezTo>
                    <a:pt x="1292" y="1638"/>
                    <a:pt x="1671" y="1260"/>
                    <a:pt x="1671" y="819"/>
                  </a:cubicBezTo>
                  <a:cubicBezTo>
                    <a:pt x="1671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23" name="Google Shape;11223;p78"/>
            <p:cNvSpPr/>
            <p:nvPr/>
          </p:nvSpPr>
          <p:spPr>
            <a:xfrm>
              <a:off x="-10898100" y="2542050"/>
              <a:ext cx="353675" cy="330825"/>
            </a:xfrm>
            <a:custGeom>
              <a:avLst/>
              <a:gdLst/>
              <a:ahLst/>
              <a:cxnLst/>
              <a:rect l="l" t="t" r="r" b="b"/>
              <a:pathLst>
                <a:path w="14147" h="13233" extrusionOk="0">
                  <a:moveTo>
                    <a:pt x="6711" y="819"/>
                  </a:moveTo>
                  <a:cubicBezTo>
                    <a:pt x="9893" y="819"/>
                    <a:pt x="12476" y="3434"/>
                    <a:pt x="12476" y="6616"/>
                  </a:cubicBezTo>
                  <a:cubicBezTo>
                    <a:pt x="12476" y="9798"/>
                    <a:pt x="9893" y="12413"/>
                    <a:pt x="6711" y="12413"/>
                  </a:cubicBezTo>
                  <a:cubicBezTo>
                    <a:pt x="3466" y="12413"/>
                    <a:pt x="883" y="9798"/>
                    <a:pt x="883" y="6616"/>
                  </a:cubicBezTo>
                  <a:cubicBezTo>
                    <a:pt x="883" y="3434"/>
                    <a:pt x="3466" y="819"/>
                    <a:pt x="6711" y="819"/>
                  </a:cubicBezTo>
                  <a:close/>
                  <a:moveTo>
                    <a:pt x="13358" y="10743"/>
                  </a:moveTo>
                  <a:lnTo>
                    <a:pt x="13358" y="12413"/>
                  </a:lnTo>
                  <a:lnTo>
                    <a:pt x="9893" y="12413"/>
                  </a:lnTo>
                  <a:cubicBezTo>
                    <a:pt x="10649" y="12004"/>
                    <a:pt x="11311" y="11468"/>
                    <a:pt x="11846" y="10743"/>
                  </a:cubicBezTo>
                  <a:close/>
                  <a:moveTo>
                    <a:pt x="6648" y="0"/>
                  </a:moveTo>
                  <a:cubicBezTo>
                    <a:pt x="2993" y="0"/>
                    <a:pt x="0" y="2962"/>
                    <a:pt x="0" y="6616"/>
                  </a:cubicBezTo>
                  <a:cubicBezTo>
                    <a:pt x="0" y="10082"/>
                    <a:pt x="2678" y="12917"/>
                    <a:pt x="6112" y="13201"/>
                  </a:cubicBezTo>
                  <a:cubicBezTo>
                    <a:pt x="6144" y="13201"/>
                    <a:pt x="6175" y="13232"/>
                    <a:pt x="6238" y="13232"/>
                  </a:cubicBezTo>
                  <a:lnTo>
                    <a:pt x="13705" y="13232"/>
                  </a:lnTo>
                  <a:cubicBezTo>
                    <a:pt x="13957" y="13232"/>
                    <a:pt x="14146" y="13043"/>
                    <a:pt x="14146" y="12791"/>
                  </a:cubicBezTo>
                  <a:lnTo>
                    <a:pt x="14146" y="10302"/>
                  </a:lnTo>
                  <a:cubicBezTo>
                    <a:pt x="14146" y="10082"/>
                    <a:pt x="13957" y="9924"/>
                    <a:pt x="13737" y="9924"/>
                  </a:cubicBezTo>
                  <a:lnTo>
                    <a:pt x="12413" y="9924"/>
                  </a:lnTo>
                  <a:cubicBezTo>
                    <a:pt x="13012" y="8948"/>
                    <a:pt x="13264" y="7814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224" name="Google Shape;11224;p78"/>
          <p:cNvGrpSpPr/>
          <p:nvPr/>
        </p:nvGrpSpPr>
        <p:grpSpPr>
          <a:xfrm>
            <a:off x="8279489" y="3402143"/>
            <a:ext cx="453411" cy="452573"/>
            <a:chOff x="-9157450" y="1622750"/>
            <a:chExt cx="352100" cy="351450"/>
          </a:xfrm>
          <a:solidFill>
            <a:srgbClr val="009447"/>
          </a:solidFill>
        </p:grpSpPr>
        <p:sp>
          <p:nvSpPr>
            <p:cNvPr id="11225" name="Google Shape;11225;p78"/>
            <p:cNvSpPr/>
            <p:nvPr/>
          </p:nvSpPr>
          <p:spPr>
            <a:xfrm>
              <a:off x="-9034575" y="1706075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8317" y="989"/>
                  </a:moveTo>
                  <a:lnTo>
                    <a:pt x="8317" y="1777"/>
                  </a:lnTo>
                  <a:lnTo>
                    <a:pt x="3308" y="3195"/>
                  </a:lnTo>
                  <a:lnTo>
                    <a:pt x="3308" y="2407"/>
                  </a:lnTo>
                  <a:lnTo>
                    <a:pt x="8317" y="989"/>
                  </a:lnTo>
                  <a:close/>
                  <a:moveTo>
                    <a:pt x="7498" y="6629"/>
                  </a:moveTo>
                  <a:cubicBezTo>
                    <a:pt x="7971" y="6629"/>
                    <a:pt x="8317" y="6975"/>
                    <a:pt x="8317" y="7448"/>
                  </a:cubicBezTo>
                  <a:cubicBezTo>
                    <a:pt x="8317" y="7920"/>
                    <a:pt x="7971" y="8267"/>
                    <a:pt x="7498" y="8267"/>
                  </a:cubicBezTo>
                  <a:cubicBezTo>
                    <a:pt x="7026" y="8267"/>
                    <a:pt x="6679" y="7920"/>
                    <a:pt x="6679" y="7448"/>
                  </a:cubicBezTo>
                  <a:cubicBezTo>
                    <a:pt x="6679" y="6975"/>
                    <a:pt x="7026" y="6629"/>
                    <a:pt x="7498" y="6629"/>
                  </a:cubicBezTo>
                  <a:close/>
                  <a:moveTo>
                    <a:pt x="1670" y="8267"/>
                  </a:moveTo>
                  <a:cubicBezTo>
                    <a:pt x="2142" y="8267"/>
                    <a:pt x="2489" y="8645"/>
                    <a:pt x="2489" y="9118"/>
                  </a:cubicBezTo>
                  <a:cubicBezTo>
                    <a:pt x="2489" y="9590"/>
                    <a:pt x="2111" y="9937"/>
                    <a:pt x="1670" y="9937"/>
                  </a:cubicBezTo>
                  <a:cubicBezTo>
                    <a:pt x="1197" y="9937"/>
                    <a:pt x="851" y="9590"/>
                    <a:pt x="851" y="9118"/>
                  </a:cubicBezTo>
                  <a:cubicBezTo>
                    <a:pt x="851" y="8645"/>
                    <a:pt x="1197" y="8267"/>
                    <a:pt x="1670" y="8267"/>
                  </a:cubicBezTo>
                  <a:close/>
                  <a:moveTo>
                    <a:pt x="8733" y="0"/>
                  </a:moveTo>
                  <a:cubicBezTo>
                    <a:pt x="8700" y="0"/>
                    <a:pt x="8666" y="4"/>
                    <a:pt x="8632" y="13"/>
                  </a:cubicBezTo>
                  <a:lnTo>
                    <a:pt x="2804" y="1651"/>
                  </a:lnTo>
                  <a:cubicBezTo>
                    <a:pt x="2615" y="1714"/>
                    <a:pt x="2489" y="1872"/>
                    <a:pt x="2489" y="2061"/>
                  </a:cubicBezTo>
                  <a:lnTo>
                    <a:pt x="2489" y="7637"/>
                  </a:lnTo>
                  <a:cubicBezTo>
                    <a:pt x="2268" y="7479"/>
                    <a:pt x="1985" y="7416"/>
                    <a:pt x="1670" y="7416"/>
                  </a:cubicBezTo>
                  <a:cubicBezTo>
                    <a:pt x="756" y="7416"/>
                    <a:pt x="0" y="8172"/>
                    <a:pt x="0" y="9055"/>
                  </a:cubicBezTo>
                  <a:cubicBezTo>
                    <a:pt x="0" y="9968"/>
                    <a:pt x="756" y="10724"/>
                    <a:pt x="1670" y="10724"/>
                  </a:cubicBezTo>
                  <a:cubicBezTo>
                    <a:pt x="2584" y="10724"/>
                    <a:pt x="3340" y="9968"/>
                    <a:pt x="3340" y="9055"/>
                  </a:cubicBezTo>
                  <a:lnTo>
                    <a:pt x="3340" y="3982"/>
                  </a:lnTo>
                  <a:lnTo>
                    <a:pt x="8317" y="2565"/>
                  </a:lnTo>
                  <a:lnTo>
                    <a:pt x="8317" y="5967"/>
                  </a:lnTo>
                  <a:cubicBezTo>
                    <a:pt x="8097" y="5810"/>
                    <a:pt x="7813" y="5715"/>
                    <a:pt x="7498" y="5715"/>
                  </a:cubicBezTo>
                  <a:cubicBezTo>
                    <a:pt x="6585" y="5715"/>
                    <a:pt x="5860" y="6471"/>
                    <a:pt x="5860" y="7385"/>
                  </a:cubicBezTo>
                  <a:cubicBezTo>
                    <a:pt x="5860" y="8267"/>
                    <a:pt x="6585" y="9023"/>
                    <a:pt x="7498" y="9023"/>
                  </a:cubicBezTo>
                  <a:cubicBezTo>
                    <a:pt x="8412" y="9023"/>
                    <a:pt x="9168" y="8267"/>
                    <a:pt x="9168" y="7385"/>
                  </a:cubicBezTo>
                  <a:lnTo>
                    <a:pt x="9168" y="359"/>
                  </a:lnTo>
                  <a:cubicBezTo>
                    <a:pt x="9137" y="296"/>
                    <a:pt x="9105" y="170"/>
                    <a:pt x="8979" y="76"/>
                  </a:cubicBezTo>
                  <a:cubicBezTo>
                    <a:pt x="8910" y="30"/>
                    <a:pt x="8824" y="0"/>
                    <a:pt x="8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26" name="Google Shape;11226;p78"/>
            <p:cNvSpPr/>
            <p:nvPr/>
          </p:nvSpPr>
          <p:spPr>
            <a:xfrm>
              <a:off x="-9157450" y="1622750"/>
              <a:ext cx="164625" cy="249850"/>
            </a:xfrm>
            <a:custGeom>
              <a:avLst/>
              <a:gdLst/>
              <a:ahLst/>
              <a:cxnLst/>
              <a:rect l="l" t="t" r="r" b="b"/>
              <a:pathLst>
                <a:path w="6585" h="9994" extrusionOk="0">
                  <a:moveTo>
                    <a:pt x="1607" y="7473"/>
                  </a:moveTo>
                  <a:cubicBezTo>
                    <a:pt x="2080" y="7473"/>
                    <a:pt x="2458" y="7819"/>
                    <a:pt x="2458" y="8292"/>
                  </a:cubicBezTo>
                  <a:cubicBezTo>
                    <a:pt x="2458" y="8765"/>
                    <a:pt x="2048" y="9143"/>
                    <a:pt x="1607" y="9143"/>
                  </a:cubicBezTo>
                  <a:cubicBezTo>
                    <a:pt x="1135" y="9143"/>
                    <a:pt x="788" y="8765"/>
                    <a:pt x="788" y="8292"/>
                  </a:cubicBezTo>
                  <a:cubicBezTo>
                    <a:pt x="788" y="7819"/>
                    <a:pt x="1135" y="7473"/>
                    <a:pt x="1607" y="7473"/>
                  </a:cubicBezTo>
                  <a:close/>
                  <a:moveTo>
                    <a:pt x="2922" y="0"/>
                  </a:moveTo>
                  <a:cubicBezTo>
                    <a:pt x="2874" y="0"/>
                    <a:pt x="2825" y="12"/>
                    <a:pt x="2773" y="38"/>
                  </a:cubicBezTo>
                  <a:cubicBezTo>
                    <a:pt x="2615" y="69"/>
                    <a:pt x="2489" y="227"/>
                    <a:pt x="2489" y="416"/>
                  </a:cubicBezTo>
                  <a:lnTo>
                    <a:pt x="2489" y="6906"/>
                  </a:lnTo>
                  <a:cubicBezTo>
                    <a:pt x="2237" y="6748"/>
                    <a:pt x="1985" y="6685"/>
                    <a:pt x="1670" y="6685"/>
                  </a:cubicBezTo>
                  <a:cubicBezTo>
                    <a:pt x="756" y="6685"/>
                    <a:pt x="0" y="7441"/>
                    <a:pt x="0" y="8355"/>
                  </a:cubicBezTo>
                  <a:cubicBezTo>
                    <a:pt x="0" y="9237"/>
                    <a:pt x="756" y="9993"/>
                    <a:pt x="1670" y="9993"/>
                  </a:cubicBezTo>
                  <a:cubicBezTo>
                    <a:pt x="2552" y="9993"/>
                    <a:pt x="3308" y="9237"/>
                    <a:pt x="3308" y="8355"/>
                  </a:cubicBezTo>
                  <a:lnTo>
                    <a:pt x="3308" y="1739"/>
                  </a:lnTo>
                  <a:cubicBezTo>
                    <a:pt x="3812" y="2369"/>
                    <a:pt x="4443" y="2999"/>
                    <a:pt x="5293" y="3566"/>
                  </a:cubicBezTo>
                  <a:cubicBezTo>
                    <a:pt x="5608" y="3818"/>
                    <a:pt x="5797" y="4165"/>
                    <a:pt x="5797" y="4574"/>
                  </a:cubicBezTo>
                  <a:cubicBezTo>
                    <a:pt x="5797" y="5236"/>
                    <a:pt x="5230" y="5835"/>
                    <a:pt x="4569" y="5835"/>
                  </a:cubicBezTo>
                  <a:cubicBezTo>
                    <a:pt x="4348" y="5835"/>
                    <a:pt x="4190" y="6024"/>
                    <a:pt x="4190" y="6244"/>
                  </a:cubicBezTo>
                  <a:cubicBezTo>
                    <a:pt x="4190" y="6496"/>
                    <a:pt x="4380" y="6654"/>
                    <a:pt x="4569" y="6654"/>
                  </a:cubicBezTo>
                  <a:cubicBezTo>
                    <a:pt x="5640" y="6654"/>
                    <a:pt x="6585" y="5740"/>
                    <a:pt x="6585" y="4606"/>
                  </a:cubicBezTo>
                  <a:cubicBezTo>
                    <a:pt x="6585" y="3944"/>
                    <a:pt x="6270" y="3314"/>
                    <a:pt x="5766" y="2936"/>
                  </a:cubicBezTo>
                  <a:cubicBezTo>
                    <a:pt x="4852" y="2275"/>
                    <a:pt x="4190" y="1613"/>
                    <a:pt x="3718" y="888"/>
                  </a:cubicBezTo>
                  <a:lnTo>
                    <a:pt x="3245" y="195"/>
                  </a:lnTo>
                  <a:cubicBezTo>
                    <a:pt x="3154" y="81"/>
                    <a:pt x="3046" y="0"/>
                    <a:pt x="2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227" name="Google Shape;11227;p78"/>
          <p:cNvGrpSpPr/>
          <p:nvPr/>
        </p:nvGrpSpPr>
        <p:grpSpPr>
          <a:xfrm>
            <a:off x="8330212" y="3946499"/>
            <a:ext cx="351969" cy="451383"/>
            <a:chOff x="-9119650" y="2056875"/>
            <a:chExt cx="273325" cy="350525"/>
          </a:xfrm>
          <a:solidFill>
            <a:srgbClr val="009447"/>
          </a:solidFill>
        </p:grpSpPr>
        <p:sp>
          <p:nvSpPr>
            <p:cNvPr id="11228" name="Google Shape;11228;p78"/>
            <p:cNvSpPr/>
            <p:nvPr/>
          </p:nvSpPr>
          <p:spPr>
            <a:xfrm>
              <a:off x="-9023550" y="205687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819"/>
                  </a:moveTo>
                  <a:cubicBezTo>
                    <a:pt x="2143" y="819"/>
                    <a:pt x="2489" y="1166"/>
                    <a:pt x="2489" y="1639"/>
                  </a:cubicBezTo>
                  <a:cubicBezTo>
                    <a:pt x="2489" y="2080"/>
                    <a:pt x="2143" y="2489"/>
                    <a:pt x="1670" y="2489"/>
                  </a:cubicBezTo>
                  <a:cubicBezTo>
                    <a:pt x="1197" y="2489"/>
                    <a:pt x="819" y="2111"/>
                    <a:pt x="819" y="1639"/>
                  </a:cubicBezTo>
                  <a:cubicBezTo>
                    <a:pt x="819" y="1166"/>
                    <a:pt x="1197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6" y="0"/>
                    <a:pt x="0" y="756"/>
                    <a:pt x="0" y="1639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9"/>
                  </a:cubicBezTo>
                  <a:cubicBezTo>
                    <a:pt x="3308" y="756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29" name="Google Shape;11229;p78"/>
            <p:cNvSpPr/>
            <p:nvPr/>
          </p:nvSpPr>
          <p:spPr>
            <a:xfrm>
              <a:off x="-9119650" y="2137200"/>
              <a:ext cx="273325" cy="270200"/>
            </a:xfrm>
            <a:custGeom>
              <a:avLst/>
              <a:gdLst/>
              <a:ahLst/>
              <a:cxnLst/>
              <a:rect l="l" t="t" r="r" b="b"/>
              <a:pathLst>
                <a:path w="10933" h="10808" extrusionOk="0">
                  <a:moveTo>
                    <a:pt x="9641" y="915"/>
                  </a:moveTo>
                  <a:cubicBezTo>
                    <a:pt x="9862" y="915"/>
                    <a:pt x="10082" y="1104"/>
                    <a:pt x="10082" y="1356"/>
                  </a:cubicBezTo>
                  <a:cubicBezTo>
                    <a:pt x="10082" y="1576"/>
                    <a:pt x="9862" y="1734"/>
                    <a:pt x="9641" y="1734"/>
                  </a:cubicBezTo>
                  <a:lnTo>
                    <a:pt x="6333" y="1734"/>
                  </a:lnTo>
                  <a:cubicBezTo>
                    <a:pt x="6081" y="1734"/>
                    <a:pt x="5924" y="1923"/>
                    <a:pt x="5924" y="2175"/>
                  </a:cubicBezTo>
                  <a:lnTo>
                    <a:pt x="5924" y="9641"/>
                  </a:lnTo>
                  <a:cubicBezTo>
                    <a:pt x="5924" y="9893"/>
                    <a:pt x="5734" y="10051"/>
                    <a:pt x="5514" y="10051"/>
                  </a:cubicBezTo>
                  <a:cubicBezTo>
                    <a:pt x="5262" y="10051"/>
                    <a:pt x="5104" y="9862"/>
                    <a:pt x="5104" y="9641"/>
                  </a:cubicBezTo>
                  <a:lnTo>
                    <a:pt x="5104" y="5703"/>
                  </a:lnTo>
                  <a:cubicBezTo>
                    <a:pt x="5104" y="5459"/>
                    <a:pt x="4917" y="5293"/>
                    <a:pt x="4707" y="5293"/>
                  </a:cubicBezTo>
                  <a:cubicBezTo>
                    <a:pt x="4619" y="5293"/>
                    <a:pt x="4527" y="5323"/>
                    <a:pt x="4443" y="5388"/>
                  </a:cubicBezTo>
                  <a:lnTo>
                    <a:pt x="1639" y="7531"/>
                  </a:lnTo>
                  <a:cubicBezTo>
                    <a:pt x="1557" y="7585"/>
                    <a:pt x="1464" y="7616"/>
                    <a:pt x="1372" y="7616"/>
                  </a:cubicBezTo>
                  <a:cubicBezTo>
                    <a:pt x="1250" y="7616"/>
                    <a:pt x="1130" y="7562"/>
                    <a:pt x="1040" y="7436"/>
                  </a:cubicBezTo>
                  <a:cubicBezTo>
                    <a:pt x="946" y="7247"/>
                    <a:pt x="946" y="7026"/>
                    <a:pt x="1135" y="6869"/>
                  </a:cubicBezTo>
                  <a:lnTo>
                    <a:pt x="4947" y="4033"/>
                  </a:lnTo>
                  <a:cubicBezTo>
                    <a:pt x="5073" y="3939"/>
                    <a:pt x="5104" y="3844"/>
                    <a:pt x="5104" y="3718"/>
                  </a:cubicBezTo>
                  <a:lnTo>
                    <a:pt x="5104" y="2206"/>
                  </a:lnTo>
                  <a:cubicBezTo>
                    <a:pt x="5104" y="1986"/>
                    <a:pt x="4915" y="1765"/>
                    <a:pt x="4726" y="1765"/>
                  </a:cubicBezTo>
                  <a:lnTo>
                    <a:pt x="1418" y="1765"/>
                  </a:lnTo>
                  <a:cubicBezTo>
                    <a:pt x="1166" y="1765"/>
                    <a:pt x="1009" y="1576"/>
                    <a:pt x="1009" y="1387"/>
                  </a:cubicBezTo>
                  <a:cubicBezTo>
                    <a:pt x="1009" y="1135"/>
                    <a:pt x="1198" y="946"/>
                    <a:pt x="1418" y="946"/>
                  </a:cubicBezTo>
                  <a:lnTo>
                    <a:pt x="9641" y="946"/>
                  </a:lnTo>
                  <a:lnTo>
                    <a:pt x="9641" y="915"/>
                  </a:lnTo>
                  <a:close/>
                  <a:moveTo>
                    <a:pt x="1355" y="1"/>
                  </a:moveTo>
                  <a:cubicBezTo>
                    <a:pt x="694" y="95"/>
                    <a:pt x="158" y="631"/>
                    <a:pt x="158" y="1293"/>
                  </a:cubicBezTo>
                  <a:cubicBezTo>
                    <a:pt x="158" y="1986"/>
                    <a:pt x="694" y="2521"/>
                    <a:pt x="1355" y="2521"/>
                  </a:cubicBezTo>
                  <a:lnTo>
                    <a:pt x="4285" y="2521"/>
                  </a:lnTo>
                  <a:lnTo>
                    <a:pt x="4285" y="3403"/>
                  </a:lnTo>
                  <a:lnTo>
                    <a:pt x="662" y="6113"/>
                  </a:lnTo>
                  <a:cubicBezTo>
                    <a:pt x="95" y="6491"/>
                    <a:pt x="1" y="7278"/>
                    <a:pt x="410" y="7846"/>
                  </a:cubicBezTo>
                  <a:cubicBezTo>
                    <a:pt x="651" y="8160"/>
                    <a:pt x="1022" y="8333"/>
                    <a:pt x="1396" y="8333"/>
                  </a:cubicBezTo>
                  <a:cubicBezTo>
                    <a:pt x="1658" y="8333"/>
                    <a:pt x="1922" y="8248"/>
                    <a:pt x="2143" y="8066"/>
                  </a:cubicBezTo>
                  <a:lnTo>
                    <a:pt x="4317" y="6459"/>
                  </a:lnTo>
                  <a:lnTo>
                    <a:pt x="4317" y="9578"/>
                  </a:lnTo>
                  <a:cubicBezTo>
                    <a:pt x="4317" y="10240"/>
                    <a:pt x="4884" y="10807"/>
                    <a:pt x="5545" y="10807"/>
                  </a:cubicBezTo>
                  <a:cubicBezTo>
                    <a:pt x="6207" y="10807"/>
                    <a:pt x="6806" y="10240"/>
                    <a:pt x="6806" y="9578"/>
                  </a:cubicBezTo>
                  <a:lnTo>
                    <a:pt x="6806" y="2490"/>
                  </a:lnTo>
                  <a:lnTo>
                    <a:pt x="9673" y="2490"/>
                  </a:lnTo>
                  <a:cubicBezTo>
                    <a:pt x="10334" y="2490"/>
                    <a:pt x="10933" y="1923"/>
                    <a:pt x="10933" y="1261"/>
                  </a:cubicBezTo>
                  <a:cubicBezTo>
                    <a:pt x="10933" y="599"/>
                    <a:pt x="10397" y="1"/>
                    <a:pt x="9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230" name="Google Shape;11230;p78"/>
          <p:cNvSpPr/>
          <p:nvPr/>
        </p:nvSpPr>
        <p:spPr>
          <a:xfrm>
            <a:off x="10697123" y="3985066"/>
            <a:ext cx="453411" cy="455407"/>
          </a:xfrm>
          <a:custGeom>
            <a:avLst/>
            <a:gdLst/>
            <a:ahLst/>
            <a:cxnLst/>
            <a:rect l="l" t="t" r="r" b="b"/>
            <a:pathLst>
              <a:path w="14084" h="14146" extrusionOk="0">
                <a:moveTo>
                  <a:pt x="5829" y="5261"/>
                </a:moveTo>
                <a:lnTo>
                  <a:pt x="6963" y="6585"/>
                </a:lnTo>
                <a:lnTo>
                  <a:pt x="5829" y="6585"/>
                </a:lnTo>
                <a:lnTo>
                  <a:pt x="5829" y="5261"/>
                </a:lnTo>
                <a:close/>
                <a:moveTo>
                  <a:pt x="6333" y="788"/>
                </a:moveTo>
                <a:cubicBezTo>
                  <a:pt x="6648" y="788"/>
                  <a:pt x="6963" y="914"/>
                  <a:pt x="7215" y="1166"/>
                </a:cubicBezTo>
                <a:lnTo>
                  <a:pt x="7877" y="1827"/>
                </a:lnTo>
                <a:cubicBezTo>
                  <a:pt x="8287" y="2205"/>
                  <a:pt x="8791" y="2426"/>
                  <a:pt x="9326" y="2426"/>
                </a:cubicBezTo>
                <a:lnTo>
                  <a:pt x="10334" y="2426"/>
                </a:lnTo>
                <a:cubicBezTo>
                  <a:pt x="11469" y="2426"/>
                  <a:pt x="12414" y="3371"/>
                  <a:pt x="12414" y="4505"/>
                </a:cubicBezTo>
                <a:cubicBezTo>
                  <a:pt x="12414" y="5639"/>
                  <a:pt x="11469" y="6585"/>
                  <a:pt x="10334" y="6585"/>
                </a:cubicBezTo>
                <a:lnTo>
                  <a:pt x="8003" y="6585"/>
                </a:lnTo>
                <a:lnTo>
                  <a:pt x="5766" y="4033"/>
                </a:lnTo>
                <a:lnTo>
                  <a:pt x="5766" y="2048"/>
                </a:lnTo>
                <a:cubicBezTo>
                  <a:pt x="5766" y="1827"/>
                  <a:pt x="5546" y="1670"/>
                  <a:pt x="5357" y="1670"/>
                </a:cubicBezTo>
                <a:cubicBezTo>
                  <a:pt x="5168" y="1670"/>
                  <a:pt x="4979" y="1859"/>
                  <a:pt x="4979" y="2048"/>
                </a:cubicBezTo>
                <a:lnTo>
                  <a:pt x="4979" y="3087"/>
                </a:lnTo>
                <a:lnTo>
                  <a:pt x="2994" y="788"/>
                </a:lnTo>
                <a:close/>
                <a:moveTo>
                  <a:pt x="13233" y="7341"/>
                </a:moveTo>
                <a:lnTo>
                  <a:pt x="13233" y="9451"/>
                </a:lnTo>
                <a:lnTo>
                  <a:pt x="13264" y="9451"/>
                </a:lnTo>
                <a:cubicBezTo>
                  <a:pt x="13264" y="9704"/>
                  <a:pt x="13075" y="9893"/>
                  <a:pt x="12886" y="9893"/>
                </a:cubicBezTo>
                <a:lnTo>
                  <a:pt x="820" y="9893"/>
                </a:lnTo>
                <a:lnTo>
                  <a:pt x="820" y="9451"/>
                </a:lnTo>
                <a:cubicBezTo>
                  <a:pt x="820" y="9231"/>
                  <a:pt x="1009" y="9042"/>
                  <a:pt x="1230" y="9042"/>
                </a:cubicBezTo>
                <a:lnTo>
                  <a:pt x="2049" y="9042"/>
                </a:lnTo>
                <a:cubicBezTo>
                  <a:pt x="2269" y="9042"/>
                  <a:pt x="2427" y="8821"/>
                  <a:pt x="2427" y="8601"/>
                </a:cubicBezTo>
                <a:lnTo>
                  <a:pt x="2427" y="7782"/>
                </a:lnTo>
                <a:cubicBezTo>
                  <a:pt x="2427" y="7530"/>
                  <a:pt x="2647" y="7341"/>
                  <a:pt x="2836" y="7341"/>
                </a:cubicBezTo>
                <a:close/>
                <a:moveTo>
                  <a:pt x="2427" y="10712"/>
                </a:moveTo>
                <a:lnTo>
                  <a:pt x="2112" y="13232"/>
                </a:lnTo>
                <a:lnTo>
                  <a:pt x="2049" y="13232"/>
                </a:lnTo>
                <a:lnTo>
                  <a:pt x="1734" y="10712"/>
                </a:lnTo>
                <a:close/>
                <a:moveTo>
                  <a:pt x="9043" y="10712"/>
                </a:moveTo>
                <a:lnTo>
                  <a:pt x="8728" y="13232"/>
                </a:lnTo>
                <a:lnTo>
                  <a:pt x="8665" y="13232"/>
                </a:lnTo>
                <a:lnTo>
                  <a:pt x="8350" y="10712"/>
                </a:lnTo>
                <a:close/>
                <a:moveTo>
                  <a:pt x="12414" y="10712"/>
                </a:moveTo>
                <a:lnTo>
                  <a:pt x="12099" y="13232"/>
                </a:lnTo>
                <a:lnTo>
                  <a:pt x="12004" y="13232"/>
                </a:lnTo>
                <a:lnTo>
                  <a:pt x="11689" y="10712"/>
                </a:lnTo>
                <a:close/>
                <a:moveTo>
                  <a:pt x="2080" y="0"/>
                </a:moveTo>
                <a:cubicBezTo>
                  <a:pt x="1923" y="0"/>
                  <a:pt x="1765" y="95"/>
                  <a:pt x="1702" y="252"/>
                </a:cubicBezTo>
                <a:cubicBezTo>
                  <a:pt x="1608" y="410"/>
                  <a:pt x="1639" y="567"/>
                  <a:pt x="1765" y="662"/>
                </a:cubicBezTo>
                <a:lnTo>
                  <a:pt x="4947" y="4348"/>
                </a:lnTo>
                <a:lnTo>
                  <a:pt x="4947" y="6616"/>
                </a:lnTo>
                <a:lnTo>
                  <a:pt x="2868" y="6616"/>
                </a:lnTo>
                <a:cubicBezTo>
                  <a:pt x="2206" y="6616"/>
                  <a:pt x="1608" y="7183"/>
                  <a:pt x="1608" y="7876"/>
                </a:cubicBezTo>
                <a:lnTo>
                  <a:pt x="1608" y="8286"/>
                </a:lnTo>
                <a:lnTo>
                  <a:pt x="1230" y="8286"/>
                </a:lnTo>
                <a:cubicBezTo>
                  <a:pt x="536" y="8286"/>
                  <a:pt x="1" y="8821"/>
                  <a:pt x="1" y="9546"/>
                </a:cubicBezTo>
                <a:lnTo>
                  <a:pt x="1" y="10365"/>
                </a:lnTo>
                <a:cubicBezTo>
                  <a:pt x="1" y="10586"/>
                  <a:pt x="190" y="10806"/>
                  <a:pt x="379" y="10806"/>
                </a:cubicBezTo>
                <a:lnTo>
                  <a:pt x="851" y="10806"/>
                </a:lnTo>
                <a:lnTo>
                  <a:pt x="1230" y="13799"/>
                </a:lnTo>
                <a:cubicBezTo>
                  <a:pt x="1261" y="13988"/>
                  <a:pt x="1419" y="14146"/>
                  <a:pt x="1608" y="14146"/>
                </a:cubicBezTo>
                <a:lnTo>
                  <a:pt x="2427" y="14146"/>
                </a:lnTo>
                <a:cubicBezTo>
                  <a:pt x="2647" y="14146"/>
                  <a:pt x="2836" y="13988"/>
                  <a:pt x="2836" y="13799"/>
                </a:cubicBezTo>
                <a:lnTo>
                  <a:pt x="3183" y="10806"/>
                </a:lnTo>
                <a:lnTo>
                  <a:pt x="7436" y="10806"/>
                </a:lnTo>
                <a:lnTo>
                  <a:pt x="7783" y="13799"/>
                </a:lnTo>
                <a:cubicBezTo>
                  <a:pt x="7846" y="13988"/>
                  <a:pt x="8003" y="14146"/>
                  <a:pt x="8192" y="14146"/>
                </a:cubicBezTo>
                <a:lnTo>
                  <a:pt x="9011" y="14146"/>
                </a:lnTo>
                <a:cubicBezTo>
                  <a:pt x="9200" y="14146"/>
                  <a:pt x="9421" y="13988"/>
                  <a:pt x="9421" y="13799"/>
                </a:cubicBezTo>
                <a:lnTo>
                  <a:pt x="9767" y="10806"/>
                </a:lnTo>
                <a:lnTo>
                  <a:pt x="10713" y="10806"/>
                </a:lnTo>
                <a:lnTo>
                  <a:pt x="11059" y="13799"/>
                </a:lnTo>
                <a:cubicBezTo>
                  <a:pt x="11091" y="13988"/>
                  <a:pt x="11248" y="14146"/>
                  <a:pt x="11469" y="14146"/>
                </a:cubicBezTo>
                <a:lnTo>
                  <a:pt x="12288" y="14146"/>
                </a:lnTo>
                <a:cubicBezTo>
                  <a:pt x="12477" y="14146"/>
                  <a:pt x="12666" y="13988"/>
                  <a:pt x="12666" y="13799"/>
                </a:cubicBezTo>
                <a:lnTo>
                  <a:pt x="13075" y="10712"/>
                </a:lnTo>
                <a:cubicBezTo>
                  <a:pt x="13579" y="10554"/>
                  <a:pt x="13926" y="10082"/>
                  <a:pt x="13926" y="9546"/>
                </a:cubicBezTo>
                <a:lnTo>
                  <a:pt x="13926" y="7057"/>
                </a:lnTo>
                <a:cubicBezTo>
                  <a:pt x="14084" y="6742"/>
                  <a:pt x="13926" y="6585"/>
                  <a:pt x="13705" y="6585"/>
                </a:cubicBezTo>
                <a:lnTo>
                  <a:pt x="12414" y="6585"/>
                </a:lnTo>
                <a:cubicBezTo>
                  <a:pt x="12949" y="6080"/>
                  <a:pt x="13264" y="5324"/>
                  <a:pt x="13264" y="4505"/>
                </a:cubicBezTo>
                <a:cubicBezTo>
                  <a:pt x="13264" y="2898"/>
                  <a:pt x="11973" y="1607"/>
                  <a:pt x="10366" y="1607"/>
                </a:cubicBezTo>
                <a:lnTo>
                  <a:pt x="9389" y="1607"/>
                </a:lnTo>
                <a:cubicBezTo>
                  <a:pt x="9074" y="1607"/>
                  <a:pt x="8728" y="1512"/>
                  <a:pt x="8507" y="1260"/>
                </a:cubicBezTo>
                <a:lnTo>
                  <a:pt x="7846" y="599"/>
                </a:lnTo>
                <a:cubicBezTo>
                  <a:pt x="7436" y="189"/>
                  <a:pt x="6932" y="0"/>
                  <a:pt x="6365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231" name="Google Shape;11231;p78"/>
          <p:cNvSpPr/>
          <p:nvPr/>
        </p:nvSpPr>
        <p:spPr>
          <a:xfrm>
            <a:off x="9524750" y="3400730"/>
            <a:ext cx="401644" cy="455407"/>
          </a:xfrm>
          <a:custGeom>
            <a:avLst/>
            <a:gdLst/>
            <a:ahLst/>
            <a:cxnLst/>
            <a:rect l="l" t="t" r="r" b="b"/>
            <a:pathLst>
              <a:path w="12476" h="14146" extrusionOk="0">
                <a:moveTo>
                  <a:pt x="2552" y="819"/>
                </a:moveTo>
                <a:cubicBezTo>
                  <a:pt x="3056" y="819"/>
                  <a:pt x="3403" y="1198"/>
                  <a:pt x="3403" y="1670"/>
                </a:cubicBezTo>
                <a:lnTo>
                  <a:pt x="1733" y="1670"/>
                </a:lnTo>
                <a:cubicBezTo>
                  <a:pt x="1733" y="1198"/>
                  <a:pt x="2079" y="819"/>
                  <a:pt x="2552" y="819"/>
                </a:cubicBezTo>
                <a:close/>
                <a:moveTo>
                  <a:pt x="10019" y="819"/>
                </a:moveTo>
                <a:cubicBezTo>
                  <a:pt x="10491" y="819"/>
                  <a:pt x="10838" y="1198"/>
                  <a:pt x="10838" y="1670"/>
                </a:cubicBezTo>
                <a:lnTo>
                  <a:pt x="9168" y="1670"/>
                </a:lnTo>
                <a:cubicBezTo>
                  <a:pt x="9168" y="1198"/>
                  <a:pt x="9578" y="819"/>
                  <a:pt x="10019" y="819"/>
                </a:cubicBezTo>
                <a:close/>
                <a:moveTo>
                  <a:pt x="8286" y="2489"/>
                </a:moveTo>
                <a:lnTo>
                  <a:pt x="7593" y="5829"/>
                </a:lnTo>
                <a:lnTo>
                  <a:pt x="4978" y="5829"/>
                </a:lnTo>
                <a:lnTo>
                  <a:pt x="4285" y="2489"/>
                </a:lnTo>
                <a:cubicBezTo>
                  <a:pt x="4978" y="2489"/>
                  <a:pt x="5545" y="2710"/>
                  <a:pt x="5986" y="3182"/>
                </a:cubicBezTo>
                <a:cubicBezTo>
                  <a:pt x="6065" y="3261"/>
                  <a:pt x="6175" y="3300"/>
                  <a:pt x="6285" y="3300"/>
                </a:cubicBezTo>
                <a:cubicBezTo>
                  <a:pt x="6396" y="3300"/>
                  <a:pt x="6506" y="3261"/>
                  <a:pt x="6585" y="3182"/>
                </a:cubicBezTo>
                <a:cubicBezTo>
                  <a:pt x="7026" y="2773"/>
                  <a:pt x="7656" y="2489"/>
                  <a:pt x="8286" y="2489"/>
                </a:cubicBezTo>
                <a:close/>
                <a:moveTo>
                  <a:pt x="7120" y="6648"/>
                </a:moveTo>
                <a:cubicBezTo>
                  <a:pt x="7341" y="6648"/>
                  <a:pt x="7530" y="6648"/>
                  <a:pt x="7719" y="6711"/>
                </a:cubicBezTo>
                <a:lnTo>
                  <a:pt x="8443" y="8066"/>
                </a:lnTo>
                <a:cubicBezTo>
                  <a:pt x="8506" y="8223"/>
                  <a:pt x="8664" y="8318"/>
                  <a:pt x="8790" y="8318"/>
                </a:cubicBezTo>
                <a:cubicBezTo>
                  <a:pt x="8853" y="8318"/>
                  <a:pt x="8916" y="8318"/>
                  <a:pt x="8979" y="8286"/>
                </a:cubicBezTo>
                <a:cubicBezTo>
                  <a:pt x="9168" y="8160"/>
                  <a:pt x="9262" y="7908"/>
                  <a:pt x="9168" y="7719"/>
                </a:cubicBezTo>
                <a:lnTo>
                  <a:pt x="8821" y="6963"/>
                </a:lnTo>
                <a:lnTo>
                  <a:pt x="8821" y="6963"/>
                </a:lnTo>
                <a:cubicBezTo>
                  <a:pt x="10523" y="7656"/>
                  <a:pt x="11751" y="9294"/>
                  <a:pt x="11751" y="11216"/>
                </a:cubicBezTo>
                <a:lnTo>
                  <a:pt x="11751" y="11626"/>
                </a:lnTo>
                <a:lnTo>
                  <a:pt x="977" y="11626"/>
                </a:lnTo>
                <a:lnTo>
                  <a:pt x="977" y="11216"/>
                </a:lnTo>
                <a:cubicBezTo>
                  <a:pt x="914" y="9294"/>
                  <a:pt x="2142" y="7593"/>
                  <a:pt x="3812" y="6963"/>
                </a:cubicBezTo>
                <a:lnTo>
                  <a:pt x="3812" y="6963"/>
                </a:lnTo>
                <a:lnTo>
                  <a:pt x="3466" y="7719"/>
                </a:lnTo>
                <a:cubicBezTo>
                  <a:pt x="3340" y="7908"/>
                  <a:pt x="3466" y="8160"/>
                  <a:pt x="3655" y="8286"/>
                </a:cubicBezTo>
                <a:cubicBezTo>
                  <a:pt x="3749" y="8318"/>
                  <a:pt x="3781" y="8318"/>
                  <a:pt x="3875" y="8318"/>
                </a:cubicBezTo>
                <a:cubicBezTo>
                  <a:pt x="4033" y="8318"/>
                  <a:pt x="4190" y="8223"/>
                  <a:pt x="4222" y="8066"/>
                </a:cubicBezTo>
                <a:lnTo>
                  <a:pt x="4915" y="6711"/>
                </a:lnTo>
                <a:cubicBezTo>
                  <a:pt x="5135" y="6648"/>
                  <a:pt x="5324" y="6648"/>
                  <a:pt x="5513" y="6648"/>
                </a:cubicBezTo>
                <a:lnTo>
                  <a:pt x="5923" y="6648"/>
                </a:lnTo>
                <a:lnTo>
                  <a:pt x="5923" y="8759"/>
                </a:lnTo>
                <a:cubicBezTo>
                  <a:pt x="5923" y="8979"/>
                  <a:pt x="6112" y="9168"/>
                  <a:pt x="6333" y="9168"/>
                </a:cubicBezTo>
                <a:cubicBezTo>
                  <a:pt x="6585" y="9168"/>
                  <a:pt x="6742" y="8979"/>
                  <a:pt x="6742" y="8759"/>
                </a:cubicBezTo>
                <a:lnTo>
                  <a:pt x="6742" y="6648"/>
                </a:lnTo>
                <a:close/>
                <a:moveTo>
                  <a:pt x="11657" y="12445"/>
                </a:moveTo>
                <a:lnTo>
                  <a:pt x="11657" y="13264"/>
                </a:lnTo>
                <a:lnTo>
                  <a:pt x="914" y="13264"/>
                </a:lnTo>
                <a:lnTo>
                  <a:pt x="914" y="12445"/>
                </a:lnTo>
                <a:close/>
                <a:moveTo>
                  <a:pt x="2520" y="0"/>
                </a:moveTo>
                <a:cubicBezTo>
                  <a:pt x="1607" y="0"/>
                  <a:pt x="882" y="756"/>
                  <a:pt x="882" y="1670"/>
                </a:cubicBezTo>
                <a:lnTo>
                  <a:pt x="882" y="2048"/>
                </a:lnTo>
                <a:cubicBezTo>
                  <a:pt x="882" y="2269"/>
                  <a:pt x="1071" y="2489"/>
                  <a:pt x="1260" y="2489"/>
                </a:cubicBezTo>
                <a:lnTo>
                  <a:pt x="3403" y="2489"/>
                </a:lnTo>
                <a:lnTo>
                  <a:pt x="4096" y="5986"/>
                </a:lnTo>
                <a:cubicBezTo>
                  <a:pt x="1764" y="6585"/>
                  <a:pt x="0" y="8696"/>
                  <a:pt x="0" y="11216"/>
                </a:cubicBezTo>
                <a:lnTo>
                  <a:pt x="0" y="13705"/>
                </a:lnTo>
                <a:cubicBezTo>
                  <a:pt x="0" y="13925"/>
                  <a:pt x="189" y="14146"/>
                  <a:pt x="410" y="14146"/>
                </a:cubicBezTo>
                <a:lnTo>
                  <a:pt x="11972" y="14146"/>
                </a:lnTo>
                <a:cubicBezTo>
                  <a:pt x="12224" y="14146"/>
                  <a:pt x="12413" y="13925"/>
                  <a:pt x="12413" y="13705"/>
                </a:cubicBezTo>
                <a:lnTo>
                  <a:pt x="12413" y="11216"/>
                </a:lnTo>
                <a:cubicBezTo>
                  <a:pt x="12476" y="8696"/>
                  <a:pt x="10743" y="6585"/>
                  <a:pt x="8443" y="5986"/>
                </a:cubicBezTo>
                <a:lnTo>
                  <a:pt x="9136" y="2489"/>
                </a:lnTo>
                <a:lnTo>
                  <a:pt x="11279" y="2489"/>
                </a:lnTo>
                <a:cubicBezTo>
                  <a:pt x="11499" y="2489"/>
                  <a:pt x="11657" y="2269"/>
                  <a:pt x="11657" y="2048"/>
                </a:cubicBezTo>
                <a:lnTo>
                  <a:pt x="11657" y="1670"/>
                </a:lnTo>
                <a:cubicBezTo>
                  <a:pt x="11657" y="756"/>
                  <a:pt x="10901" y="0"/>
                  <a:pt x="10019" y="0"/>
                </a:cubicBezTo>
                <a:cubicBezTo>
                  <a:pt x="9105" y="0"/>
                  <a:pt x="8349" y="756"/>
                  <a:pt x="8349" y="1670"/>
                </a:cubicBezTo>
                <a:lnTo>
                  <a:pt x="8286" y="1670"/>
                </a:lnTo>
                <a:cubicBezTo>
                  <a:pt x="7530" y="1670"/>
                  <a:pt x="6868" y="1891"/>
                  <a:pt x="6269" y="2332"/>
                </a:cubicBezTo>
                <a:cubicBezTo>
                  <a:pt x="5702" y="1891"/>
                  <a:pt x="5009" y="1670"/>
                  <a:pt x="4253" y="1670"/>
                </a:cubicBezTo>
                <a:lnTo>
                  <a:pt x="4190" y="1670"/>
                </a:lnTo>
                <a:cubicBezTo>
                  <a:pt x="4190" y="756"/>
                  <a:pt x="3434" y="0"/>
                  <a:pt x="2520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232" name="Google Shape;11232;p78"/>
          <p:cNvGrpSpPr/>
          <p:nvPr/>
        </p:nvGrpSpPr>
        <p:grpSpPr>
          <a:xfrm>
            <a:off x="10102387" y="3985706"/>
            <a:ext cx="457459" cy="455425"/>
            <a:chOff x="6001575" y="3119050"/>
            <a:chExt cx="315025" cy="313625"/>
          </a:xfrm>
          <a:solidFill>
            <a:srgbClr val="009447"/>
          </a:solidFill>
        </p:grpSpPr>
        <p:sp>
          <p:nvSpPr>
            <p:cNvPr id="11233" name="Google Shape;11233;p78"/>
            <p:cNvSpPr/>
            <p:nvPr/>
          </p:nvSpPr>
          <p:spPr>
            <a:xfrm>
              <a:off x="6001575" y="3119050"/>
              <a:ext cx="315025" cy="313625"/>
            </a:xfrm>
            <a:custGeom>
              <a:avLst/>
              <a:gdLst/>
              <a:ahLst/>
              <a:cxnLst/>
              <a:rect l="l" t="t" r="r" b="b"/>
              <a:pathLst>
                <a:path w="12601" h="12545" extrusionOk="0">
                  <a:moveTo>
                    <a:pt x="1952" y="726"/>
                  </a:moveTo>
                  <a:cubicBezTo>
                    <a:pt x="2565" y="726"/>
                    <a:pt x="3039" y="1227"/>
                    <a:pt x="3039" y="1841"/>
                  </a:cubicBezTo>
                  <a:cubicBezTo>
                    <a:pt x="3039" y="2454"/>
                    <a:pt x="2565" y="2928"/>
                    <a:pt x="1952" y="2928"/>
                  </a:cubicBezTo>
                  <a:cubicBezTo>
                    <a:pt x="1366" y="2928"/>
                    <a:pt x="837" y="2454"/>
                    <a:pt x="837" y="1841"/>
                  </a:cubicBezTo>
                  <a:cubicBezTo>
                    <a:pt x="837" y="1227"/>
                    <a:pt x="1339" y="726"/>
                    <a:pt x="1952" y="726"/>
                  </a:cubicBezTo>
                  <a:close/>
                  <a:moveTo>
                    <a:pt x="10788" y="726"/>
                  </a:moveTo>
                  <a:cubicBezTo>
                    <a:pt x="11374" y="726"/>
                    <a:pt x="11903" y="1227"/>
                    <a:pt x="11903" y="1841"/>
                  </a:cubicBezTo>
                  <a:cubicBezTo>
                    <a:pt x="11903" y="2454"/>
                    <a:pt x="11402" y="2928"/>
                    <a:pt x="10788" y="2928"/>
                  </a:cubicBezTo>
                  <a:cubicBezTo>
                    <a:pt x="10175" y="2928"/>
                    <a:pt x="9701" y="2454"/>
                    <a:pt x="9701" y="1841"/>
                  </a:cubicBezTo>
                  <a:cubicBezTo>
                    <a:pt x="9673" y="1227"/>
                    <a:pt x="10175" y="726"/>
                    <a:pt x="10788" y="726"/>
                  </a:cubicBezTo>
                  <a:close/>
                  <a:moveTo>
                    <a:pt x="9673" y="4015"/>
                  </a:moveTo>
                  <a:lnTo>
                    <a:pt x="9673" y="7639"/>
                  </a:lnTo>
                  <a:lnTo>
                    <a:pt x="8893" y="6078"/>
                  </a:lnTo>
                  <a:cubicBezTo>
                    <a:pt x="8837" y="5938"/>
                    <a:pt x="8726" y="5855"/>
                    <a:pt x="8586" y="5855"/>
                  </a:cubicBezTo>
                  <a:lnTo>
                    <a:pt x="4126" y="5855"/>
                  </a:lnTo>
                  <a:cubicBezTo>
                    <a:pt x="3987" y="5855"/>
                    <a:pt x="3847" y="5938"/>
                    <a:pt x="3819" y="6078"/>
                  </a:cubicBezTo>
                  <a:lnTo>
                    <a:pt x="3039" y="7639"/>
                  </a:lnTo>
                  <a:lnTo>
                    <a:pt x="3039" y="4015"/>
                  </a:lnTo>
                  <a:cubicBezTo>
                    <a:pt x="4126" y="4266"/>
                    <a:pt x="5241" y="4405"/>
                    <a:pt x="6356" y="4405"/>
                  </a:cubicBezTo>
                  <a:cubicBezTo>
                    <a:pt x="7471" y="4405"/>
                    <a:pt x="8586" y="4266"/>
                    <a:pt x="9673" y="4015"/>
                  </a:cubicBezTo>
                  <a:close/>
                  <a:moveTo>
                    <a:pt x="6746" y="6579"/>
                  </a:moveTo>
                  <a:lnTo>
                    <a:pt x="8001" y="9562"/>
                  </a:lnTo>
                  <a:lnTo>
                    <a:pt x="4712" y="9562"/>
                  </a:lnTo>
                  <a:lnTo>
                    <a:pt x="5966" y="6579"/>
                  </a:lnTo>
                  <a:close/>
                  <a:moveTo>
                    <a:pt x="1617" y="3633"/>
                  </a:moveTo>
                  <a:lnTo>
                    <a:pt x="1617" y="3633"/>
                  </a:lnTo>
                  <a:cubicBezTo>
                    <a:pt x="1697" y="3652"/>
                    <a:pt x="1797" y="3652"/>
                    <a:pt x="1896" y="3652"/>
                  </a:cubicBezTo>
                  <a:cubicBezTo>
                    <a:pt x="2035" y="3708"/>
                    <a:pt x="2175" y="3764"/>
                    <a:pt x="2314" y="3792"/>
                  </a:cubicBezTo>
                  <a:lnTo>
                    <a:pt x="2314" y="10343"/>
                  </a:lnTo>
                  <a:cubicBezTo>
                    <a:pt x="2203" y="10315"/>
                    <a:pt x="2063" y="10315"/>
                    <a:pt x="1952" y="10315"/>
                  </a:cubicBezTo>
                  <a:cubicBezTo>
                    <a:pt x="1868" y="10315"/>
                    <a:pt x="1729" y="10315"/>
                    <a:pt x="1617" y="10343"/>
                  </a:cubicBezTo>
                  <a:lnTo>
                    <a:pt x="1617" y="3633"/>
                  </a:lnTo>
                  <a:close/>
                  <a:moveTo>
                    <a:pt x="11123" y="3625"/>
                  </a:moveTo>
                  <a:lnTo>
                    <a:pt x="11123" y="10343"/>
                  </a:lnTo>
                  <a:cubicBezTo>
                    <a:pt x="11011" y="10315"/>
                    <a:pt x="10872" y="10315"/>
                    <a:pt x="10733" y="10315"/>
                  </a:cubicBezTo>
                  <a:cubicBezTo>
                    <a:pt x="10593" y="10315"/>
                    <a:pt x="10482" y="10315"/>
                    <a:pt x="10398" y="10343"/>
                  </a:cubicBezTo>
                  <a:lnTo>
                    <a:pt x="10398" y="3792"/>
                  </a:lnTo>
                  <a:cubicBezTo>
                    <a:pt x="10537" y="3764"/>
                    <a:pt x="10677" y="3736"/>
                    <a:pt x="10816" y="3652"/>
                  </a:cubicBezTo>
                  <a:cubicBezTo>
                    <a:pt x="10928" y="3652"/>
                    <a:pt x="11011" y="3652"/>
                    <a:pt x="11123" y="3625"/>
                  </a:cubicBezTo>
                  <a:close/>
                  <a:moveTo>
                    <a:pt x="8363" y="6579"/>
                  </a:moveTo>
                  <a:lnTo>
                    <a:pt x="9701" y="9283"/>
                  </a:lnTo>
                  <a:lnTo>
                    <a:pt x="9701" y="10677"/>
                  </a:lnTo>
                  <a:cubicBezTo>
                    <a:pt x="9534" y="10761"/>
                    <a:pt x="9422" y="10900"/>
                    <a:pt x="9311" y="11012"/>
                  </a:cubicBezTo>
                  <a:lnTo>
                    <a:pt x="3429" y="11012"/>
                  </a:lnTo>
                  <a:cubicBezTo>
                    <a:pt x="3318" y="10872"/>
                    <a:pt x="3178" y="10761"/>
                    <a:pt x="3067" y="10677"/>
                  </a:cubicBezTo>
                  <a:lnTo>
                    <a:pt x="3067" y="9283"/>
                  </a:lnTo>
                  <a:lnTo>
                    <a:pt x="4405" y="6579"/>
                  </a:lnTo>
                  <a:lnTo>
                    <a:pt x="5213" y="6579"/>
                  </a:lnTo>
                  <a:lnTo>
                    <a:pt x="3847" y="9785"/>
                  </a:lnTo>
                  <a:cubicBezTo>
                    <a:pt x="3819" y="9897"/>
                    <a:pt x="3819" y="10036"/>
                    <a:pt x="3875" y="10147"/>
                  </a:cubicBezTo>
                  <a:cubicBezTo>
                    <a:pt x="3959" y="10259"/>
                    <a:pt x="4042" y="10315"/>
                    <a:pt x="4182" y="10315"/>
                  </a:cubicBezTo>
                  <a:lnTo>
                    <a:pt x="8586" y="10315"/>
                  </a:lnTo>
                  <a:cubicBezTo>
                    <a:pt x="8726" y="10315"/>
                    <a:pt x="8837" y="10259"/>
                    <a:pt x="8893" y="10147"/>
                  </a:cubicBezTo>
                  <a:cubicBezTo>
                    <a:pt x="8976" y="10036"/>
                    <a:pt x="8976" y="9897"/>
                    <a:pt x="8921" y="9785"/>
                  </a:cubicBezTo>
                  <a:lnTo>
                    <a:pt x="7583" y="6579"/>
                  </a:lnTo>
                  <a:close/>
                  <a:moveTo>
                    <a:pt x="1952" y="11012"/>
                  </a:moveTo>
                  <a:cubicBezTo>
                    <a:pt x="2454" y="11012"/>
                    <a:pt x="2844" y="11318"/>
                    <a:pt x="3011" y="11736"/>
                  </a:cubicBezTo>
                  <a:lnTo>
                    <a:pt x="920" y="11736"/>
                  </a:lnTo>
                  <a:cubicBezTo>
                    <a:pt x="1060" y="11318"/>
                    <a:pt x="1478" y="11012"/>
                    <a:pt x="1952" y="11012"/>
                  </a:cubicBezTo>
                  <a:close/>
                  <a:moveTo>
                    <a:pt x="10788" y="11012"/>
                  </a:moveTo>
                  <a:cubicBezTo>
                    <a:pt x="11262" y="11012"/>
                    <a:pt x="11652" y="11318"/>
                    <a:pt x="11820" y="11736"/>
                  </a:cubicBezTo>
                  <a:lnTo>
                    <a:pt x="9729" y="11736"/>
                  </a:lnTo>
                  <a:cubicBezTo>
                    <a:pt x="9868" y="11318"/>
                    <a:pt x="10287" y="11012"/>
                    <a:pt x="10788" y="11012"/>
                  </a:cubicBezTo>
                  <a:close/>
                  <a:moveTo>
                    <a:pt x="1868" y="1"/>
                  </a:moveTo>
                  <a:cubicBezTo>
                    <a:pt x="837" y="1"/>
                    <a:pt x="1" y="837"/>
                    <a:pt x="1" y="1841"/>
                  </a:cubicBezTo>
                  <a:cubicBezTo>
                    <a:pt x="1" y="2454"/>
                    <a:pt x="279" y="2956"/>
                    <a:pt x="753" y="3318"/>
                  </a:cubicBezTo>
                  <a:lnTo>
                    <a:pt x="753" y="10677"/>
                  </a:lnTo>
                  <a:cubicBezTo>
                    <a:pt x="279" y="11012"/>
                    <a:pt x="1" y="11541"/>
                    <a:pt x="1" y="12127"/>
                  </a:cubicBezTo>
                  <a:cubicBezTo>
                    <a:pt x="1" y="12322"/>
                    <a:pt x="196" y="12517"/>
                    <a:pt x="363" y="12517"/>
                  </a:cubicBezTo>
                  <a:lnTo>
                    <a:pt x="3290" y="12517"/>
                  </a:lnTo>
                  <a:cubicBezTo>
                    <a:pt x="3485" y="12517"/>
                    <a:pt x="3624" y="12322"/>
                    <a:pt x="3624" y="12127"/>
                  </a:cubicBezTo>
                  <a:cubicBezTo>
                    <a:pt x="3624" y="11987"/>
                    <a:pt x="3624" y="11876"/>
                    <a:pt x="3596" y="11764"/>
                  </a:cubicBezTo>
                  <a:lnTo>
                    <a:pt x="8865" y="11764"/>
                  </a:lnTo>
                  <a:cubicBezTo>
                    <a:pt x="8837" y="11876"/>
                    <a:pt x="8837" y="12015"/>
                    <a:pt x="8837" y="12154"/>
                  </a:cubicBezTo>
                  <a:cubicBezTo>
                    <a:pt x="8837" y="12377"/>
                    <a:pt x="9004" y="12545"/>
                    <a:pt x="9199" y="12545"/>
                  </a:cubicBezTo>
                  <a:lnTo>
                    <a:pt x="12126" y="12545"/>
                  </a:lnTo>
                  <a:cubicBezTo>
                    <a:pt x="12349" y="12545"/>
                    <a:pt x="12489" y="12377"/>
                    <a:pt x="12489" y="12154"/>
                  </a:cubicBezTo>
                  <a:cubicBezTo>
                    <a:pt x="12489" y="11569"/>
                    <a:pt x="12210" y="11039"/>
                    <a:pt x="11764" y="10705"/>
                  </a:cubicBezTo>
                  <a:lnTo>
                    <a:pt x="11764" y="3346"/>
                  </a:lnTo>
                  <a:cubicBezTo>
                    <a:pt x="12321" y="2956"/>
                    <a:pt x="12600" y="2454"/>
                    <a:pt x="12600" y="1841"/>
                  </a:cubicBezTo>
                  <a:cubicBezTo>
                    <a:pt x="12600" y="837"/>
                    <a:pt x="11764" y="1"/>
                    <a:pt x="10733" y="1"/>
                  </a:cubicBezTo>
                  <a:cubicBezTo>
                    <a:pt x="9729" y="1"/>
                    <a:pt x="8893" y="837"/>
                    <a:pt x="8893" y="1841"/>
                  </a:cubicBezTo>
                  <a:cubicBezTo>
                    <a:pt x="8893" y="2398"/>
                    <a:pt x="9172" y="2928"/>
                    <a:pt x="9562" y="3290"/>
                  </a:cubicBezTo>
                  <a:cubicBezTo>
                    <a:pt x="8503" y="3541"/>
                    <a:pt x="7401" y="3666"/>
                    <a:pt x="6300" y="3666"/>
                  </a:cubicBezTo>
                  <a:cubicBezTo>
                    <a:pt x="5199" y="3666"/>
                    <a:pt x="4098" y="3541"/>
                    <a:pt x="3039" y="3290"/>
                  </a:cubicBezTo>
                  <a:cubicBezTo>
                    <a:pt x="3457" y="2928"/>
                    <a:pt x="3708" y="2454"/>
                    <a:pt x="3708" y="1841"/>
                  </a:cubicBezTo>
                  <a:cubicBezTo>
                    <a:pt x="3708" y="837"/>
                    <a:pt x="2872" y="1"/>
                    <a:pt x="1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34" name="Google Shape;11234;p78"/>
            <p:cNvSpPr/>
            <p:nvPr/>
          </p:nvSpPr>
          <p:spPr>
            <a:xfrm flipH="1">
              <a:off x="6001575" y="3119050"/>
              <a:ext cx="315025" cy="313625"/>
            </a:xfrm>
            <a:custGeom>
              <a:avLst/>
              <a:gdLst/>
              <a:ahLst/>
              <a:cxnLst/>
              <a:rect l="l" t="t" r="r" b="b"/>
              <a:pathLst>
                <a:path w="12601" h="12545" extrusionOk="0">
                  <a:moveTo>
                    <a:pt x="1952" y="726"/>
                  </a:moveTo>
                  <a:cubicBezTo>
                    <a:pt x="2565" y="726"/>
                    <a:pt x="3039" y="1227"/>
                    <a:pt x="3039" y="1841"/>
                  </a:cubicBezTo>
                  <a:cubicBezTo>
                    <a:pt x="3039" y="2454"/>
                    <a:pt x="2565" y="2928"/>
                    <a:pt x="1952" y="2928"/>
                  </a:cubicBezTo>
                  <a:cubicBezTo>
                    <a:pt x="1366" y="2928"/>
                    <a:pt x="837" y="2454"/>
                    <a:pt x="837" y="1841"/>
                  </a:cubicBezTo>
                  <a:cubicBezTo>
                    <a:pt x="837" y="1227"/>
                    <a:pt x="1339" y="726"/>
                    <a:pt x="1952" y="726"/>
                  </a:cubicBezTo>
                  <a:close/>
                  <a:moveTo>
                    <a:pt x="10788" y="726"/>
                  </a:moveTo>
                  <a:cubicBezTo>
                    <a:pt x="11374" y="726"/>
                    <a:pt x="11903" y="1227"/>
                    <a:pt x="11903" y="1841"/>
                  </a:cubicBezTo>
                  <a:cubicBezTo>
                    <a:pt x="11903" y="2454"/>
                    <a:pt x="11402" y="2928"/>
                    <a:pt x="10788" y="2928"/>
                  </a:cubicBezTo>
                  <a:cubicBezTo>
                    <a:pt x="10175" y="2928"/>
                    <a:pt x="9701" y="2454"/>
                    <a:pt x="9701" y="1841"/>
                  </a:cubicBezTo>
                  <a:cubicBezTo>
                    <a:pt x="9673" y="1227"/>
                    <a:pt x="10175" y="726"/>
                    <a:pt x="10788" y="726"/>
                  </a:cubicBezTo>
                  <a:close/>
                  <a:moveTo>
                    <a:pt x="9673" y="4015"/>
                  </a:moveTo>
                  <a:lnTo>
                    <a:pt x="9673" y="7639"/>
                  </a:lnTo>
                  <a:lnTo>
                    <a:pt x="8893" y="6078"/>
                  </a:lnTo>
                  <a:cubicBezTo>
                    <a:pt x="8837" y="5938"/>
                    <a:pt x="8726" y="5855"/>
                    <a:pt x="8586" y="5855"/>
                  </a:cubicBezTo>
                  <a:lnTo>
                    <a:pt x="4126" y="5855"/>
                  </a:lnTo>
                  <a:cubicBezTo>
                    <a:pt x="3987" y="5855"/>
                    <a:pt x="3847" y="5938"/>
                    <a:pt x="3819" y="6078"/>
                  </a:cubicBezTo>
                  <a:lnTo>
                    <a:pt x="3039" y="7639"/>
                  </a:lnTo>
                  <a:lnTo>
                    <a:pt x="3039" y="4015"/>
                  </a:lnTo>
                  <a:cubicBezTo>
                    <a:pt x="4126" y="4266"/>
                    <a:pt x="5241" y="4405"/>
                    <a:pt x="6356" y="4405"/>
                  </a:cubicBezTo>
                  <a:cubicBezTo>
                    <a:pt x="7471" y="4405"/>
                    <a:pt x="8586" y="4266"/>
                    <a:pt x="9673" y="4015"/>
                  </a:cubicBezTo>
                  <a:close/>
                  <a:moveTo>
                    <a:pt x="6746" y="6579"/>
                  </a:moveTo>
                  <a:lnTo>
                    <a:pt x="8001" y="9562"/>
                  </a:lnTo>
                  <a:lnTo>
                    <a:pt x="4712" y="9562"/>
                  </a:lnTo>
                  <a:lnTo>
                    <a:pt x="5966" y="6579"/>
                  </a:lnTo>
                  <a:close/>
                  <a:moveTo>
                    <a:pt x="1617" y="3633"/>
                  </a:moveTo>
                  <a:lnTo>
                    <a:pt x="1617" y="3633"/>
                  </a:lnTo>
                  <a:cubicBezTo>
                    <a:pt x="1697" y="3652"/>
                    <a:pt x="1797" y="3652"/>
                    <a:pt x="1896" y="3652"/>
                  </a:cubicBezTo>
                  <a:cubicBezTo>
                    <a:pt x="2035" y="3708"/>
                    <a:pt x="2175" y="3764"/>
                    <a:pt x="2314" y="3792"/>
                  </a:cubicBezTo>
                  <a:lnTo>
                    <a:pt x="2314" y="10343"/>
                  </a:lnTo>
                  <a:cubicBezTo>
                    <a:pt x="2203" y="10315"/>
                    <a:pt x="2063" y="10315"/>
                    <a:pt x="1952" y="10315"/>
                  </a:cubicBezTo>
                  <a:cubicBezTo>
                    <a:pt x="1868" y="10315"/>
                    <a:pt x="1729" y="10315"/>
                    <a:pt x="1617" y="10343"/>
                  </a:cubicBezTo>
                  <a:lnTo>
                    <a:pt x="1617" y="3633"/>
                  </a:lnTo>
                  <a:close/>
                  <a:moveTo>
                    <a:pt x="11123" y="3625"/>
                  </a:moveTo>
                  <a:lnTo>
                    <a:pt x="11123" y="10343"/>
                  </a:lnTo>
                  <a:cubicBezTo>
                    <a:pt x="11011" y="10315"/>
                    <a:pt x="10872" y="10315"/>
                    <a:pt x="10733" y="10315"/>
                  </a:cubicBezTo>
                  <a:cubicBezTo>
                    <a:pt x="10593" y="10315"/>
                    <a:pt x="10482" y="10315"/>
                    <a:pt x="10398" y="10343"/>
                  </a:cubicBezTo>
                  <a:lnTo>
                    <a:pt x="10398" y="3792"/>
                  </a:lnTo>
                  <a:cubicBezTo>
                    <a:pt x="10537" y="3764"/>
                    <a:pt x="10677" y="3736"/>
                    <a:pt x="10816" y="3652"/>
                  </a:cubicBezTo>
                  <a:cubicBezTo>
                    <a:pt x="10928" y="3652"/>
                    <a:pt x="11011" y="3652"/>
                    <a:pt x="11123" y="3625"/>
                  </a:cubicBezTo>
                  <a:close/>
                  <a:moveTo>
                    <a:pt x="8363" y="6579"/>
                  </a:moveTo>
                  <a:lnTo>
                    <a:pt x="9701" y="9283"/>
                  </a:lnTo>
                  <a:lnTo>
                    <a:pt x="9701" y="10677"/>
                  </a:lnTo>
                  <a:cubicBezTo>
                    <a:pt x="9534" y="10761"/>
                    <a:pt x="9422" y="10900"/>
                    <a:pt x="9311" y="11012"/>
                  </a:cubicBezTo>
                  <a:lnTo>
                    <a:pt x="3429" y="11012"/>
                  </a:lnTo>
                  <a:cubicBezTo>
                    <a:pt x="3318" y="10872"/>
                    <a:pt x="3178" y="10761"/>
                    <a:pt x="3067" y="10677"/>
                  </a:cubicBezTo>
                  <a:lnTo>
                    <a:pt x="3067" y="9283"/>
                  </a:lnTo>
                  <a:lnTo>
                    <a:pt x="4405" y="6579"/>
                  </a:lnTo>
                  <a:lnTo>
                    <a:pt x="5213" y="6579"/>
                  </a:lnTo>
                  <a:lnTo>
                    <a:pt x="3847" y="9785"/>
                  </a:lnTo>
                  <a:cubicBezTo>
                    <a:pt x="3819" y="9897"/>
                    <a:pt x="3819" y="10036"/>
                    <a:pt x="3875" y="10147"/>
                  </a:cubicBezTo>
                  <a:cubicBezTo>
                    <a:pt x="3959" y="10259"/>
                    <a:pt x="4042" y="10315"/>
                    <a:pt x="4182" y="10315"/>
                  </a:cubicBezTo>
                  <a:lnTo>
                    <a:pt x="8586" y="10315"/>
                  </a:lnTo>
                  <a:cubicBezTo>
                    <a:pt x="8726" y="10315"/>
                    <a:pt x="8837" y="10259"/>
                    <a:pt x="8893" y="10147"/>
                  </a:cubicBezTo>
                  <a:cubicBezTo>
                    <a:pt x="8976" y="10036"/>
                    <a:pt x="8976" y="9897"/>
                    <a:pt x="8921" y="9785"/>
                  </a:cubicBezTo>
                  <a:lnTo>
                    <a:pt x="7583" y="6579"/>
                  </a:lnTo>
                  <a:close/>
                  <a:moveTo>
                    <a:pt x="1952" y="11012"/>
                  </a:moveTo>
                  <a:cubicBezTo>
                    <a:pt x="2454" y="11012"/>
                    <a:pt x="2844" y="11318"/>
                    <a:pt x="3011" y="11736"/>
                  </a:cubicBezTo>
                  <a:lnTo>
                    <a:pt x="920" y="11736"/>
                  </a:lnTo>
                  <a:cubicBezTo>
                    <a:pt x="1060" y="11318"/>
                    <a:pt x="1478" y="11012"/>
                    <a:pt x="1952" y="11012"/>
                  </a:cubicBezTo>
                  <a:close/>
                  <a:moveTo>
                    <a:pt x="10788" y="11012"/>
                  </a:moveTo>
                  <a:cubicBezTo>
                    <a:pt x="11262" y="11012"/>
                    <a:pt x="11652" y="11318"/>
                    <a:pt x="11820" y="11736"/>
                  </a:cubicBezTo>
                  <a:lnTo>
                    <a:pt x="9729" y="11736"/>
                  </a:lnTo>
                  <a:cubicBezTo>
                    <a:pt x="9868" y="11318"/>
                    <a:pt x="10287" y="11012"/>
                    <a:pt x="10788" y="11012"/>
                  </a:cubicBezTo>
                  <a:close/>
                  <a:moveTo>
                    <a:pt x="1868" y="1"/>
                  </a:moveTo>
                  <a:cubicBezTo>
                    <a:pt x="837" y="1"/>
                    <a:pt x="1" y="837"/>
                    <a:pt x="1" y="1841"/>
                  </a:cubicBezTo>
                  <a:cubicBezTo>
                    <a:pt x="1" y="2454"/>
                    <a:pt x="279" y="2956"/>
                    <a:pt x="753" y="3318"/>
                  </a:cubicBezTo>
                  <a:lnTo>
                    <a:pt x="753" y="10677"/>
                  </a:lnTo>
                  <a:cubicBezTo>
                    <a:pt x="279" y="11012"/>
                    <a:pt x="1" y="11541"/>
                    <a:pt x="1" y="12127"/>
                  </a:cubicBezTo>
                  <a:cubicBezTo>
                    <a:pt x="1" y="12322"/>
                    <a:pt x="196" y="12517"/>
                    <a:pt x="363" y="12517"/>
                  </a:cubicBezTo>
                  <a:lnTo>
                    <a:pt x="3290" y="12517"/>
                  </a:lnTo>
                  <a:cubicBezTo>
                    <a:pt x="3485" y="12517"/>
                    <a:pt x="3624" y="12322"/>
                    <a:pt x="3624" y="12127"/>
                  </a:cubicBezTo>
                  <a:cubicBezTo>
                    <a:pt x="3624" y="11987"/>
                    <a:pt x="3624" y="11876"/>
                    <a:pt x="3596" y="11764"/>
                  </a:cubicBezTo>
                  <a:lnTo>
                    <a:pt x="8865" y="11764"/>
                  </a:lnTo>
                  <a:cubicBezTo>
                    <a:pt x="8837" y="11876"/>
                    <a:pt x="8837" y="12015"/>
                    <a:pt x="8837" y="12154"/>
                  </a:cubicBezTo>
                  <a:cubicBezTo>
                    <a:pt x="8837" y="12377"/>
                    <a:pt x="9004" y="12545"/>
                    <a:pt x="9199" y="12545"/>
                  </a:cubicBezTo>
                  <a:lnTo>
                    <a:pt x="12126" y="12545"/>
                  </a:lnTo>
                  <a:cubicBezTo>
                    <a:pt x="12349" y="12545"/>
                    <a:pt x="12489" y="12377"/>
                    <a:pt x="12489" y="12154"/>
                  </a:cubicBezTo>
                  <a:cubicBezTo>
                    <a:pt x="12489" y="11569"/>
                    <a:pt x="12210" y="11039"/>
                    <a:pt x="11764" y="10705"/>
                  </a:cubicBezTo>
                  <a:lnTo>
                    <a:pt x="11764" y="3346"/>
                  </a:lnTo>
                  <a:cubicBezTo>
                    <a:pt x="12321" y="2956"/>
                    <a:pt x="12600" y="2454"/>
                    <a:pt x="12600" y="1841"/>
                  </a:cubicBezTo>
                  <a:cubicBezTo>
                    <a:pt x="12600" y="837"/>
                    <a:pt x="11764" y="1"/>
                    <a:pt x="10733" y="1"/>
                  </a:cubicBezTo>
                  <a:cubicBezTo>
                    <a:pt x="9729" y="1"/>
                    <a:pt x="8893" y="837"/>
                    <a:pt x="8893" y="1841"/>
                  </a:cubicBezTo>
                  <a:cubicBezTo>
                    <a:pt x="8893" y="2398"/>
                    <a:pt x="9172" y="2928"/>
                    <a:pt x="9562" y="3290"/>
                  </a:cubicBezTo>
                  <a:cubicBezTo>
                    <a:pt x="8503" y="3541"/>
                    <a:pt x="7401" y="3666"/>
                    <a:pt x="6300" y="3666"/>
                  </a:cubicBezTo>
                  <a:cubicBezTo>
                    <a:pt x="5199" y="3666"/>
                    <a:pt x="4098" y="3541"/>
                    <a:pt x="3039" y="3290"/>
                  </a:cubicBezTo>
                  <a:cubicBezTo>
                    <a:pt x="3457" y="2928"/>
                    <a:pt x="3708" y="2454"/>
                    <a:pt x="3708" y="1841"/>
                  </a:cubicBezTo>
                  <a:cubicBezTo>
                    <a:pt x="3708" y="837"/>
                    <a:pt x="2872" y="1"/>
                    <a:pt x="1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" name="Google Shape;143;g2862c333c16_0_127">
            <a:extLst>
              <a:ext uri="{FF2B5EF4-FFF2-40B4-BE49-F238E27FC236}">
                <a16:creationId xmlns:a16="http://schemas.microsoft.com/office/drawing/2014/main" id="{64B3CF44-D475-F4EE-8F1A-8E9E4E8CC7A5}"/>
              </a:ext>
            </a:extLst>
          </p:cNvPr>
          <p:cNvSpPr txBox="1"/>
          <p:nvPr/>
        </p:nvSpPr>
        <p:spPr>
          <a:xfrm>
            <a:off x="211734" y="250314"/>
            <a:ext cx="451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800" dirty="0">
                <a:solidFill>
                  <a:srgbClr val="6C2382"/>
                </a:solidFill>
                <a:latin typeface="Poppins"/>
                <a:ea typeface="Poppins"/>
                <a:cs typeface="Poppins"/>
                <a:sym typeface="Poppins"/>
              </a:rPr>
              <a:t>Delete this slide before uploading</a:t>
            </a:r>
            <a:endParaRPr sz="1800" i="0" u="none" strike="noStrike" cap="none" dirty="0">
              <a:solidFill>
                <a:srgbClr val="6C23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9" name="Google Shape;11239;p79"/>
          <p:cNvSpPr/>
          <p:nvPr/>
        </p:nvSpPr>
        <p:spPr>
          <a:xfrm>
            <a:off x="1201981" y="2251279"/>
            <a:ext cx="481667" cy="631893"/>
          </a:xfrm>
          <a:custGeom>
            <a:avLst/>
            <a:gdLst/>
            <a:ahLst/>
            <a:cxnLst/>
            <a:rect l="l" t="t" r="r" b="b"/>
            <a:pathLst>
              <a:path w="9295" h="12194" extrusionOk="0">
                <a:moveTo>
                  <a:pt x="4568" y="662"/>
                </a:moveTo>
                <a:cubicBezTo>
                  <a:pt x="5167" y="662"/>
                  <a:pt x="5639" y="1135"/>
                  <a:pt x="5639" y="1734"/>
                </a:cubicBezTo>
                <a:cubicBezTo>
                  <a:pt x="5639" y="2301"/>
                  <a:pt x="5167" y="2773"/>
                  <a:pt x="4568" y="2773"/>
                </a:cubicBezTo>
                <a:cubicBezTo>
                  <a:pt x="3970" y="2773"/>
                  <a:pt x="3497" y="2301"/>
                  <a:pt x="3497" y="1734"/>
                </a:cubicBezTo>
                <a:cubicBezTo>
                  <a:pt x="3497" y="1135"/>
                  <a:pt x="3970" y="662"/>
                  <a:pt x="4568" y="662"/>
                </a:cubicBezTo>
                <a:close/>
                <a:moveTo>
                  <a:pt x="7750" y="3529"/>
                </a:moveTo>
                <a:cubicBezTo>
                  <a:pt x="8160" y="3529"/>
                  <a:pt x="8475" y="3844"/>
                  <a:pt x="8475" y="4254"/>
                </a:cubicBezTo>
                <a:cubicBezTo>
                  <a:pt x="8475" y="4632"/>
                  <a:pt x="8160" y="4947"/>
                  <a:pt x="7750" y="4947"/>
                </a:cubicBezTo>
                <a:cubicBezTo>
                  <a:pt x="7372" y="4947"/>
                  <a:pt x="7057" y="4632"/>
                  <a:pt x="7057" y="4254"/>
                </a:cubicBezTo>
                <a:cubicBezTo>
                  <a:pt x="7057" y="3876"/>
                  <a:pt x="7372" y="3529"/>
                  <a:pt x="7750" y="3529"/>
                </a:cubicBezTo>
                <a:close/>
                <a:moveTo>
                  <a:pt x="1733" y="4254"/>
                </a:moveTo>
                <a:cubicBezTo>
                  <a:pt x="2836" y="4254"/>
                  <a:pt x="3812" y="4979"/>
                  <a:pt x="4127" y="6018"/>
                </a:cubicBezTo>
                <a:lnTo>
                  <a:pt x="2678" y="5042"/>
                </a:lnTo>
                <a:cubicBezTo>
                  <a:pt x="2615" y="4991"/>
                  <a:pt x="2537" y="4966"/>
                  <a:pt x="2460" y="4966"/>
                </a:cubicBezTo>
                <a:cubicBezTo>
                  <a:pt x="2344" y="4966"/>
                  <a:pt x="2231" y="5023"/>
                  <a:pt x="2174" y="5136"/>
                </a:cubicBezTo>
                <a:cubicBezTo>
                  <a:pt x="2048" y="5294"/>
                  <a:pt x="2079" y="5546"/>
                  <a:pt x="2268" y="5672"/>
                </a:cubicBezTo>
                <a:lnTo>
                  <a:pt x="3434" y="6459"/>
                </a:lnTo>
                <a:lnTo>
                  <a:pt x="3182" y="6459"/>
                </a:lnTo>
                <a:cubicBezTo>
                  <a:pt x="1890" y="6396"/>
                  <a:pt x="819" y="5451"/>
                  <a:pt x="662" y="4254"/>
                </a:cubicBezTo>
                <a:close/>
                <a:moveTo>
                  <a:pt x="1355" y="7814"/>
                </a:moveTo>
                <a:cubicBezTo>
                  <a:pt x="1733" y="7814"/>
                  <a:pt x="2048" y="8129"/>
                  <a:pt x="2048" y="8539"/>
                </a:cubicBezTo>
                <a:cubicBezTo>
                  <a:pt x="2048" y="8917"/>
                  <a:pt x="1733" y="9232"/>
                  <a:pt x="1355" y="9232"/>
                </a:cubicBezTo>
                <a:cubicBezTo>
                  <a:pt x="945" y="9232"/>
                  <a:pt x="630" y="8917"/>
                  <a:pt x="630" y="8539"/>
                </a:cubicBezTo>
                <a:cubicBezTo>
                  <a:pt x="630" y="8129"/>
                  <a:pt x="945" y="7814"/>
                  <a:pt x="1355" y="7814"/>
                </a:cubicBezTo>
                <a:close/>
                <a:moveTo>
                  <a:pt x="8506" y="8476"/>
                </a:moveTo>
                <a:cubicBezTo>
                  <a:pt x="8317" y="9767"/>
                  <a:pt x="7246" y="10681"/>
                  <a:pt x="5986" y="10681"/>
                </a:cubicBezTo>
                <a:lnTo>
                  <a:pt x="5734" y="10681"/>
                </a:lnTo>
                <a:lnTo>
                  <a:pt x="6900" y="9893"/>
                </a:lnTo>
                <a:cubicBezTo>
                  <a:pt x="7057" y="9799"/>
                  <a:pt x="7089" y="9578"/>
                  <a:pt x="7026" y="9389"/>
                </a:cubicBezTo>
                <a:cubicBezTo>
                  <a:pt x="6940" y="9282"/>
                  <a:pt x="6809" y="9233"/>
                  <a:pt x="6675" y="9233"/>
                </a:cubicBezTo>
                <a:cubicBezTo>
                  <a:pt x="6613" y="9233"/>
                  <a:pt x="6550" y="9243"/>
                  <a:pt x="6490" y="9263"/>
                </a:cubicBezTo>
                <a:lnTo>
                  <a:pt x="5041" y="10271"/>
                </a:lnTo>
                <a:cubicBezTo>
                  <a:pt x="5356" y="9232"/>
                  <a:pt x="6301" y="8476"/>
                  <a:pt x="7435" y="8476"/>
                </a:cubicBezTo>
                <a:close/>
                <a:moveTo>
                  <a:pt x="4600" y="1"/>
                </a:moveTo>
                <a:cubicBezTo>
                  <a:pt x="3623" y="1"/>
                  <a:pt x="2836" y="788"/>
                  <a:pt x="2836" y="1765"/>
                </a:cubicBezTo>
                <a:cubicBezTo>
                  <a:pt x="2836" y="2616"/>
                  <a:pt x="3466" y="3340"/>
                  <a:pt x="4253" y="3498"/>
                </a:cubicBezTo>
                <a:lnTo>
                  <a:pt x="4253" y="4758"/>
                </a:lnTo>
                <a:cubicBezTo>
                  <a:pt x="3655" y="4033"/>
                  <a:pt x="2741" y="3561"/>
                  <a:pt x="1764" y="3561"/>
                </a:cubicBezTo>
                <a:lnTo>
                  <a:pt x="347" y="3561"/>
                </a:lnTo>
                <a:cubicBezTo>
                  <a:pt x="158" y="3561"/>
                  <a:pt x="0" y="3718"/>
                  <a:pt x="0" y="3939"/>
                </a:cubicBezTo>
                <a:cubicBezTo>
                  <a:pt x="0" y="5703"/>
                  <a:pt x="1449" y="7152"/>
                  <a:pt x="3214" y="7152"/>
                </a:cubicBezTo>
                <a:lnTo>
                  <a:pt x="4285" y="7152"/>
                </a:lnTo>
                <a:lnTo>
                  <a:pt x="4285" y="9988"/>
                </a:lnTo>
                <a:cubicBezTo>
                  <a:pt x="3844" y="9547"/>
                  <a:pt x="3340" y="9232"/>
                  <a:pt x="2804" y="9074"/>
                </a:cubicBezTo>
                <a:cubicBezTo>
                  <a:pt x="2836" y="8917"/>
                  <a:pt x="2867" y="8759"/>
                  <a:pt x="2867" y="8602"/>
                </a:cubicBezTo>
                <a:cubicBezTo>
                  <a:pt x="2867" y="7814"/>
                  <a:pt x="2237" y="7184"/>
                  <a:pt x="1449" y="7184"/>
                </a:cubicBezTo>
                <a:cubicBezTo>
                  <a:pt x="662" y="7184"/>
                  <a:pt x="32" y="7814"/>
                  <a:pt x="32" y="8602"/>
                </a:cubicBezTo>
                <a:cubicBezTo>
                  <a:pt x="32" y="9389"/>
                  <a:pt x="662" y="10019"/>
                  <a:pt x="1449" y="10019"/>
                </a:cubicBezTo>
                <a:cubicBezTo>
                  <a:pt x="1796" y="10019"/>
                  <a:pt x="2111" y="9893"/>
                  <a:pt x="2363" y="9673"/>
                </a:cubicBezTo>
                <a:cubicBezTo>
                  <a:pt x="3182" y="9862"/>
                  <a:pt x="3907" y="10429"/>
                  <a:pt x="4285" y="11153"/>
                </a:cubicBezTo>
                <a:lnTo>
                  <a:pt x="4285" y="11847"/>
                </a:lnTo>
                <a:cubicBezTo>
                  <a:pt x="4285" y="12036"/>
                  <a:pt x="4442" y="12193"/>
                  <a:pt x="4631" y="12193"/>
                </a:cubicBezTo>
                <a:cubicBezTo>
                  <a:pt x="4852" y="12193"/>
                  <a:pt x="5009" y="12036"/>
                  <a:pt x="5009" y="11847"/>
                </a:cubicBezTo>
                <a:lnTo>
                  <a:pt x="5009" y="11437"/>
                </a:lnTo>
                <a:lnTo>
                  <a:pt x="6049" y="11437"/>
                </a:lnTo>
                <a:cubicBezTo>
                  <a:pt x="7845" y="11437"/>
                  <a:pt x="9294" y="9988"/>
                  <a:pt x="9294" y="8224"/>
                </a:cubicBezTo>
                <a:cubicBezTo>
                  <a:pt x="9231" y="7971"/>
                  <a:pt x="9042" y="7814"/>
                  <a:pt x="8853" y="7814"/>
                </a:cubicBezTo>
                <a:lnTo>
                  <a:pt x="7435" y="7814"/>
                </a:lnTo>
                <a:cubicBezTo>
                  <a:pt x="6427" y="7814"/>
                  <a:pt x="5545" y="8287"/>
                  <a:pt x="4946" y="9011"/>
                </a:cubicBezTo>
                <a:lnTo>
                  <a:pt x="4946" y="6837"/>
                </a:lnTo>
                <a:cubicBezTo>
                  <a:pt x="5356" y="6081"/>
                  <a:pt x="6081" y="5546"/>
                  <a:pt x="6900" y="5357"/>
                </a:cubicBezTo>
                <a:cubicBezTo>
                  <a:pt x="7120" y="5546"/>
                  <a:pt x="7467" y="5703"/>
                  <a:pt x="7813" y="5703"/>
                </a:cubicBezTo>
                <a:cubicBezTo>
                  <a:pt x="8601" y="5703"/>
                  <a:pt x="9231" y="5073"/>
                  <a:pt x="9231" y="4285"/>
                </a:cubicBezTo>
                <a:cubicBezTo>
                  <a:pt x="9231" y="3498"/>
                  <a:pt x="8601" y="2868"/>
                  <a:pt x="7813" y="2868"/>
                </a:cubicBezTo>
                <a:cubicBezTo>
                  <a:pt x="7026" y="2868"/>
                  <a:pt x="6396" y="3498"/>
                  <a:pt x="6396" y="4285"/>
                </a:cubicBezTo>
                <a:cubicBezTo>
                  <a:pt x="6396" y="4443"/>
                  <a:pt x="6427" y="4600"/>
                  <a:pt x="6459" y="4758"/>
                </a:cubicBezTo>
                <a:cubicBezTo>
                  <a:pt x="5860" y="4947"/>
                  <a:pt x="5356" y="5262"/>
                  <a:pt x="4946" y="5672"/>
                </a:cubicBezTo>
                <a:lnTo>
                  <a:pt x="4946" y="3498"/>
                </a:lnTo>
                <a:cubicBezTo>
                  <a:pt x="5797" y="3340"/>
                  <a:pt x="6364" y="2584"/>
                  <a:pt x="6364" y="1765"/>
                </a:cubicBezTo>
                <a:cubicBezTo>
                  <a:pt x="6364" y="788"/>
                  <a:pt x="5576" y="1"/>
                  <a:pt x="4600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240" name="Google Shape;11240;p79"/>
          <p:cNvGrpSpPr/>
          <p:nvPr/>
        </p:nvGrpSpPr>
        <p:grpSpPr>
          <a:xfrm>
            <a:off x="1126978" y="3030927"/>
            <a:ext cx="635105" cy="634951"/>
            <a:chOff x="-21298675" y="2414425"/>
            <a:chExt cx="306400" cy="306325"/>
          </a:xfrm>
          <a:solidFill>
            <a:srgbClr val="009447"/>
          </a:solidFill>
        </p:grpSpPr>
        <p:sp>
          <p:nvSpPr>
            <p:cNvPr id="11241" name="Google Shape;11241;p79"/>
            <p:cNvSpPr/>
            <p:nvPr/>
          </p:nvSpPr>
          <p:spPr>
            <a:xfrm>
              <a:off x="-21083650" y="2444575"/>
              <a:ext cx="20500" cy="18525"/>
            </a:xfrm>
            <a:custGeom>
              <a:avLst/>
              <a:gdLst/>
              <a:ahLst/>
              <a:cxnLst/>
              <a:rect l="l" t="t" r="r" b="b"/>
              <a:pathLst>
                <a:path w="820" h="74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5"/>
                    <a:pt x="158" y="623"/>
                  </a:cubicBezTo>
                  <a:cubicBezTo>
                    <a:pt x="237" y="702"/>
                    <a:pt x="331" y="741"/>
                    <a:pt x="422" y="741"/>
                  </a:cubicBezTo>
                  <a:cubicBezTo>
                    <a:pt x="512" y="741"/>
                    <a:pt x="599" y="702"/>
                    <a:pt x="662" y="623"/>
                  </a:cubicBezTo>
                  <a:cubicBezTo>
                    <a:pt x="819" y="465"/>
                    <a:pt x="819" y="276"/>
                    <a:pt x="662" y="119"/>
                  </a:cubicBezTo>
                  <a:cubicBezTo>
                    <a:pt x="583" y="40"/>
                    <a:pt x="496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42" name="Google Shape;11242;p79"/>
            <p:cNvSpPr/>
            <p:nvPr/>
          </p:nvSpPr>
          <p:spPr>
            <a:xfrm>
              <a:off x="-21298675" y="2414425"/>
              <a:ext cx="306400" cy="306325"/>
            </a:xfrm>
            <a:custGeom>
              <a:avLst/>
              <a:gdLst/>
              <a:ahLst/>
              <a:cxnLst/>
              <a:rect l="l" t="t" r="r" b="b"/>
              <a:pathLst>
                <a:path w="12256" h="12253" extrusionOk="0">
                  <a:moveTo>
                    <a:pt x="9420" y="695"/>
                  </a:moveTo>
                  <a:cubicBezTo>
                    <a:pt x="9704" y="695"/>
                    <a:pt x="9924" y="695"/>
                    <a:pt x="10176" y="726"/>
                  </a:cubicBezTo>
                  <a:cubicBezTo>
                    <a:pt x="10429" y="789"/>
                    <a:pt x="10555" y="1136"/>
                    <a:pt x="10365" y="1325"/>
                  </a:cubicBezTo>
                  <a:cubicBezTo>
                    <a:pt x="10208" y="1482"/>
                    <a:pt x="10208" y="1671"/>
                    <a:pt x="10365" y="1829"/>
                  </a:cubicBezTo>
                  <a:cubicBezTo>
                    <a:pt x="10444" y="1908"/>
                    <a:pt x="10531" y="1947"/>
                    <a:pt x="10618" y="1947"/>
                  </a:cubicBezTo>
                  <a:cubicBezTo>
                    <a:pt x="10704" y="1947"/>
                    <a:pt x="10791" y="1908"/>
                    <a:pt x="10870" y="1829"/>
                  </a:cubicBezTo>
                  <a:cubicBezTo>
                    <a:pt x="10942" y="1767"/>
                    <a:pt x="11027" y="1739"/>
                    <a:pt x="11111" y="1739"/>
                  </a:cubicBezTo>
                  <a:cubicBezTo>
                    <a:pt x="11283" y="1739"/>
                    <a:pt x="11447" y="1858"/>
                    <a:pt x="11468" y="2049"/>
                  </a:cubicBezTo>
                  <a:cubicBezTo>
                    <a:pt x="11594" y="2711"/>
                    <a:pt x="11563" y="3719"/>
                    <a:pt x="11248" y="4727"/>
                  </a:cubicBezTo>
                  <a:cubicBezTo>
                    <a:pt x="11060" y="4761"/>
                    <a:pt x="10872" y="4778"/>
                    <a:pt x="10684" y="4778"/>
                  </a:cubicBezTo>
                  <a:cubicBezTo>
                    <a:pt x="9833" y="4778"/>
                    <a:pt x="9006" y="4433"/>
                    <a:pt x="8412" y="3814"/>
                  </a:cubicBezTo>
                  <a:cubicBezTo>
                    <a:pt x="7656" y="3058"/>
                    <a:pt x="7341" y="1986"/>
                    <a:pt x="7499" y="978"/>
                  </a:cubicBezTo>
                  <a:cubicBezTo>
                    <a:pt x="8129" y="789"/>
                    <a:pt x="8822" y="695"/>
                    <a:pt x="9420" y="695"/>
                  </a:cubicBezTo>
                  <a:close/>
                  <a:moveTo>
                    <a:pt x="5102" y="1271"/>
                  </a:moveTo>
                  <a:cubicBezTo>
                    <a:pt x="5187" y="1271"/>
                    <a:pt x="5273" y="1278"/>
                    <a:pt x="5356" y="1293"/>
                  </a:cubicBezTo>
                  <a:cubicBezTo>
                    <a:pt x="5293" y="1356"/>
                    <a:pt x="5167" y="1451"/>
                    <a:pt x="5104" y="1514"/>
                  </a:cubicBezTo>
                  <a:cubicBezTo>
                    <a:pt x="4348" y="2270"/>
                    <a:pt x="3781" y="3373"/>
                    <a:pt x="3466" y="4822"/>
                  </a:cubicBezTo>
                  <a:cubicBezTo>
                    <a:pt x="3182" y="4475"/>
                    <a:pt x="3088" y="4034"/>
                    <a:pt x="3088" y="3562"/>
                  </a:cubicBezTo>
                  <a:cubicBezTo>
                    <a:pt x="3088" y="2900"/>
                    <a:pt x="3340" y="2270"/>
                    <a:pt x="3844" y="1797"/>
                  </a:cubicBezTo>
                  <a:cubicBezTo>
                    <a:pt x="4163" y="1478"/>
                    <a:pt x="4639" y="1271"/>
                    <a:pt x="5102" y="1271"/>
                  </a:cubicBezTo>
                  <a:close/>
                  <a:moveTo>
                    <a:pt x="6711" y="1293"/>
                  </a:moveTo>
                  <a:lnTo>
                    <a:pt x="6711" y="1293"/>
                  </a:lnTo>
                  <a:cubicBezTo>
                    <a:pt x="6616" y="2427"/>
                    <a:pt x="7026" y="3530"/>
                    <a:pt x="7845" y="4318"/>
                  </a:cubicBezTo>
                  <a:cubicBezTo>
                    <a:pt x="8562" y="5035"/>
                    <a:pt x="9540" y="5465"/>
                    <a:pt x="10565" y="5465"/>
                  </a:cubicBezTo>
                  <a:cubicBezTo>
                    <a:pt x="10666" y="5465"/>
                    <a:pt x="10768" y="5460"/>
                    <a:pt x="10870" y="5452"/>
                  </a:cubicBezTo>
                  <a:lnTo>
                    <a:pt x="10870" y="5452"/>
                  </a:lnTo>
                  <a:cubicBezTo>
                    <a:pt x="10681" y="5893"/>
                    <a:pt x="10429" y="6303"/>
                    <a:pt x="10082" y="6618"/>
                  </a:cubicBezTo>
                  <a:cubicBezTo>
                    <a:pt x="8444" y="8256"/>
                    <a:pt x="4852" y="8413"/>
                    <a:pt x="3749" y="8413"/>
                  </a:cubicBezTo>
                  <a:cubicBezTo>
                    <a:pt x="3749" y="7311"/>
                    <a:pt x="3907" y="3719"/>
                    <a:pt x="5545" y="2081"/>
                  </a:cubicBezTo>
                  <a:cubicBezTo>
                    <a:pt x="5860" y="1766"/>
                    <a:pt x="6270" y="1482"/>
                    <a:pt x="6711" y="1293"/>
                  </a:cubicBezTo>
                  <a:close/>
                  <a:moveTo>
                    <a:pt x="10838" y="6838"/>
                  </a:moveTo>
                  <a:cubicBezTo>
                    <a:pt x="10964" y="7405"/>
                    <a:pt x="10775" y="7941"/>
                    <a:pt x="10365" y="8382"/>
                  </a:cubicBezTo>
                  <a:cubicBezTo>
                    <a:pt x="9888" y="8860"/>
                    <a:pt x="9239" y="9101"/>
                    <a:pt x="8593" y="9101"/>
                  </a:cubicBezTo>
                  <a:cubicBezTo>
                    <a:pt x="8132" y="9101"/>
                    <a:pt x="7672" y="8978"/>
                    <a:pt x="7278" y="8728"/>
                  </a:cubicBezTo>
                  <a:cubicBezTo>
                    <a:pt x="8759" y="8382"/>
                    <a:pt x="9893" y="7878"/>
                    <a:pt x="10586" y="7122"/>
                  </a:cubicBezTo>
                  <a:cubicBezTo>
                    <a:pt x="10681" y="7027"/>
                    <a:pt x="10775" y="6933"/>
                    <a:pt x="10838" y="6838"/>
                  </a:cubicBezTo>
                  <a:close/>
                  <a:moveTo>
                    <a:pt x="1902" y="8486"/>
                  </a:moveTo>
                  <a:cubicBezTo>
                    <a:pt x="2355" y="8486"/>
                    <a:pt x="2810" y="8652"/>
                    <a:pt x="3151" y="9012"/>
                  </a:cubicBezTo>
                  <a:cubicBezTo>
                    <a:pt x="3718" y="9611"/>
                    <a:pt x="3812" y="10461"/>
                    <a:pt x="3466" y="11123"/>
                  </a:cubicBezTo>
                  <a:cubicBezTo>
                    <a:pt x="3151" y="10619"/>
                    <a:pt x="2804" y="10178"/>
                    <a:pt x="2426" y="9768"/>
                  </a:cubicBezTo>
                  <a:cubicBezTo>
                    <a:pt x="2017" y="9358"/>
                    <a:pt x="1544" y="9012"/>
                    <a:pt x="1040" y="8697"/>
                  </a:cubicBezTo>
                  <a:cubicBezTo>
                    <a:pt x="1304" y="8559"/>
                    <a:pt x="1603" y="8486"/>
                    <a:pt x="1902" y="8486"/>
                  </a:cubicBezTo>
                  <a:close/>
                  <a:moveTo>
                    <a:pt x="9468" y="0"/>
                  </a:moveTo>
                  <a:cubicBezTo>
                    <a:pt x="8905" y="0"/>
                    <a:pt x="8299" y="77"/>
                    <a:pt x="7719" y="222"/>
                  </a:cubicBezTo>
                  <a:cubicBezTo>
                    <a:pt x="7247" y="348"/>
                    <a:pt x="6711" y="537"/>
                    <a:pt x="6112" y="852"/>
                  </a:cubicBezTo>
                  <a:cubicBezTo>
                    <a:pt x="5784" y="699"/>
                    <a:pt x="5436" y="625"/>
                    <a:pt x="5090" y="625"/>
                  </a:cubicBezTo>
                  <a:cubicBezTo>
                    <a:pt x="4442" y="625"/>
                    <a:pt x="3802" y="884"/>
                    <a:pt x="3308" y="1356"/>
                  </a:cubicBezTo>
                  <a:cubicBezTo>
                    <a:pt x="2741" y="1955"/>
                    <a:pt x="2363" y="2774"/>
                    <a:pt x="2363" y="3656"/>
                  </a:cubicBezTo>
                  <a:cubicBezTo>
                    <a:pt x="2363" y="4475"/>
                    <a:pt x="2678" y="5263"/>
                    <a:pt x="3277" y="5893"/>
                  </a:cubicBezTo>
                  <a:cubicBezTo>
                    <a:pt x="3151" y="6649"/>
                    <a:pt x="3088" y="7405"/>
                    <a:pt x="3088" y="8130"/>
                  </a:cubicBezTo>
                  <a:cubicBezTo>
                    <a:pt x="2722" y="7947"/>
                    <a:pt x="2319" y="7854"/>
                    <a:pt x="1916" y="7854"/>
                  </a:cubicBezTo>
                  <a:cubicBezTo>
                    <a:pt x="1278" y="7854"/>
                    <a:pt x="641" y="8088"/>
                    <a:pt x="158" y="8571"/>
                  </a:cubicBezTo>
                  <a:cubicBezTo>
                    <a:pt x="0" y="8728"/>
                    <a:pt x="63" y="9043"/>
                    <a:pt x="252" y="9169"/>
                  </a:cubicBezTo>
                  <a:cubicBezTo>
                    <a:pt x="1481" y="9800"/>
                    <a:pt x="2489" y="10808"/>
                    <a:pt x="3119" y="12036"/>
                  </a:cubicBezTo>
                  <a:cubicBezTo>
                    <a:pt x="3191" y="12180"/>
                    <a:pt x="3315" y="12252"/>
                    <a:pt x="3443" y="12252"/>
                  </a:cubicBezTo>
                  <a:cubicBezTo>
                    <a:pt x="3539" y="12252"/>
                    <a:pt x="3637" y="12212"/>
                    <a:pt x="3718" y="12131"/>
                  </a:cubicBezTo>
                  <a:cubicBezTo>
                    <a:pt x="4506" y="11343"/>
                    <a:pt x="4663" y="10146"/>
                    <a:pt x="4159" y="9201"/>
                  </a:cubicBezTo>
                  <a:cubicBezTo>
                    <a:pt x="4884" y="9201"/>
                    <a:pt x="5671" y="9138"/>
                    <a:pt x="6396" y="9012"/>
                  </a:cubicBezTo>
                  <a:cubicBezTo>
                    <a:pt x="7026" y="9611"/>
                    <a:pt x="7814" y="9926"/>
                    <a:pt x="8633" y="9926"/>
                  </a:cubicBezTo>
                  <a:cubicBezTo>
                    <a:pt x="9452" y="9926"/>
                    <a:pt x="10271" y="9611"/>
                    <a:pt x="10933" y="8980"/>
                  </a:cubicBezTo>
                  <a:cubicBezTo>
                    <a:pt x="11657" y="8224"/>
                    <a:pt x="11878" y="7122"/>
                    <a:pt x="11437" y="6176"/>
                  </a:cubicBezTo>
                  <a:cubicBezTo>
                    <a:pt x="11752" y="5609"/>
                    <a:pt x="11941" y="5042"/>
                    <a:pt x="12067" y="4570"/>
                  </a:cubicBezTo>
                  <a:cubicBezTo>
                    <a:pt x="12224" y="3625"/>
                    <a:pt x="12256" y="2616"/>
                    <a:pt x="12130" y="1923"/>
                  </a:cubicBezTo>
                  <a:cubicBezTo>
                    <a:pt x="12067" y="1419"/>
                    <a:pt x="11626" y="1041"/>
                    <a:pt x="11153" y="1041"/>
                  </a:cubicBezTo>
                  <a:cubicBezTo>
                    <a:pt x="11122" y="537"/>
                    <a:pt x="10775" y="159"/>
                    <a:pt x="10302" y="65"/>
                  </a:cubicBezTo>
                  <a:cubicBezTo>
                    <a:pt x="10043" y="21"/>
                    <a:pt x="9761" y="0"/>
                    <a:pt x="9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43" name="Google Shape;11243;p79"/>
            <p:cNvSpPr/>
            <p:nvPr/>
          </p:nvSpPr>
          <p:spPr>
            <a:xfrm>
              <a:off x="-21171875" y="2521375"/>
              <a:ext cx="73275" cy="66100"/>
            </a:xfrm>
            <a:custGeom>
              <a:avLst/>
              <a:gdLst/>
              <a:ahLst/>
              <a:cxnLst/>
              <a:rect l="l" t="t" r="r" b="b"/>
              <a:pathLst>
                <a:path w="2931" h="2644" extrusionOk="0">
                  <a:moveTo>
                    <a:pt x="1499" y="0"/>
                  </a:moveTo>
                  <a:cubicBezTo>
                    <a:pt x="1471" y="0"/>
                    <a:pt x="1444" y="3"/>
                    <a:pt x="1418" y="8"/>
                  </a:cubicBezTo>
                  <a:lnTo>
                    <a:pt x="1009" y="166"/>
                  </a:lnTo>
                  <a:cubicBezTo>
                    <a:pt x="253" y="386"/>
                    <a:pt x="1" y="1394"/>
                    <a:pt x="568" y="1930"/>
                  </a:cubicBezTo>
                  <a:lnTo>
                    <a:pt x="977" y="2340"/>
                  </a:lnTo>
                  <a:cubicBezTo>
                    <a:pt x="1182" y="2544"/>
                    <a:pt x="1451" y="2643"/>
                    <a:pt x="1720" y="2643"/>
                  </a:cubicBezTo>
                  <a:cubicBezTo>
                    <a:pt x="2154" y="2643"/>
                    <a:pt x="2586" y="2385"/>
                    <a:pt x="2742" y="1898"/>
                  </a:cubicBezTo>
                  <a:lnTo>
                    <a:pt x="2899" y="1457"/>
                  </a:lnTo>
                  <a:cubicBezTo>
                    <a:pt x="2931" y="1268"/>
                    <a:pt x="2805" y="1016"/>
                    <a:pt x="2616" y="985"/>
                  </a:cubicBezTo>
                  <a:cubicBezTo>
                    <a:pt x="2577" y="972"/>
                    <a:pt x="2537" y="966"/>
                    <a:pt x="2498" y="966"/>
                  </a:cubicBezTo>
                  <a:cubicBezTo>
                    <a:pt x="2344" y="966"/>
                    <a:pt x="2200" y="1061"/>
                    <a:pt x="2175" y="1237"/>
                  </a:cubicBezTo>
                  <a:lnTo>
                    <a:pt x="2017" y="1646"/>
                  </a:lnTo>
                  <a:cubicBezTo>
                    <a:pt x="1977" y="1806"/>
                    <a:pt x="1836" y="1890"/>
                    <a:pt x="1682" y="1890"/>
                  </a:cubicBezTo>
                  <a:cubicBezTo>
                    <a:pt x="1593" y="1890"/>
                    <a:pt x="1499" y="1862"/>
                    <a:pt x="1418" y="1804"/>
                  </a:cubicBezTo>
                  <a:lnTo>
                    <a:pt x="1040" y="1426"/>
                  </a:lnTo>
                  <a:cubicBezTo>
                    <a:pt x="851" y="1237"/>
                    <a:pt x="914" y="922"/>
                    <a:pt x="1198" y="827"/>
                  </a:cubicBezTo>
                  <a:lnTo>
                    <a:pt x="1639" y="670"/>
                  </a:lnTo>
                  <a:cubicBezTo>
                    <a:pt x="1828" y="607"/>
                    <a:pt x="1891" y="386"/>
                    <a:pt x="1859" y="229"/>
                  </a:cubicBezTo>
                  <a:cubicBezTo>
                    <a:pt x="1807" y="70"/>
                    <a:pt x="1643" y="0"/>
                    <a:pt x="14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244" name="Google Shape;11244;p79"/>
          <p:cNvGrpSpPr/>
          <p:nvPr/>
        </p:nvGrpSpPr>
        <p:grpSpPr>
          <a:xfrm>
            <a:off x="1126149" y="3820171"/>
            <a:ext cx="636764" cy="593909"/>
            <a:chOff x="-21299475" y="2798025"/>
            <a:chExt cx="307200" cy="286525"/>
          </a:xfrm>
          <a:solidFill>
            <a:srgbClr val="009447"/>
          </a:solidFill>
        </p:grpSpPr>
        <p:sp>
          <p:nvSpPr>
            <p:cNvPr id="11245" name="Google Shape;11245;p79"/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46" name="Google Shape;11246;p79"/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47" name="Google Shape;11247;p79"/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48" name="Google Shape;11248;p79"/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49" name="Google Shape;11249;p79"/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50" name="Google Shape;11250;p79"/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51" name="Google Shape;11251;p79"/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52" name="Google Shape;11252;p79"/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53" name="Google Shape;11253;p79"/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54" name="Google Shape;11254;p79"/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55" name="Google Shape;11255;p79"/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56" name="Google Shape;11256;p79"/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257" name="Google Shape;11257;p79"/>
          <p:cNvSpPr/>
          <p:nvPr/>
        </p:nvSpPr>
        <p:spPr>
          <a:xfrm>
            <a:off x="5021557" y="2253118"/>
            <a:ext cx="630235" cy="628213"/>
          </a:xfrm>
          <a:custGeom>
            <a:avLst/>
            <a:gdLst/>
            <a:ahLst/>
            <a:cxnLst/>
            <a:rect l="l" t="t" r="r" b="b"/>
            <a:pathLst>
              <a:path w="12162" h="12123" extrusionOk="0">
                <a:moveTo>
                  <a:pt x="8192" y="3616"/>
                </a:moveTo>
                <a:cubicBezTo>
                  <a:pt x="8381" y="3616"/>
                  <a:pt x="8539" y="3805"/>
                  <a:pt x="8539" y="3994"/>
                </a:cubicBezTo>
                <a:cubicBezTo>
                  <a:pt x="8539" y="4183"/>
                  <a:pt x="8381" y="4341"/>
                  <a:pt x="8192" y="4341"/>
                </a:cubicBezTo>
                <a:lnTo>
                  <a:pt x="3907" y="4341"/>
                </a:lnTo>
                <a:cubicBezTo>
                  <a:pt x="3687" y="4341"/>
                  <a:pt x="3529" y="4183"/>
                  <a:pt x="3529" y="3994"/>
                </a:cubicBezTo>
                <a:cubicBezTo>
                  <a:pt x="3529" y="3805"/>
                  <a:pt x="3687" y="3616"/>
                  <a:pt x="3907" y="3616"/>
                </a:cubicBezTo>
                <a:close/>
                <a:moveTo>
                  <a:pt x="8948" y="5097"/>
                </a:moveTo>
                <a:cubicBezTo>
                  <a:pt x="9137" y="5097"/>
                  <a:pt x="9295" y="5254"/>
                  <a:pt x="9295" y="5443"/>
                </a:cubicBezTo>
                <a:cubicBezTo>
                  <a:pt x="9295" y="5632"/>
                  <a:pt x="9137" y="5790"/>
                  <a:pt x="8948" y="5790"/>
                </a:cubicBezTo>
                <a:lnTo>
                  <a:pt x="3214" y="5790"/>
                </a:lnTo>
                <a:cubicBezTo>
                  <a:pt x="3025" y="5790"/>
                  <a:pt x="2868" y="5632"/>
                  <a:pt x="2868" y="5443"/>
                </a:cubicBezTo>
                <a:cubicBezTo>
                  <a:pt x="2868" y="5254"/>
                  <a:pt x="3025" y="5097"/>
                  <a:pt x="3214" y="5097"/>
                </a:cubicBezTo>
                <a:close/>
                <a:moveTo>
                  <a:pt x="4600" y="6514"/>
                </a:moveTo>
                <a:cubicBezTo>
                  <a:pt x="4443" y="6703"/>
                  <a:pt x="4317" y="6987"/>
                  <a:pt x="4285" y="7207"/>
                </a:cubicBezTo>
                <a:lnTo>
                  <a:pt x="2490" y="7207"/>
                </a:lnTo>
                <a:cubicBezTo>
                  <a:pt x="2269" y="7207"/>
                  <a:pt x="2112" y="7050"/>
                  <a:pt x="2112" y="6861"/>
                </a:cubicBezTo>
                <a:cubicBezTo>
                  <a:pt x="2112" y="6672"/>
                  <a:pt x="2269" y="6514"/>
                  <a:pt x="2490" y="6514"/>
                </a:cubicBezTo>
                <a:close/>
                <a:moveTo>
                  <a:pt x="9641" y="6514"/>
                </a:moveTo>
                <a:cubicBezTo>
                  <a:pt x="9830" y="6514"/>
                  <a:pt x="9988" y="6672"/>
                  <a:pt x="9988" y="6861"/>
                </a:cubicBezTo>
                <a:cubicBezTo>
                  <a:pt x="9988" y="7050"/>
                  <a:pt x="9830" y="7207"/>
                  <a:pt x="9641" y="7207"/>
                </a:cubicBezTo>
                <a:lnTo>
                  <a:pt x="7845" y="7207"/>
                </a:lnTo>
                <a:cubicBezTo>
                  <a:pt x="7782" y="6955"/>
                  <a:pt x="7688" y="6703"/>
                  <a:pt x="7530" y="6514"/>
                </a:cubicBezTo>
                <a:close/>
                <a:moveTo>
                  <a:pt x="4317" y="7932"/>
                </a:moveTo>
                <a:cubicBezTo>
                  <a:pt x="4380" y="8184"/>
                  <a:pt x="4506" y="8436"/>
                  <a:pt x="4632" y="8625"/>
                </a:cubicBezTo>
                <a:lnTo>
                  <a:pt x="3246" y="8625"/>
                </a:lnTo>
                <a:cubicBezTo>
                  <a:pt x="3025" y="8625"/>
                  <a:pt x="2868" y="8468"/>
                  <a:pt x="2868" y="8279"/>
                </a:cubicBezTo>
                <a:cubicBezTo>
                  <a:pt x="2868" y="8090"/>
                  <a:pt x="3025" y="7932"/>
                  <a:pt x="3246" y="7932"/>
                </a:cubicBezTo>
                <a:close/>
                <a:moveTo>
                  <a:pt x="6050" y="6514"/>
                </a:moveTo>
                <a:cubicBezTo>
                  <a:pt x="6648" y="6514"/>
                  <a:pt x="7121" y="6987"/>
                  <a:pt x="7121" y="7554"/>
                </a:cubicBezTo>
                <a:cubicBezTo>
                  <a:pt x="7121" y="8153"/>
                  <a:pt x="6648" y="8625"/>
                  <a:pt x="6050" y="8625"/>
                </a:cubicBezTo>
                <a:cubicBezTo>
                  <a:pt x="5483" y="8625"/>
                  <a:pt x="5010" y="8153"/>
                  <a:pt x="5010" y="7554"/>
                </a:cubicBezTo>
                <a:cubicBezTo>
                  <a:pt x="5010" y="6987"/>
                  <a:pt x="5483" y="6514"/>
                  <a:pt x="6050" y="6514"/>
                </a:cubicBezTo>
                <a:close/>
                <a:moveTo>
                  <a:pt x="8948" y="7932"/>
                </a:moveTo>
                <a:cubicBezTo>
                  <a:pt x="9137" y="7932"/>
                  <a:pt x="9295" y="8090"/>
                  <a:pt x="9295" y="8279"/>
                </a:cubicBezTo>
                <a:cubicBezTo>
                  <a:pt x="9295" y="8468"/>
                  <a:pt x="9137" y="8625"/>
                  <a:pt x="8948" y="8625"/>
                </a:cubicBezTo>
                <a:lnTo>
                  <a:pt x="7530" y="8625"/>
                </a:lnTo>
                <a:cubicBezTo>
                  <a:pt x="7688" y="8436"/>
                  <a:pt x="7782" y="8216"/>
                  <a:pt x="7845" y="7932"/>
                </a:cubicBezTo>
                <a:close/>
                <a:moveTo>
                  <a:pt x="8192" y="9350"/>
                </a:moveTo>
                <a:cubicBezTo>
                  <a:pt x="8381" y="9350"/>
                  <a:pt x="8539" y="9507"/>
                  <a:pt x="8539" y="9696"/>
                </a:cubicBezTo>
                <a:cubicBezTo>
                  <a:pt x="8539" y="9885"/>
                  <a:pt x="8381" y="10043"/>
                  <a:pt x="8192" y="10043"/>
                </a:cubicBezTo>
                <a:lnTo>
                  <a:pt x="3907" y="10043"/>
                </a:lnTo>
                <a:cubicBezTo>
                  <a:pt x="3687" y="10043"/>
                  <a:pt x="3529" y="9885"/>
                  <a:pt x="3529" y="9696"/>
                </a:cubicBezTo>
                <a:cubicBezTo>
                  <a:pt x="3529" y="9507"/>
                  <a:pt x="3687" y="9350"/>
                  <a:pt x="3907" y="9350"/>
                </a:cubicBezTo>
                <a:close/>
                <a:moveTo>
                  <a:pt x="7467" y="10799"/>
                </a:moveTo>
                <a:cubicBezTo>
                  <a:pt x="7688" y="10799"/>
                  <a:pt x="7845" y="10957"/>
                  <a:pt x="7845" y="11146"/>
                </a:cubicBezTo>
                <a:cubicBezTo>
                  <a:pt x="7845" y="11366"/>
                  <a:pt x="7688" y="11492"/>
                  <a:pt x="7467" y="11492"/>
                </a:cubicBezTo>
                <a:lnTo>
                  <a:pt x="4632" y="11492"/>
                </a:lnTo>
                <a:cubicBezTo>
                  <a:pt x="4443" y="11492"/>
                  <a:pt x="4285" y="11335"/>
                  <a:pt x="4285" y="11146"/>
                </a:cubicBezTo>
                <a:cubicBezTo>
                  <a:pt x="4285" y="10957"/>
                  <a:pt x="4443" y="10799"/>
                  <a:pt x="4632" y="10799"/>
                </a:cubicBezTo>
                <a:close/>
                <a:moveTo>
                  <a:pt x="8917" y="1"/>
                </a:moveTo>
                <a:cubicBezTo>
                  <a:pt x="8830" y="1"/>
                  <a:pt x="8743" y="40"/>
                  <a:pt x="8665" y="119"/>
                </a:cubicBezTo>
                <a:cubicBezTo>
                  <a:pt x="8507" y="276"/>
                  <a:pt x="8507" y="497"/>
                  <a:pt x="8665" y="654"/>
                </a:cubicBezTo>
                <a:lnTo>
                  <a:pt x="9484" y="1474"/>
                </a:lnTo>
                <a:lnTo>
                  <a:pt x="347" y="1474"/>
                </a:lnTo>
                <a:cubicBezTo>
                  <a:pt x="158" y="1474"/>
                  <a:pt x="1" y="1631"/>
                  <a:pt x="1" y="1820"/>
                </a:cubicBezTo>
                <a:cubicBezTo>
                  <a:pt x="1" y="2009"/>
                  <a:pt x="158" y="2167"/>
                  <a:pt x="347" y="2167"/>
                </a:cubicBezTo>
                <a:lnTo>
                  <a:pt x="1639" y="2167"/>
                </a:lnTo>
                <a:lnTo>
                  <a:pt x="820" y="3017"/>
                </a:lnTo>
                <a:cubicBezTo>
                  <a:pt x="662" y="3175"/>
                  <a:pt x="662" y="3364"/>
                  <a:pt x="820" y="3521"/>
                </a:cubicBezTo>
                <a:cubicBezTo>
                  <a:pt x="899" y="3600"/>
                  <a:pt x="985" y="3640"/>
                  <a:pt x="1072" y="3640"/>
                </a:cubicBezTo>
                <a:cubicBezTo>
                  <a:pt x="1159" y="3640"/>
                  <a:pt x="1245" y="3600"/>
                  <a:pt x="1324" y="3521"/>
                </a:cubicBezTo>
                <a:lnTo>
                  <a:pt x="2679" y="2167"/>
                </a:lnTo>
                <a:lnTo>
                  <a:pt x="5735" y="2167"/>
                </a:lnTo>
                <a:lnTo>
                  <a:pt x="5735" y="2923"/>
                </a:lnTo>
                <a:lnTo>
                  <a:pt x="3970" y="2923"/>
                </a:lnTo>
                <a:cubicBezTo>
                  <a:pt x="3372" y="2923"/>
                  <a:pt x="2899" y="3395"/>
                  <a:pt x="2899" y="3994"/>
                </a:cubicBezTo>
                <a:cubicBezTo>
                  <a:pt x="2899" y="4152"/>
                  <a:pt x="2962" y="4246"/>
                  <a:pt x="2994" y="4372"/>
                </a:cubicBezTo>
                <a:cubicBezTo>
                  <a:pt x="2521" y="4498"/>
                  <a:pt x="2206" y="4939"/>
                  <a:pt x="2206" y="5412"/>
                </a:cubicBezTo>
                <a:cubicBezTo>
                  <a:pt x="2206" y="5569"/>
                  <a:pt x="2238" y="5664"/>
                  <a:pt x="2269" y="5790"/>
                </a:cubicBezTo>
                <a:cubicBezTo>
                  <a:pt x="1797" y="5916"/>
                  <a:pt x="1481" y="6357"/>
                  <a:pt x="1481" y="6829"/>
                </a:cubicBezTo>
                <a:cubicBezTo>
                  <a:pt x="1481" y="7334"/>
                  <a:pt x="1797" y="7743"/>
                  <a:pt x="2269" y="7838"/>
                </a:cubicBezTo>
                <a:cubicBezTo>
                  <a:pt x="2238" y="7964"/>
                  <a:pt x="2206" y="8090"/>
                  <a:pt x="2206" y="8247"/>
                </a:cubicBezTo>
                <a:cubicBezTo>
                  <a:pt x="2206" y="8751"/>
                  <a:pt x="2553" y="9129"/>
                  <a:pt x="2994" y="9255"/>
                </a:cubicBezTo>
                <a:cubicBezTo>
                  <a:pt x="2962" y="9381"/>
                  <a:pt x="2899" y="9507"/>
                  <a:pt x="2899" y="9665"/>
                </a:cubicBezTo>
                <a:cubicBezTo>
                  <a:pt x="2899" y="10169"/>
                  <a:pt x="3277" y="10547"/>
                  <a:pt x="3687" y="10673"/>
                </a:cubicBezTo>
                <a:cubicBezTo>
                  <a:pt x="3655" y="10799"/>
                  <a:pt x="3624" y="10925"/>
                  <a:pt x="3624" y="11083"/>
                </a:cubicBezTo>
                <a:cubicBezTo>
                  <a:pt x="3624" y="11650"/>
                  <a:pt x="4096" y="12122"/>
                  <a:pt x="4695" y="12122"/>
                </a:cubicBezTo>
                <a:lnTo>
                  <a:pt x="7530" y="12122"/>
                </a:lnTo>
                <a:cubicBezTo>
                  <a:pt x="8097" y="12122"/>
                  <a:pt x="8570" y="11650"/>
                  <a:pt x="8570" y="11083"/>
                </a:cubicBezTo>
                <a:cubicBezTo>
                  <a:pt x="8570" y="10925"/>
                  <a:pt x="8539" y="10799"/>
                  <a:pt x="8507" y="10673"/>
                </a:cubicBezTo>
                <a:cubicBezTo>
                  <a:pt x="8980" y="10547"/>
                  <a:pt x="9295" y="10137"/>
                  <a:pt x="9295" y="9665"/>
                </a:cubicBezTo>
                <a:cubicBezTo>
                  <a:pt x="9295" y="9507"/>
                  <a:pt x="9263" y="9381"/>
                  <a:pt x="9200" y="9255"/>
                </a:cubicBezTo>
                <a:cubicBezTo>
                  <a:pt x="9673" y="9129"/>
                  <a:pt x="9988" y="8720"/>
                  <a:pt x="9988" y="8247"/>
                </a:cubicBezTo>
                <a:cubicBezTo>
                  <a:pt x="9988" y="8090"/>
                  <a:pt x="9956" y="7964"/>
                  <a:pt x="9925" y="7838"/>
                </a:cubicBezTo>
                <a:cubicBezTo>
                  <a:pt x="10397" y="7712"/>
                  <a:pt x="10712" y="7302"/>
                  <a:pt x="10712" y="6829"/>
                </a:cubicBezTo>
                <a:cubicBezTo>
                  <a:pt x="10712" y="6294"/>
                  <a:pt x="10366" y="5916"/>
                  <a:pt x="9925" y="5790"/>
                </a:cubicBezTo>
                <a:cubicBezTo>
                  <a:pt x="9956" y="5664"/>
                  <a:pt x="9988" y="5569"/>
                  <a:pt x="9988" y="5412"/>
                </a:cubicBezTo>
                <a:cubicBezTo>
                  <a:pt x="9988" y="4876"/>
                  <a:pt x="9641" y="4498"/>
                  <a:pt x="9200" y="4372"/>
                </a:cubicBezTo>
                <a:cubicBezTo>
                  <a:pt x="9263" y="4246"/>
                  <a:pt x="9295" y="4152"/>
                  <a:pt x="9295" y="3994"/>
                </a:cubicBezTo>
                <a:cubicBezTo>
                  <a:pt x="9295" y="3395"/>
                  <a:pt x="8822" y="2923"/>
                  <a:pt x="8224" y="2923"/>
                </a:cubicBezTo>
                <a:lnTo>
                  <a:pt x="6459" y="2923"/>
                </a:lnTo>
                <a:lnTo>
                  <a:pt x="6459" y="2167"/>
                </a:lnTo>
                <a:lnTo>
                  <a:pt x="11815" y="2167"/>
                </a:lnTo>
                <a:cubicBezTo>
                  <a:pt x="12004" y="2167"/>
                  <a:pt x="12162" y="2009"/>
                  <a:pt x="12162" y="1820"/>
                </a:cubicBezTo>
                <a:cubicBezTo>
                  <a:pt x="12162" y="1631"/>
                  <a:pt x="12004" y="1474"/>
                  <a:pt x="11815" y="1474"/>
                </a:cubicBezTo>
                <a:lnTo>
                  <a:pt x="10523" y="1474"/>
                </a:lnTo>
                <a:lnTo>
                  <a:pt x="9169" y="119"/>
                </a:lnTo>
                <a:cubicBezTo>
                  <a:pt x="9090" y="40"/>
                  <a:pt x="9003" y="1"/>
                  <a:pt x="8917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258" name="Google Shape;11258;p79"/>
          <p:cNvSpPr/>
          <p:nvPr/>
        </p:nvSpPr>
        <p:spPr>
          <a:xfrm>
            <a:off x="5020756" y="3031910"/>
            <a:ext cx="631841" cy="633500"/>
          </a:xfrm>
          <a:custGeom>
            <a:avLst/>
            <a:gdLst/>
            <a:ahLst/>
            <a:cxnLst/>
            <a:rect l="l" t="t" r="r" b="b"/>
            <a:pathLst>
              <a:path w="12193" h="12225" extrusionOk="0">
                <a:moveTo>
                  <a:pt x="8601" y="694"/>
                </a:moveTo>
                <a:cubicBezTo>
                  <a:pt x="9011" y="694"/>
                  <a:pt x="9326" y="1009"/>
                  <a:pt x="9326" y="1418"/>
                </a:cubicBezTo>
                <a:cubicBezTo>
                  <a:pt x="9326" y="1796"/>
                  <a:pt x="9011" y="2111"/>
                  <a:pt x="8601" y="2111"/>
                </a:cubicBezTo>
                <a:cubicBezTo>
                  <a:pt x="8223" y="2111"/>
                  <a:pt x="7908" y="1796"/>
                  <a:pt x="7908" y="1418"/>
                </a:cubicBezTo>
                <a:cubicBezTo>
                  <a:pt x="7908" y="1009"/>
                  <a:pt x="8223" y="694"/>
                  <a:pt x="8601" y="694"/>
                </a:cubicBezTo>
                <a:close/>
                <a:moveTo>
                  <a:pt x="10428" y="1418"/>
                </a:moveTo>
                <a:cubicBezTo>
                  <a:pt x="11027" y="1418"/>
                  <a:pt x="11500" y="1891"/>
                  <a:pt x="11500" y="2458"/>
                </a:cubicBezTo>
                <a:cubicBezTo>
                  <a:pt x="11058" y="2238"/>
                  <a:pt x="10586" y="2111"/>
                  <a:pt x="10113" y="2111"/>
                </a:cubicBezTo>
                <a:lnTo>
                  <a:pt x="9861" y="2111"/>
                </a:lnTo>
                <a:cubicBezTo>
                  <a:pt x="9987" y="1922"/>
                  <a:pt x="10082" y="1639"/>
                  <a:pt x="10082" y="1418"/>
                </a:cubicBezTo>
                <a:close/>
                <a:moveTo>
                  <a:pt x="7624" y="2427"/>
                </a:moveTo>
                <a:lnTo>
                  <a:pt x="7624" y="2427"/>
                </a:lnTo>
                <a:cubicBezTo>
                  <a:pt x="7782" y="2616"/>
                  <a:pt x="8034" y="2742"/>
                  <a:pt x="8255" y="2836"/>
                </a:cubicBezTo>
                <a:cubicBezTo>
                  <a:pt x="8223" y="3088"/>
                  <a:pt x="8286" y="3340"/>
                  <a:pt x="8412" y="3466"/>
                </a:cubicBezTo>
                <a:lnTo>
                  <a:pt x="9704" y="4915"/>
                </a:lnTo>
                <a:cubicBezTo>
                  <a:pt x="10239" y="5483"/>
                  <a:pt x="10334" y="6270"/>
                  <a:pt x="9987" y="6932"/>
                </a:cubicBezTo>
                <a:cubicBezTo>
                  <a:pt x="9672" y="7530"/>
                  <a:pt x="9074" y="7877"/>
                  <a:pt x="8412" y="7877"/>
                </a:cubicBezTo>
                <a:lnTo>
                  <a:pt x="7750" y="7877"/>
                </a:lnTo>
                <a:cubicBezTo>
                  <a:pt x="7813" y="7688"/>
                  <a:pt x="7908" y="7467"/>
                  <a:pt x="7908" y="7278"/>
                </a:cubicBezTo>
                <a:lnTo>
                  <a:pt x="7908" y="7152"/>
                </a:lnTo>
                <a:lnTo>
                  <a:pt x="8475" y="7152"/>
                </a:lnTo>
                <a:cubicBezTo>
                  <a:pt x="8853" y="7152"/>
                  <a:pt x="9200" y="6963"/>
                  <a:pt x="9420" y="6617"/>
                </a:cubicBezTo>
                <a:cubicBezTo>
                  <a:pt x="9672" y="6144"/>
                  <a:pt x="9483" y="5609"/>
                  <a:pt x="9326" y="5451"/>
                </a:cubicBezTo>
                <a:lnTo>
                  <a:pt x="7908" y="3970"/>
                </a:lnTo>
                <a:cubicBezTo>
                  <a:pt x="7530" y="3561"/>
                  <a:pt x="7435" y="2931"/>
                  <a:pt x="7624" y="2427"/>
                </a:cubicBezTo>
                <a:close/>
                <a:moveTo>
                  <a:pt x="4398" y="4298"/>
                </a:moveTo>
                <a:cubicBezTo>
                  <a:pt x="4581" y="4298"/>
                  <a:pt x="4764" y="4315"/>
                  <a:pt x="4946" y="4348"/>
                </a:cubicBezTo>
                <a:cubicBezTo>
                  <a:pt x="6238" y="4632"/>
                  <a:pt x="7183" y="5861"/>
                  <a:pt x="7183" y="7278"/>
                </a:cubicBezTo>
                <a:cubicBezTo>
                  <a:pt x="7183" y="7593"/>
                  <a:pt x="6931" y="7877"/>
                  <a:pt x="6616" y="7877"/>
                </a:cubicBezTo>
                <a:lnTo>
                  <a:pt x="2143" y="7877"/>
                </a:lnTo>
                <a:cubicBezTo>
                  <a:pt x="1607" y="7877"/>
                  <a:pt x="1134" y="8003"/>
                  <a:pt x="725" y="8223"/>
                </a:cubicBezTo>
                <a:cubicBezTo>
                  <a:pt x="725" y="7625"/>
                  <a:pt x="1197" y="7152"/>
                  <a:pt x="1796" y="7152"/>
                </a:cubicBezTo>
                <a:lnTo>
                  <a:pt x="5388" y="7152"/>
                </a:lnTo>
                <a:cubicBezTo>
                  <a:pt x="5577" y="7152"/>
                  <a:pt x="5734" y="6995"/>
                  <a:pt x="5734" y="6806"/>
                </a:cubicBezTo>
                <a:cubicBezTo>
                  <a:pt x="5734" y="6617"/>
                  <a:pt x="5577" y="6459"/>
                  <a:pt x="5388" y="6459"/>
                </a:cubicBezTo>
                <a:lnTo>
                  <a:pt x="2930" y="6459"/>
                </a:lnTo>
                <a:cubicBezTo>
                  <a:pt x="3088" y="6018"/>
                  <a:pt x="3497" y="5735"/>
                  <a:pt x="3970" y="5735"/>
                </a:cubicBezTo>
                <a:lnTo>
                  <a:pt x="4663" y="5735"/>
                </a:lnTo>
                <a:cubicBezTo>
                  <a:pt x="4883" y="5735"/>
                  <a:pt x="5041" y="5577"/>
                  <a:pt x="5041" y="5388"/>
                </a:cubicBezTo>
                <a:cubicBezTo>
                  <a:pt x="5041" y="5199"/>
                  <a:pt x="4883" y="5041"/>
                  <a:pt x="4663" y="5041"/>
                </a:cubicBezTo>
                <a:lnTo>
                  <a:pt x="3970" y="5041"/>
                </a:lnTo>
                <a:cubicBezTo>
                  <a:pt x="3088" y="5041"/>
                  <a:pt x="2395" y="5672"/>
                  <a:pt x="2237" y="6459"/>
                </a:cubicBezTo>
                <a:lnTo>
                  <a:pt x="1796" y="6459"/>
                </a:lnTo>
                <a:cubicBezTo>
                  <a:pt x="1733" y="6459"/>
                  <a:pt x="1607" y="6459"/>
                  <a:pt x="1512" y="6491"/>
                </a:cubicBezTo>
                <a:cubicBezTo>
                  <a:pt x="1670" y="5861"/>
                  <a:pt x="2048" y="5293"/>
                  <a:pt x="2552" y="4915"/>
                </a:cubicBezTo>
                <a:cubicBezTo>
                  <a:pt x="3072" y="4519"/>
                  <a:pt x="3728" y="4298"/>
                  <a:pt x="4398" y="4298"/>
                </a:cubicBezTo>
                <a:close/>
                <a:moveTo>
                  <a:pt x="5041" y="8728"/>
                </a:moveTo>
                <a:lnTo>
                  <a:pt x="5041" y="9295"/>
                </a:lnTo>
                <a:lnTo>
                  <a:pt x="4316" y="9295"/>
                </a:lnTo>
                <a:lnTo>
                  <a:pt x="5041" y="8728"/>
                </a:lnTo>
                <a:close/>
                <a:moveTo>
                  <a:pt x="8601" y="1"/>
                </a:moveTo>
                <a:cubicBezTo>
                  <a:pt x="7750" y="1"/>
                  <a:pt x="7089" y="757"/>
                  <a:pt x="7215" y="1607"/>
                </a:cubicBezTo>
                <a:cubicBezTo>
                  <a:pt x="6585" y="2458"/>
                  <a:pt x="6616" y="3655"/>
                  <a:pt x="7309" y="4443"/>
                </a:cubicBezTo>
                <a:lnTo>
                  <a:pt x="8727" y="5955"/>
                </a:lnTo>
                <a:cubicBezTo>
                  <a:pt x="8853" y="6176"/>
                  <a:pt x="8696" y="6491"/>
                  <a:pt x="8412" y="6491"/>
                </a:cubicBezTo>
                <a:lnTo>
                  <a:pt x="7782" y="6491"/>
                </a:lnTo>
                <a:cubicBezTo>
                  <a:pt x="7467" y="5104"/>
                  <a:pt x="6459" y="4002"/>
                  <a:pt x="5073" y="3750"/>
                </a:cubicBezTo>
                <a:cubicBezTo>
                  <a:pt x="4809" y="3688"/>
                  <a:pt x="4546" y="3658"/>
                  <a:pt x="4286" y="3658"/>
                </a:cubicBezTo>
                <a:cubicBezTo>
                  <a:pt x="3490" y="3658"/>
                  <a:pt x="2729" y="3936"/>
                  <a:pt x="2111" y="4411"/>
                </a:cubicBezTo>
                <a:cubicBezTo>
                  <a:pt x="1323" y="5010"/>
                  <a:pt x="851" y="5892"/>
                  <a:pt x="725" y="6837"/>
                </a:cubicBezTo>
                <a:cubicBezTo>
                  <a:pt x="315" y="7152"/>
                  <a:pt x="0" y="7719"/>
                  <a:pt x="0" y="8286"/>
                </a:cubicBezTo>
                <a:lnTo>
                  <a:pt x="0" y="9011"/>
                </a:lnTo>
                <a:cubicBezTo>
                  <a:pt x="0" y="9218"/>
                  <a:pt x="163" y="9357"/>
                  <a:pt x="328" y="9357"/>
                </a:cubicBezTo>
                <a:cubicBezTo>
                  <a:pt x="415" y="9357"/>
                  <a:pt x="502" y="9318"/>
                  <a:pt x="567" y="9232"/>
                </a:cubicBezTo>
                <a:cubicBezTo>
                  <a:pt x="977" y="8854"/>
                  <a:pt x="1512" y="8664"/>
                  <a:pt x="2080" y="8664"/>
                </a:cubicBezTo>
                <a:lnTo>
                  <a:pt x="4033" y="8664"/>
                </a:lnTo>
                <a:lnTo>
                  <a:pt x="2993" y="9452"/>
                </a:lnTo>
                <a:cubicBezTo>
                  <a:pt x="2710" y="9641"/>
                  <a:pt x="2867" y="10082"/>
                  <a:pt x="3182" y="10082"/>
                </a:cubicBezTo>
                <a:lnTo>
                  <a:pt x="4946" y="10082"/>
                </a:lnTo>
                <a:lnTo>
                  <a:pt x="4946" y="11878"/>
                </a:lnTo>
                <a:cubicBezTo>
                  <a:pt x="4946" y="12067"/>
                  <a:pt x="5104" y="12225"/>
                  <a:pt x="5293" y="12225"/>
                </a:cubicBezTo>
                <a:cubicBezTo>
                  <a:pt x="5514" y="12225"/>
                  <a:pt x="5671" y="12067"/>
                  <a:pt x="5671" y="11878"/>
                </a:cubicBezTo>
                <a:lnTo>
                  <a:pt x="5671" y="10082"/>
                </a:lnTo>
                <a:lnTo>
                  <a:pt x="6364" y="10082"/>
                </a:lnTo>
                <a:lnTo>
                  <a:pt x="6364" y="10429"/>
                </a:lnTo>
                <a:cubicBezTo>
                  <a:pt x="6364" y="10618"/>
                  <a:pt x="6522" y="10775"/>
                  <a:pt x="6711" y="10775"/>
                </a:cubicBezTo>
                <a:cubicBezTo>
                  <a:pt x="6931" y="10775"/>
                  <a:pt x="7089" y="10618"/>
                  <a:pt x="7089" y="10429"/>
                </a:cubicBezTo>
                <a:lnTo>
                  <a:pt x="7089" y="9704"/>
                </a:lnTo>
                <a:cubicBezTo>
                  <a:pt x="7089" y="9515"/>
                  <a:pt x="6931" y="9358"/>
                  <a:pt x="6711" y="9358"/>
                </a:cubicBezTo>
                <a:lnTo>
                  <a:pt x="5671" y="9358"/>
                </a:lnTo>
                <a:lnTo>
                  <a:pt x="5671" y="8664"/>
                </a:lnTo>
                <a:lnTo>
                  <a:pt x="8349" y="8664"/>
                </a:lnTo>
                <a:cubicBezTo>
                  <a:pt x="9231" y="8664"/>
                  <a:pt x="10113" y="8129"/>
                  <a:pt x="10554" y="7341"/>
                </a:cubicBezTo>
                <a:cubicBezTo>
                  <a:pt x="11027" y="6396"/>
                  <a:pt x="10901" y="5293"/>
                  <a:pt x="10145" y="4506"/>
                </a:cubicBezTo>
                <a:lnTo>
                  <a:pt x="8822" y="3057"/>
                </a:lnTo>
                <a:lnTo>
                  <a:pt x="8822" y="2994"/>
                </a:lnTo>
                <a:cubicBezTo>
                  <a:pt x="8853" y="2931"/>
                  <a:pt x="8759" y="2931"/>
                  <a:pt x="9987" y="2931"/>
                </a:cubicBezTo>
                <a:cubicBezTo>
                  <a:pt x="10554" y="2931"/>
                  <a:pt x="11058" y="3151"/>
                  <a:pt x="11437" y="3529"/>
                </a:cubicBezTo>
                <a:cubicBezTo>
                  <a:pt x="11523" y="3616"/>
                  <a:pt x="11621" y="3654"/>
                  <a:pt x="11712" y="3654"/>
                </a:cubicBezTo>
                <a:cubicBezTo>
                  <a:pt x="11886" y="3654"/>
                  <a:pt x="12035" y="3515"/>
                  <a:pt x="12035" y="3309"/>
                </a:cubicBezTo>
                <a:lnTo>
                  <a:pt x="12035" y="2584"/>
                </a:lnTo>
                <a:cubicBezTo>
                  <a:pt x="12193" y="1481"/>
                  <a:pt x="11374" y="694"/>
                  <a:pt x="10397" y="694"/>
                </a:cubicBezTo>
                <a:lnTo>
                  <a:pt x="9830" y="694"/>
                </a:lnTo>
                <a:cubicBezTo>
                  <a:pt x="9609" y="284"/>
                  <a:pt x="9137" y="1"/>
                  <a:pt x="8601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259" name="Google Shape;11259;p79"/>
          <p:cNvSpPr/>
          <p:nvPr/>
        </p:nvSpPr>
        <p:spPr>
          <a:xfrm>
            <a:off x="5010131" y="3801502"/>
            <a:ext cx="653088" cy="631841"/>
          </a:xfrm>
          <a:custGeom>
            <a:avLst/>
            <a:gdLst/>
            <a:ahLst/>
            <a:cxnLst/>
            <a:rect l="l" t="t" r="r" b="b"/>
            <a:pathLst>
              <a:path w="12603" h="12193" extrusionOk="0">
                <a:moveTo>
                  <a:pt x="9547" y="5986"/>
                </a:moveTo>
                <a:cubicBezTo>
                  <a:pt x="9767" y="6364"/>
                  <a:pt x="9925" y="6742"/>
                  <a:pt x="10019" y="7152"/>
                </a:cubicBezTo>
                <a:lnTo>
                  <a:pt x="8381" y="7152"/>
                </a:lnTo>
                <a:lnTo>
                  <a:pt x="9547" y="5986"/>
                </a:lnTo>
                <a:close/>
                <a:moveTo>
                  <a:pt x="9988" y="7845"/>
                </a:moveTo>
                <a:cubicBezTo>
                  <a:pt x="9925" y="8255"/>
                  <a:pt x="9767" y="8633"/>
                  <a:pt x="9515" y="8979"/>
                </a:cubicBezTo>
                <a:lnTo>
                  <a:pt x="8381" y="7845"/>
                </a:lnTo>
                <a:close/>
                <a:moveTo>
                  <a:pt x="7152" y="8349"/>
                </a:moveTo>
                <a:lnTo>
                  <a:pt x="7152" y="9987"/>
                </a:lnTo>
                <a:cubicBezTo>
                  <a:pt x="6774" y="9924"/>
                  <a:pt x="6365" y="9767"/>
                  <a:pt x="6018" y="9515"/>
                </a:cubicBezTo>
                <a:lnTo>
                  <a:pt x="7152" y="8349"/>
                </a:lnTo>
                <a:close/>
                <a:moveTo>
                  <a:pt x="7877" y="8349"/>
                </a:moveTo>
                <a:lnTo>
                  <a:pt x="9011" y="9515"/>
                </a:lnTo>
                <a:cubicBezTo>
                  <a:pt x="8665" y="9735"/>
                  <a:pt x="8255" y="9893"/>
                  <a:pt x="7877" y="9987"/>
                </a:cubicBezTo>
                <a:lnTo>
                  <a:pt x="7877" y="8349"/>
                </a:lnTo>
                <a:close/>
                <a:moveTo>
                  <a:pt x="10555" y="4947"/>
                </a:moveTo>
                <a:cubicBezTo>
                  <a:pt x="11815" y="6522"/>
                  <a:pt x="11721" y="8790"/>
                  <a:pt x="10271" y="10240"/>
                </a:cubicBezTo>
                <a:cubicBezTo>
                  <a:pt x="9506" y="11022"/>
                  <a:pt x="8502" y="11409"/>
                  <a:pt x="7503" y="11409"/>
                </a:cubicBezTo>
                <a:cubicBezTo>
                  <a:pt x="6611" y="11409"/>
                  <a:pt x="5723" y="11101"/>
                  <a:pt x="5010" y="10492"/>
                </a:cubicBezTo>
                <a:lnTo>
                  <a:pt x="5514" y="9987"/>
                </a:lnTo>
                <a:cubicBezTo>
                  <a:pt x="6089" y="10447"/>
                  <a:pt x="6788" y="10671"/>
                  <a:pt x="7489" y="10671"/>
                </a:cubicBezTo>
                <a:cubicBezTo>
                  <a:pt x="8325" y="10671"/>
                  <a:pt x="9165" y="10352"/>
                  <a:pt x="9799" y="9735"/>
                </a:cubicBezTo>
                <a:cubicBezTo>
                  <a:pt x="10996" y="8570"/>
                  <a:pt x="11059" y="6711"/>
                  <a:pt x="10051" y="5451"/>
                </a:cubicBezTo>
                <a:lnTo>
                  <a:pt x="10555" y="4947"/>
                </a:lnTo>
                <a:close/>
                <a:moveTo>
                  <a:pt x="5703" y="2143"/>
                </a:moveTo>
                <a:cubicBezTo>
                  <a:pt x="7404" y="2269"/>
                  <a:pt x="8948" y="3371"/>
                  <a:pt x="9641" y="4947"/>
                </a:cubicBezTo>
                <a:lnTo>
                  <a:pt x="4254" y="10334"/>
                </a:lnTo>
                <a:cubicBezTo>
                  <a:pt x="4096" y="10492"/>
                  <a:pt x="4096" y="10681"/>
                  <a:pt x="4254" y="10838"/>
                </a:cubicBezTo>
                <a:cubicBezTo>
                  <a:pt x="4506" y="11090"/>
                  <a:pt x="4758" y="11279"/>
                  <a:pt x="5042" y="11468"/>
                </a:cubicBezTo>
                <a:cubicBezTo>
                  <a:pt x="2584" y="11185"/>
                  <a:pt x="694" y="9137"/>
                  <a:pt x="694" y="6742"/>
                </a:cubicBezTo>
                <a:cubicBezTo>
                  <a:pt x="694" y="4317"/>
                  <a:pt x="2584" y="2300"/>
                  <a:pt x="5010" y="2143"/>
                </a:cubicBezTo>
                <a:lnTo>
                  <a:pt x="5010" y="3056"/>
                </a:lnTo>
                <a:cubicBezTo>
                  <a:pt x="4979" y="2993"/>
                  <a:pt x="4915" y="2993"/>
                  <a:pt x="4884" y="2962"/>
                </a:cubicBezTo>
                <a:cubicBezTo>
                  <a:pt x="4805" y="2883"/>
                  <a:pt x="4719" y="2844"/>
                  <a:pt x="4632" y="2844"/>
                </a:cubicBezTo>
                <a:cubicBezTo>
                  <a:pt x="4545" y="2844"/>
                  <a:pt x="4459" y="2883"/>
                  <a:pt x="4380" y="2962"/>
                </a:cubicBezTo>
                <a:cubicBezTo>
                  <a:pt x="4222" y="3119"/>
                  <a:pt x="4222" y="3308"/>
                  <a:pt x="4380" y="3466"/>
                </a:cubicBezTo>
                <a:cubicBezTo>
                  <a:pt x="4663" y="3750"/>
                  <a:pt x="4979" y="3876"/>
                  <a:pt x="5357" y="3876"/>
                </a:cubicBezTo>
                <a:cubicBezTo>
                  <a:pt x="5766" y="3876"/>
                  <a:pt x="6081" y="3718"/>
                  <a:pt x="6333" y="3466"/>
                </a:cubicBezTo>
                <a:cubicBezTo>
                  <a:pt x="6491" y="3308"/>
                  <a:pt x="6491" y="3119"/>
                  <a:pt x="6333" y="2962"/>
                </a:cubicBezTo>
                <a:cubicBezTo>
                  <a:pt x="6254" y="2883"/>
                  <a:pt x="6168" y="2844"/>
                  <a:pt x="6081" y="2844"/>
                </a:cubicBezTo>
                <a:cubicBezTo>
                  <a:pt x="5995" y="2844"/>
                  <a:pt x="5908" y="2883"/>
                  <a:pt x="5829" y="2962"/>
                </a:cubicBezTo>
                <a:cubicBezTo>
                  <a:pt x="5798" y="2993"/>
                  <a:pt x="5766" y="3056"/>
                  <a:pt x="5703" y="3056"/>
                </a:cubicBezTo>
                <a:lnTo>
                  <a:pt x="5703" y="2143"/>
                </a:lnTo>
                <a:close/>
                <a:moveTo>
                  <a:pt x="3907" y="0"/>
                </a:moveTo>
                <a:cubicBezTo>
                  <a:pt x="3687" y="0"/>
                  <a:pt x="3529" y="158"/>
                  <a:pt x="3529" y="379"/>
                </a:cubicBezTo>
                <a:cubicBezTo>
                  <a:pt x="3529" y="568"/>
                  <a:pt x="3687" y="725"/>
                  <a:pt x="3907" y="725"/>
                </a:cubicBezTo>
                <a:cubicBezTo>
                  <a:pt x="4380" y="725"/>
                  <a:pt x="4758" y="1040"/>
                  <a:pt x="4915" y="1481"/>
                </a:cubicBezTo>
                <a:cubicBezTo>
                  <a:pt x="2175" y="1670"/>
                  <a:pt x="1" y="4002"/>
                  <a:pt x="1" y="6774"/>
                </a:cubicBezTo>
                <a:cubicBezTo>
                  <a:pt x="1" y="9735"/>
                  <a:pt x="2427" y="12193"/>
                  <a:pt x="5420" y="12193"/>
                </a:cubicBezTo>
                <a:cubicBezTo>
                  <a:pt x="5798" y="12193"/>
                  <a:pt x="6144" y="12130"/>
                  <a:pt x="6522" y="12067"/>
                </a:cubicBezTo>
                <a:cubicBezTo>
                  <a:pt x="6858" y="12144"/>
                  <a:pt x="7200" y="12182"/>
                  <a:pt x="7541" y="12182"/>
                </a:cubicBezTo>
                <a:cubicBezTo>
                  <a:pt x="8738" y="12182"/>
                  <a:pt x="9931" y="11714"/>
                  <a:pt x="10838" y="10807"/>
                </a:cubicBezTo>
                <a:cubicBezTo>
                  <a:pt x="12603" y="8948"/>
                  <a:pt x="12603" y="6049"/>
                  <a:pt x="10775" y="4222"/>
                </a:cubicBezTo>
                <a:cubicBezTo>
                  <a:pt x="10697" y="4143"/>
                  <a:pt x="10610" y="4104"/>
                  <a:pt x="10523" y="4104"/>
                </a:cubicBezTo>
                <a:cubicBezTo>
                  <a:pt x="10437" y="4104"/>
                  <a:pt x="10350" y="4143"/>
                  <a:pt x="10271" y="4222"/>
                </a:cubicBezTo>
                <a:lnTo>
                  <a:pt x="10114" y="4380"/>
                </a:lnTo>
                <a:cubicBezTo>
                  <a:pt x="9295" y="2741"/>
                  <a:pt x="7593" y="1544"/>
                  <a:pt x="5640" y="1418"/>
                </a:cubicBezTo>
                <a:cubicBezTo>
                  <a:pt x="5483" y="599"/>
                  <a:pt x="4758" y="0"/>
                  <a:pt x="3907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260" name="Google Shape;11260;p79"/>
          <p:cNvGrpSpPr/>
          <p:nvPr/>
        </p:nvGrpSpPr>
        <p:grpSpPr>
          <a:xfrm>
            <a:off x="8951955" y="2251889"/>
            <a:ext cx="551883" cy="630235"/>
            <a:chOff x="-17545650" y="2051350"/>
            <a:chExt cx="266250" cy="304050"/>
          </a:xfrm>
          <a:solidFill>
            <a:srgbClr val="009447"/>
          </a:solidFill>
        </p:grpSpPr>
        <p:sp>
          <p:nvSpPr>
            <p:cNvPr id="11261" name="Google Shape;11261;p79"/>
            <p:cNvSpPr/>
            <p:nvPr/>
          </p:nvSpPr>
          <p:spPr>
            <a:xfrm>
              <a:off x="-17475550" y="22301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62" name="Google Shape;11262;p79"/>
            <p:cNvSpPr/>
            <p:nvPr/>
          </p:nvSpPr>
          <p:spPr>
            <a:xfrm>
              <a:off x="-17458225" y="22120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63" name="Google Shape;11263;p79"/>
            <p:cNvSpPr/>
            <p:nvPr/>
          </p:nvSpPr>
          <p:spPr>
            <a:xfrm>
              <a:off x="-17493675" y="22120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64" name="Google Shape;11264;p79"/>
            <p:cNvSpPr/>
            <p:nvPr/>
          </p:nvSpPr>
          <p:spPr>
            <a:xfrm>
              <a:off x="-17545650" y="2051350"/>
              <a:ext cx="266250" cy="304050"/>
            </a:xfrm>
            <a:custGeom>
              <a:avLst/>
              <a:gdLst/>
              <a:ahLst/>
              <a:cxnLst/>
              <a:rect l="l" t="t" r="r" b="b"/>
              <a:pathLst>
                <a:path w="10650" h="12162" extrusionOk="0">
                  <a:moveTo>
                    <a:pt x="5640" y="694"/>
                  </a:moveTo>
                  <a:lnTo>
                    <a:pt x="5640" y="1072"/>
                  </a:lnTo>
                  <a:cubicBezTo>
                    <a:pt x="5640" y="1387"/>
                    <a:pt x="5797" y="1671"/>
                    <a:pt x="5986" y="1860"/>
                  </a:cubicBezTo>
                  <a:cubicBezTo>
                    <a:pt x="5797" y="2017"/>
                    <a:pt x="5577" y="2143"/>
                    <a:pt x="5293" y="2143"/>
                  </a:cubicBezTo>
                  <a:cubicBezTo>
                    <a:pt x="5010" y="2143"/>
                    <a:pt x="4789" y="2017"/>
                    <a:pt x="4569" y="1860"/>
                  </a:cubicBezTo>
                  <a:cubicBezTo>
                    <a:pt x="4821" y="1702"/>
                    <a:pt x="4915" y="1387"/>
                    <a:pt x="4915" y="1072"/>
                  </a:cubicBezTo>
                  <a:lnTo>
                    <a:pt x="4915" y="694"/>
                  </a:lnTo>
                  <a:close/>
                  <a:moveTo>
                    <a:pt x="7404" y="2143"/>
                  </a:moveTo>
                  <a:cubicBezTo>
                    <a:pt x="8507" y="2143"/>
                    <a:pt x="9452" y="2868"/>
                    <a:pt x="9799" y="3844"/>
                  </a:cubicBezTo>
                  <a:cubicBezTo>
                    <a:pt x="9893" y="4065"/>
                    <a:pt x="9704" y="4285"/>
                    <a:pt x="9452" y="4285"/>
                  </a:cubicBezTo>
                  <a:lnTo>
                    <a:pt x="8475" y="4285"/>
                  </a:lnTo>
                  <a:cubicBezTo>
                    <a:pt x="8381" y="3403"/>
                    <a:pt x="7971" y="2647"/>
                    <a:pt x="7278" y="2143"/>
                  </a:cubicBezTo>
                  <a:close/>
                  <a:moveTo>
                    <a:pt x="3277" y="2143"/>
                  </a:moveTo>
                  <a:cubicBezTo>
                    <a:pt x="2615" y="2647"/>
                    <a:pt x="2206" y="3435"/>
                    <a:pt x="2080" y="4285"/>
                  </a:cubicBezTo>
                  <a:lnTo>
                    <a:pt x="1103" y="4285"/>
                  </a:lnTo>
                  <a:cubicBezTo>
                    <a:pt x="1092" y="4287"/>
                    <a:pt x="1081" y="4288"/>
                    <a:pt x="1071" y="4288"/>
                  </a:cubicBezTo>
                  <a:cubicBezTo>
                    <a:pt x="893" y="4288"/>
                    <a:pt x="729" y="4052"/>
                    <a:pt x="788" y="3844"/>
                  </a:cubicBezTo>
                  <a:cubicBezTo>
                    <a:pt x="1135" y="2805"/>
                    <a:pt x="2080" y="2143"/>
                    <a:pt x="3151" y="2143"/>
                  </a:cubicBezTo>
                  <a:close/>
                  <a:moveTo>
                    <a:pt x="6428" y="2458"/>
                  </a:moveTo>
                  <a:cubicBezTo>
                    <a:pt x="7152" y="2805"/>
                    <a:pt x="7625" y="3529"/>
                    <a:pt x="7719" y="4317"/>
                  </a:cubicBezTo>
                  <a:lnTo>
                    <a:pt x="2773" y="4317"/>
                  </a:lnTo>
                  <a:cubicBezTo>
                    <a:pt x="2962" y="3529"/>
                    <a:pt x="3435" y="2805"/>
                    <a:pt x="4128" y="2458"/>
                  </a:cubicBezTo>
                  <a:cubicBezTo>
                    <a:pt x="4443" y="2742"/>
                    <a:pt x="4852" y="2899"/>
                    <a:pt x="5293" y="2899"/>
                  </a:cubicBezTo>
                  <a:cubicBezTo>
                    <a:pt x="5734" y="2899"/>
                    <a:pt x="6112" y="2742"/>
                    <a:pt x="6428" y="2458"/>
                  </a:cubicBezTo>
                  <a:close/>
                  <a:moveTo>
                    <a:pt x="9168" y="5010"/>
                  </a:moveTo>
                  <a:lnTo>
                    <a:pt x="9168" y="5861"/>
                  </a:lnTo>
                  <a:lnTo>
                    <a:pt x="9231" y="5861"/>
                  </a:lnTo>
                  <a:cubicBezTo>
                    <a:pt x="9231" y="8381"/>
                    <a:pt x="7656" y="10618"/>
                    <a:pt x="5293" y="11437"/>
                  </a:cubicBezTo>
                  <a:cubicBezTo>
                    <a:pt x="2930" y="10618"/>
                    <a:pt x="1355" y="8350"/>
                    <a:pt x="1355" y="5861"/>
                  </a:cubicBezTo>
                  <a:lnTo>
                    <a:pt x="1355" y="5010"/>
                  </a:lnTo>
                  <a:close/>
                  <a:moveTo>
                    <a:pt x="4600" y="1"/>
                  </a:moveTo>
                  <a:cubicBezTo>
                    <a:pt x="4411" y="1"/>
                    <a:pt x="4254" y="190"/>
                    <a:pt x="4254" y="379"/>
                  </a:cubicBezTo>
                  <a:lnTo>
                    <a:pt x="4254" y="1135"/>
                  </a:lnTo>
                  <a:cubicBezTo>
                    <a:pt x="4254" y="1324"/>
                    <a:pt x="4096" y="1482"/>
                    <a:pt x="3907" y="1482"/>
                  </a:cubicBezTo>
                  <a:lnTo>
                    <a:pt x="3183" y="1482"/>
                  </a:lnTo>
                  <a:cubicBezTo>
                    <a:pt x="1828" y="1482"/>
                    <a:pt x="599" y="2332"/>
                    <a:pt x="158" y="3655"/>
                  </a:cubicBezTo>
                  <a:cubicBezTo>
                    <a:pt x="1" y="4159"/>
                    <a:pt x="253" y="4695"/>
                    <a:pt x="725" y="4916"/>
                  </a:cubicBezTo>
                  <a:lnTo>
                    <a:pt x="725" y="5861"/>
                  </a:lnTo>
                  <a:cubicBezTo>
                    <a:pt x="725" y="7278"/>
                    <a:pt x="1135" y="8602"/>
                    <a:pt x="1985" y="9736"/>
                  </a:cubicBezTo>
                  <a:cubicBezTo>
                    <a:pt x="2804" y="10901"/>
                    <a:pt x="3939" y="11721"/>
                    <a:pt x="5230" y="12162"/>
                  </a:cubicBezTo>
                  <a:lnTo>
                    <a:pt x="5482" y="12162"/>
                  </a:lnTo>
                  <a:cubicBezTo>
                    <a:pt x="6806" y="11721"/>
                    <a:pt x="7908" y="10901"/>
                    <a:pt x="8759" y="9736"/>
                  </a:cubicBezTo>
                  <a:cubicBezTo>
                    <a:pt x="9578" y="8602"/>
                    <a:pt x="10019" y="7278"/>
                    <a:pt x="10019" y="5861"/>
                  </a:cubicBezTo>
                  <a:lnTo>
                    <a:pt x="10019" y="4916"/>
                  </a:lnTo>
                  <a:cubicBezTo>
                    <a:pt x="10397" y="4664"/>
                    <a:pt x="10649" y="4159"/>
                    <a:pt x="10492" y="3655"/>
                  </a:cubicBezTo>
                  <a:cubicBezTo>
                    <a:pt x="10051" y="2332"/>
                    <a:pt x="8822" y="1482"/>
                    <a:pt x="7436" y="1482"/>
                  </a:cubicBezTo>
                  <a:lnTo>
                    <a:pt x="6743" y="1482"/>
                  </a:lnTo>
                  <a:cubicBezTo>
                    <a:pt x="6554" y="1482"/>
                    <a:pt x="6396" y="1324"/>
                    <a:pt x="6396" y="1135"/>
                  </a:cubicBezTo>
                  <a:lnTo>
                    <a:pt x="6396" y="379"/>
                  </a:lnTo>
                  <a:cubicBezTo>
                    <a:pt x="6396" y="190"/>
                    <a:pt x="6238" y="1"/>
                    <a:pt x="60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265" name="Google Shape;11265;p79"/>
          <p:cNvSpPr/>
          <p:nvPr/>
        </p:nvSpPr>
        <p:spPr>
          <a:xfrm>
            <a:off x="8910560" y="3031935"/>
            <a:ext cx="631841" cy="633448"/>
          </a:xfrm>
          <a:custGeom>
            <a:avLst/>
            <a:gdLst/>
            <a:ahLst/>
            <a:cxnLst/>
            <a:rect l="l" t="t" r="r" b="b"/>
            <a:pathLst>
              <a:path w="12193" h="12224" extrusionOk="0">
                <a:moveTo>
                  <a:pt x="6144" y="788"/>
                </a:moveTo>
                <a:cubicBezTo>
                  <a:pt x="6805" y="788"/>
                  <a:pt x="7467" y="914"/>
                  <a:pt x="8097" y="1229"/>
                </a:cubicBezTo>
                <a:cubicBezTo>
                  <a:pt x="7625" y="1859"/>
                  <a:pt x="6931" y="2205"/>
                  <a:pt x="6144" y="2205"/>
                </a:cubicBezTo>
                <a:cubicBezTo>
                  <a:pt x="5356" y="2205"/>
                  <a:pt x="4632" y="1859"/>
                  <a:pt x="4159" y="1229"/>
                </a:cubicBezTo>
                <a:cubicBezTo>
                  <a:pt x="4758" y="945"/>
                  <a:pt x="5482" y="788"/>
                  <a:pt x="6144" y="788"/>
                </a:cubicBezTo>
                <a:close/>
                <a:moveTo>
                  <a:pt x="8727" y="1544"/>
                </a:moveTo>
                <a:cubicBezTo>
                  <a:pt x="9767" y="2268"/>
                  <a:pt x="10523" y="3371"/>
                  <a:pt x="10744" y="4663"/>
                </a:cubicBezTo>
                <a:cubicBezTo>
                  <a:pt x="10775" y="4852"/>
                  <a:pt x="10586" y="5041"/>
                  <a:pt x="10397" y="5041"/>
                </a:cubicBezTo>
                <a:lnTo>
                  <a:pt x="1922" y="5041"/>
                </a:lnTo>
                <a:cubicBezTo>
                  <a:pt x="1639" y="5041"/>
                  <a:pt x="1481" y="4883"/>
                  <a:pt x="1544" y="4663"/>
                </a:cubicBezTo>
                <a:cubicBezTo>
                  <a:pt x="1733" y="3371"/>
                  <a:pt x="2489" y="2268"/>
                  <a:pt x="3529" y="1544"/>
                </a:cubicBezTo>
                <a:cubicBezTo>
                  <a:pt x="4128" y="2363"/>
                  <a:pt x="5104" y="2899"/>
                  <a:pt x="6144" y="2899"/>
                </a:cubicBezTo>
                <a:cubicBezTo>
                  <a:pt x="7152" y="2899"/>
                  <a:pt x="8160" y="2426"/>
                  <a:pt x="8727" y="1544"/>
                </a:cubicBezTo>
                <a:close/>
                <a:moveTo>
                  <a:pt x="10082" y="5765"/>
                </a:moveTo>
                <a:lnTo>
                  <a:pt x="10082" y="6144"/>
                </a:lnTo>
                <a:cubicBezTo>
                  <a:pt x="10082" y="6364"/>
                  <a:pt x="9924" y="6522"/>
                  <a:pt x="9735" y="6522"/>
                </a:cubicBezTo>
                <a:lnTo>
                  <a:pt x="2552" y="6522"/>
                </a:lnTo>
                <a:cubicBezTo>
                  <a:pt x="2363" y="6522"/>
                  <a:pt x="2206" y="6364"/>
                  <a:pt x="2206" y="6144"/>
                </a:cubicBezTo>
                <a:lnTo>
                  <a:pt x="2206" y="5765"/>
                </a:lnTo>
                <a:close/>
                <a:moveTo>
                  <a:pt x="6112" y="0"/>
                </a:moveTo>
                <a:cubicBezTo>
                  <a:pt x="3466" y="0"/>
                  <a:pt x="1229" y="1985"/>
                  <a:pt x="788" y="4505"/>
                </a:cubicBezTo>
                <a:cubicBezTo>
                  <a:pt x="693" y="4978"/>
                  <a:pt x="977" y="5450"/>
                  <a:pt x="1418" y="5639"/>
                </a:cubicBezTo>
                <a:lnTo>
                  <a:pt x="1418" y="6112"/>
                </a:lnTo>
                <a:cubicBezTo>
                  <a:pt x="1418" y="6585"/>
                  <a:pt x="1733" y="6994"/>
                  <a:pt x="2111" y="7152"/>
                </a:cubicBezTo>
                <a:lnTo>
                  <a:pt x="2111" y="7939"/>
                </a:lnTo>
                <a:cubicBezTo>
                  <a:pt x="2111" y="8317"/>
                  <a:pt x="1796" y="8632"/>
                  <a:pt x="1418" y="8632"/>
                </a:cubicBezTo>
                <a:cubicBezTo>
                  <a:pt x="1009" y="8632"/>
                  <a:pt x="693" y="8317"/>
                  <a:pt x="693" y="7939"/>
                </a:cubicBezTo>
                <a:lnTo>
                  <a:pt x="693" y="7561"/>
                </a:lnTo>
                <a:cubicBezTo>
                  <a:pt x="693" y="7372"/>
                  <a:pt x="536" y="7215"/>
                  <a:pt x="347" y="7215"/>
                </a:cubicBezTo>
                <a:cubicBezTo>
                  <a:pt x="158" y="7215"/>
                  <a:pt x="0" y="7372"/>
                  <a:pt x="0" y="7561"/>
                </a:cubicBezTo>
                <a:lnTo>
                  <a:pt x="0" y="7939"/>
                </a:lnTo>
                <a:cubicBezTo>
                  <a:pt x="0" y="8727"/>
                  <a:pt x="630" y="9357"/>
                  <a:pt x="1418" y="9357"/>
                </a:cubicBezTo>
                <a:cubicBezTo>
                  <a:pt x="2206" y="9357"/>
                  <a:pt x="2836" y="8727"/>
                  <a:pt x="2836" y="7939"/>
                </a:cubicBezTo>
                <a:lnTo>
                  <a:pt x="2836" y="7215"/>
                </a:lnTo>
                <a:lnTo>
                  <a:pt x="4285" y="7215"/>
                </a:lnTo>
                <a:lnTo>
                  <a:pt x="4285" y="10806"/>
                </a:lnTo>
                <a:cubicBezTo>
                  <a:pt x="4285" y="11184"/>
                  <a:pt x="3970" y="11499"/>
                  <a:pt x="3592" y="11499"/>
                </a:cubicBezTo>
                <a:cubicBezTo>
                  <a:pt x="3182" y="11499"/>
                  <a:pt x="2867" y="11184"/>
                  <a:pt x="2867" y="10806"/>
                </a:cubicBezTo>
                <a:lnTo>
                  <a:pt x="2867" y="10460"/>
                </a:lnTo>
                <a:cubicBezTo>
                  <a:pt x="2867" y="10239"/>
                  <a:pt x="2710" y="10082"/>
                  <a:pt x="2521" y="10082"/>
                </a:cubicBezTo>
                <a:cubicBezTo>
                  <a:pt x="2332" y="10082"/>
                  <a:pt x="2174" y="10239"/>
                  <a:pt x="2174" y="10460"/>
                </a:cubicBezTo>
                <a:lnTo>
                  <a:pt x="2174" y="10806"/>
                </a:lnTo>
                <a:cubicBezTo>
                  <a:pt x="2174" y="11594"/>
                  <a:pt x="2804" y="12224"/>
                  <a:pt x="3592" y="12224"/>
                </a:cubicBezTo>
                <a:cubicBezTo>
                  <a:pt x="4380" y="12224"/>
                  <a:pt x="5010" y="11594"/>
                  <a:pt x="5010" y="10806"/>
                </a:cubicBezTo>
                <a:lnTo>
                  <a:pt x="5010" y="7215"/>
                </a:lnTo>
                <a:lnTo>
                  <a:pt x="7120" y="7215"/>
                </a:lnTo>
                <a:lnTo>
                  <a:pt x="7120" y="10806"/>
                </a:lnTo>
                <a:cubicBezTo>
                  <a:pt x="7120" y="11594"/>
                  <a:pt x="7751" y="12224"/>
                  <a:pt x="8538" y="12224"/>
                </a:cubicBezTo>
                <a:cubicBezTo>
                  <a:pt x="9326" y="12224"/>
                  <a:pt x="9956" y="11594"/>
                  <a:pt x="9956" y="10806"/>
                </a:cubicBezTo>
                <a:lnTo>
                  <a:pt x="9956" y="10460"/>
                </a:lnTo>
                <a:cubicBezTo>
                  <a:pt x="9956" y="10239"/>
                  <a:pt x="9798" y="10082"/>
                  <a:pt x="9609" y="10082"/>
                </a:cubicBezTo>
                <a:cubicBezTo>
                  <a:pt x="9420" y="10082"/>
                  <a:pt x="9263" y="10239"/>
                  <a:pt x="9263" y="10460"/>
                </a:cubicBezTo>
                <a:lnTo>
                  <a:pt x="9263" y="10806"/>
                </a:lnTo>
                <a:cubicBezTo>
                  <a:pt x="9263" y="11184"/>
                  <a:pt x="8948" y="11499"/>
                  <a:pt x="8538" y="11499"/>
                </a:cubicBezTo>
                <a:cubicBezTo>
                  <a:pt x="8160" y="11499"/>
                  <a:pt x="7845" y="11184"/>
                  <a:pt x="7845" y="10806"/>
                </a:cubicBezTo>
                <a:lnTo>
                  <a:pt x="7845" y="7215"/>
                </a:lnTo>
                <a:lnTo>
                  <a:pt x="9294" y="7215"/>
                </a:lnTo>
                <a:lnTo>
                  <a:pt x="9294" y="7939"/>
                </a:lnTo>
                <a:cubicBezTo>
                  <a:pt x="9294" y="8727"/>
                  <a:pt x="9924" y="9357"/>
                  <a:pt x="10712" y="9357"/>
                </a:cubicBezTo>
                <a:cubicBezTo>
                  <a:pt x="11500" y="9357"/>
                  <a:pt x="12130" y="8727"/>
                  <a:pt x="12130" y="7939"/>
                </a:cubicBezTo>
                <a:lnTo>
                  <a:pt x="12130" y="7561"/>
                </a:lnTo>
                <a:cubicBezTo>
                  <a:pt x="12193" y="7372"/>
                  <a:pt x="12035" y="7215"/>
                  <a:pt x="11846" y="7215"/>
                </a:cubicBezTo>
                <a:cubicBezTo>
                  <a:pt x="11657" y="7215"/>
                  <a:pt x="11500" y="7372"/>
                  <a:pt x="11500" y="7561"/>
                </a:cubicBezTo>
                <a:lnTo>
                  <a:pt x="11500" y="7939"/>
                </a:lnTo>
                <a:cubicBezTo>
                  <a:pt x="11500" y="8317"/>
                  <a:pt x="11185" y="8632"/>
                  <a:pt x="10775" y="8632"/>
                </a:cubicBezTo>
                <a:cubicBezTo>
                  <a:pt x="10397" y="8632"/>
                  <a:pt x="10082" y="8317"/>
                  <a:pt x="10082" y="7939"/>
                </a:cubicBezTo>
                <a:lnTo>
                  <a:pt x="10082" y="7152"/>
                </a:lnTo>
                <a:cubicBezTo>
                  <a:pt x="10523" y="6994"/>
                  <a:pt x="10775" y="6585"/>
                  <a:pt x="10775" y="6112"/>
                </a:cubicBezTo>
                <a:lnTo>
                  <a:pt x="10775" y="5639"/>
                </a:lnTo>
                <a:cubicBezTo>
                  <a:pt x="11216" y="5450"/>
                  <a:pt x="11500" y="4978"/>
                  <a:pt x="11405" y="4505"/>
                </a:cubicBezTo>
                <a:cubicBezTo>
                  <a:pt x="10996" y="1953"/>
                  <a:pt x="8727" y="0"/>
                  <a:pt x="6112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266" name="Google Shape;11266;p79"/>
          <p:cNvGrpSpPr/>
          <p:nvPr/>
        </p:nvGrpSpPr>
        <p:grpSpPr>
          <a:xfrm>
            <a:off x="8912779" y="3820766"/>
            <a:ext cx="630235" cy="592717"/>
            <a:chOff x="-17565350" y="2809825"/>
            <a:chExt cx="304050" cy="285950"/>
          </a:xfrm>
          <a:solidFill>
            <a:srgbClr val="009447"/>
          </a:solidFill>
        </p:grpSpPr>
        <p:sp>
          <p:nvSpPr>
            <p:cNvPr id="11267" name="Google Shape;11267;p79"/>
            <p:cNvSpPr/>
            <p:nvPr/>
          </p:nvSpPr>
          <p:spPr>
            <a:xfrm>
              <a:off x="-17458225" y="2970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68" name="Google Shape;11268;p79"/>
            <p:cNvSpPr/>
            <p:nvPr/>
          </p:nvSpPr>
          <p:spPr>
            <a:xfrm>
              <a:off x="-17385750" y="29705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69" name="Google Shape;11269;p79"/>
            <p:cNvSpPr/>
            <p:nvPr/>
          </p:nvSpPr>
          <p:spPr>
            <a:xfrm>
              <a:off x="-17565350" y="2809825"/>
              <a:ext cx="304050" cy="285950"/>
            </a:xfrm>
            <a:custGeom>
              <a:avLst/>
              <a:gdLst/>
              <a:ahLst/>
              <a:cxnLst/>
              <a:rect l="l" t="t" r="r" b="b"/>
              <a:pathLst>
                <a:path w="12162" h="11438" extrusionOk="0">
                  <a:moveTo>
                    <a:pt x="3183" y="726"/>
                  </a:moveTo>
                  <a:cubicBezTo>
                    <a:pt x="4191" y="726"/>
                    <a:pt x="4979" y="1513"/>
                    <a:pt x="4979" y="2490"/>
                  </a:cubicBezTo>
                  <a:cubicBezTo>
                    <a:pt x="4979" y="3466"/>
                    <a:pt x="4191" y="4254"/>
                    <a:pt x="3183" y="4254"/>
                  </a:cubicBezTo>
                  <a:cubicBezTo>
                    <a:pt x="2206" y="4254"/>
                    <a:pt x="1419" y="3466"/>
                    <a:pt x="1419" y="2490"/>
                  </a:cubicBezTo>
                  <a:cubicBezTo>
                    <a:pt x="1419" y="1545"/>
                    <a:pt x="2206" y="726"/>
                    <a:pt x="3183" y="726"/>
                  </a:cubicBezTo>
                  <a:close/>
                  <a:moveTo>
                    <a:pt x="8980" y="726"/>
                  </a:moveTo>
                  <a:cubicBezTo>
                    <a:pt x="9956" y="726"/>
                    <a:pt x="10744" y="1513"/>
                    <a:pt x="10744" y="2490"/>
                  </a:cubicBezTo>
                  <a:cubicBezTo>
                    <a:pt x="10744" y="3466"/>
                    <a:pt x="9956" y="4254"/>
                    <a:pt x="8980" y="4254"/>
                  </a:cubicBezTo>
                  <a:cubicBezTo>
                    <a:pt x="8003" y="4254"/>
                    <a:pt x="7216" y="3466"/>
                    <a:pt x="7216" y="2490"/>
                  </a:cubicBezTo>
                  <a:cubicBezTo>
                    <a:pt x="7184" y="1545"/>
                    <a:pt x="8003" y="726"/>
                    <a:pt x="8980" y="726"/>
                  </a:cubicBezTo>
                  <a:close/>
                  <a:moveTo>
                    <a:pt x="6491" y="2868"/>
                  </a:moveTo>
                  <a:cubicBezTo>
                    <a:pt x="6648" y="4097"/>
                    <a:pt x="7720" y="5010"/>
                    <a:pt x="8980" y="5010"/>
                  </a:cubicBezTo>
                  <a:cubicBezTo>
                    <a:pt x="9610" y="5010"/>
                    <a:pt x="10208" y="4758"/>
                    <a:pt x="10650" y="4380"/>
                  </a:cubicBezTo>
                  <a:cubicBezTo>
                    <a:pt x="11185" y="5042"/>
                    <a:pt x="11469" y="5924"/>
                    <a:pt x="11469" y="6774"/>
                  </a:cubicBezTo>
                  <a:cubicBezTo>
                    <a:pt x="11469" y="6964"/>
                    <a:pt x="11311" y="7121"/>
                    <a:pt x="11122" y="7121"/>
                  </a:cubicBezTo>
                  <a:lnTo>
                    <a:pt x="10965" y="7121"/>
                  </a:lnTo>
                  <a:cubicBezTo>
                    <a:pt x="10051" y="7121"/>
                    <a:pt x="9137" y="7405"/>
                    <a:pt x="8381" y="7909"/>
                  </a:cubicBezTo>
                  <a:cubicBezTo>
                    <a:pt x="7751" y="8350"/>
                    <a:pt x="7026" y="8602"/>
                    <a:pt x="6239" y="8602"/>
                  </a:cubicBezTo>
                  <a:lnTo>
                    <a:pt x="5955" y="8602"/>
                  </a:lnTo>
                  <a:cubicBezTo>
                    <a:pt x="5168" y="8602"/>
                    <a:pt x="4412" y="8350"/>
                    <a:pt x="3781" y="7909"/>
                  </a:cubicBezTo>
                  <a:cubicBezTo>
                    <a:pt x="2962" y="7373"/>
                    <a:pt x="2049" y="7121"/>
                    <a:pt x="1072" y="7121"/>
                  </a:cubicBezTo>
                  <a:cubicBezTo>
                    <a:pt x="883" y="7121"/>
                    <a:pt x="725" y="6964"/>
                    <a:pt x="725" y="6774"/>
                  </a:cubicBezTo>
                  <a:cubicBezTo>
                    <a:pt x="725" y="5924"/>
                    <a:pt x="978" y="5042"/>
                    <a:pt x="1545" y="4380"/>
                  </a:cubicBezTo>
                  <a:cubicBezTo>
                    <a:pt x="1986" y="4758"/>
                    <a:pt x="2553" y="5010"/>
                    <a:pt x="3183" y="5010"/>
                  </a:cubicBezTo>
                  <a:cubicBezTo>
                    <a:pt x="4443" y="5010"/>
                    <a:pt x="5483" y="4065"/>
                    <a:pt x="5672" y="2868"/>
                  </a:cubicBezTo>
                  <a:close/>
                  <a:moveTo>
                    <a:pt x="1356" y="7877"/>
                  </a:moveTo>
                  <a:cubicBezTo>
                    <a:pt x="2112" y="7909"/>
                    <a:pt x="2805" y="8129"/>
                    <a:pt x="3403" y="8539"/>
                  </a:cubicBezTo>
                  <a:cubicBezTo>
                    <a:pt x="4160" y="9074"/>
                    <a:pt x="5042" y="9326"/>
                    <a:pt x="5955" y="9326"/>
                  </a:cubicBezTo>
                  <a:lnTo>
                    <a:pt x="6239" y="9326"/>
                  </a:lnTo>
                  <a:cubicBezTo>
                    <a:pt x="7153" y="9326"/>
                    <a:pt x="8035" y="9074"/>
                    <a:pt x="8791" y="8539"/>
                  </a:cubicBezTo>
                  <a:cubicBezTo>
                    <a:pt x="9389" y="8161"/>
                    <a:pt x="10145" y="7909"/>
                    <a:pt x="10839" y="7877"/>
                  </a:cubicBezTo>
                  <a:lnTo>
                    <a:pt x="10839" y="7877"/>
                  </a:lnTo>
                  <a:cubicBezTo>
                    <a:pt x="9925" y="9578"/>
                    <a:pt x="8066" y="10713"/>
                    <a:pt x="6113" y="10713"/>
                  </a:cubicBezTo>
                  <a:cubicBezTo>
                    <a:pt x="4097" y="10713"/>
                    <a:pt x="2301" y="9578"/>
                    <a:pt x="1356" y="7877"/>
                  </a:cubicBezTo>
                  <a:close/>
                  <a:moveTo>
                    <a:pt x="3214" y="1"/>
                  </a:moveTo>
                  <a:cubicBezTo>
                    <a:pt x="1828" y="1"/>
                    <a:pt x="725" y="1104"/>
                    <a:pt x="725" y="2490"/>
                  </a:cubicBezTo>
                  <a:cubicBezTo>
                    <a:pt x="725" y="2962"/>
                    <a:pt x="852" y="3403"/>
                    <a:pt x="1072" y="3782"/>
                  </a:cubicBezTo>
                  <a:cubicBezTo>
                    <a:pt x="379" y="4601"/>
                    <a:pt x="1" y="5672"/>
                    <a:pt x="1" y="6774"/>
                  </a:cubicBezTo>
                  <a:cubicBezTo>
                    <a:pt x="1" y="7121"/>
                    <a:pt x="221" y="7436"/>
                    <a:pt x="442" y="7657"/>
                  </a:cubicBezTo>
                  <a:cubicBezTo>
                    <a:pt x="1356" y="9862"/>
                    <a:pt x="3498" y="11437"/>
                    <a:pt x="6081" y="11437"/>
                  </a:cubicBezTo>
                  <a:cubicBezTo>
                    <a:pt x="8633" y="11437"/>
                    <a:pt x="10807" y="9862"/>
                    <a:pt x="11689" y="7657"/>
                  </a:cubicBezTo>
                  <a:cubicBezTo>
                    <a:pt x="12004" y="7436"/>
                    <a:pt x="12162" y="7121"/>
                    <a:pt x="12162" y="6774"/>
                  </a:cubicBezTo>
                  <a:cubicBezTo>
                    <a:pt x="12162" y="5672"/>
                    <a:pt x="11784" y="4664"/>
                    <a:pt x="11122" y="3782"/>
                  </a:cubicBezTo>
                  <a:cubicBezTo>
                    <a:pt x="11343" y="3403"/>
                    <a:pt x="11469" y="2962"/>
                    <a:pt x="11469" y="2490"/>
                  </a:cubicBezTo>
                  <a:cubicBezTo>
                    <a:pt x="11469" y="1104"/>
                    <a:pt x="10366" y="1"/>
                    <a:pt x="8980" y="1"/>
                  </a:cubicBezTo>
                  <a:cubicBezTo>
                    <a:pt x="7720" y="1"/>
                    <a:pt x="6711" y="946"/>
                    <a:pt x="6491" y="2143"/>
                  </a:cubicBezTo>
                  <a:lnTo>
                    <a:pt x="5672" y="2143"/>
                  </a:lnTo>
                  <a:cubicBezTo>
                    <a:pt x="5514" y="915"/>
                    <a:pt x="4475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70" name="Google Shape;11270;p79"/>
            <p:cNvSpPr/>
            <p:nvPr/>
          </p:nvSpPr>
          <p:spPr>
            <a:xfrm>
              <a:off x="-17368425" y="2846075"/>
              <a:ext cx="54350" cy="53575"/>
            </a:xfrm>
            <a:custGeom>
              <a:avLst/>
              <a:gdLst/>
              <a:ahLst/>
              <a:cxnLst/>
              <a:rect l="l" t="t" r="r" b="b"/>
              <a:pathLst>
                <a:path w="2174" h="2143" extrusionOk="0">
                  <a:moveTo>
                    <a:pt x="1103" y="693"/>
                  </a:moveTo>
                  <a:cubicBezTo>
                    <a:pt x="1292" y="693"/>
                    <a:pt x="1449" y="851"/>
                    <a:pt x="1449" y="1040"/>
                  </a:cubicBezTo>
                  <a:cubicBezTo>
                    <a:pt x="1449" y="1229"/>
                    <a:pt x="1292" y="1386"/>
                    <a:pt x="1103" y="1386"/>
                  </a:cubicBezTo>
                  <a:cubicBezTo>
                    <a:pt x="914" y="1386"/>
                    <a:pt x="756" y="1229"/>
                    <a:pt x="756" y="1040"/>
                  </a:cubicBezTo>
                  <a:cubicBezTo>
                    <a:pt x="756" y="851"/>
                    <a:pt x="914" y="693"/>
                    <a:pt x="1103" y="693"/>
                  </a:cubicBezTo>
                  <a:close/>
                  <a:moveTo>
                    <a:pt x="1103" y="0"/>
                  </a:moveTo>
                  <a:cubicBezTo>
                    <a:pt x="504" y="0"/>
                    <a:pt x="32" y="473"/>
                    <a:pt x="32" y="1071"/>
                  </a:cubicBezTo>
                  <a:cubicBezTo>
                    <a:pt x="0" y="1638"/>
                    <a:pt x="504" y="2143"/>
                    <a:pt x="1103" y="2143"/>
                  </a:cubicBezTo>
                  <a:cubicBezTo>
                    <a:pt x="1701" y="2143"/>
                    <a:pt x="2174" y="1670"/>
                    <a:pt x="2174" y="1071"/>
                  </a:cubicBezTo>
                  <a:cubicBezTo>
                    <a:pt x="2174" y="473"/>
                    <a:pt x="1701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71" name="Google Shape;11271;p79"/>
            <p:cNvSpPr/>
            <p:nvPr/>
          </p:nvSpPr>
          <p:spPr>
            <a:xfrm>
              <a:off x="-17511775" y="28460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040" y="693"/>
                  </a:moveTo>
                  <a:cubicBezTo>
                    <a:pt x="1260" y="693"/>
                    <a:pt x="1418" y="851"/>
                    <a:pt x="1418" y="1040"/>
                  </a:cubicBezTo>
                  <a:cubicBezTo>
                    <a:pt x="1418" y="1229"/>
                    <a:pt x="1260" y="1386"/>
                    <a:pt x="1040" y="1386"/>
                  </a:cubicBezTo>
                  <a:cubicBezTo>
                    <a:pt x="851" y="1386"/>
                    <a:pt x="693" y="1229"/>
                    <a:pt x="693" y="1040"/>
                  </a:cubicBezTo>
                  <a:cubicBezTo>
                    <a:pt x="693" y="851"/>
                    <a:pt x="851" y="693"/>
                    <a:pt x="1040" y="693"/>
                  </a:cubicBez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43"/>
                    <a:pt x="1040" y="2143"/>
                  </a:cubicBezTo>
                  <a:cubicBezTo>
                    <a:pt x="1638" y="2143"/>
                    <a:pt x="2111" y="1670"/>
                    <a:pt x="2111" y="1071"/>
                  </a:cubicBezTo>
                  <a:cubicBezTo>
                    <a:pt x="2111" y="473"/>
                    <a:pt x="163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272" name="Google Shape;11272;p79"/>
          <p:cNvSpPr/>
          <p:nvPr/>
        </p:nvSpPr>
        <p:spPr>
          <a:xfrm>
            <a:off x="3574020" y="4595426"/>
            <a:ext cx="480008" cy="628628"/>
          </a:xfrm>
          <a:custGeom>
            <a:avLst/>
            <a:gdLst/>
            <a:ahLst/>
            <a:cxnLst/>
            <a:rect l="l" t="t" r="r" b="b"/>
            <a:pathLst>
              <a:path w="9263" h="12131" extrusionOk="0">
                <a:moveTo>
                  <a:pt x="6207" y="694"/>
                </a:moveTo>
                <a:lnTo>
                  <a:pt x="5829" y="1419"/>
                </a:lnTo>
                <a:lnTo>
                  <a:pt x="3434" y="1419"/>
                </a:lnTo>
                <a:lnTo>
                  <a:pt x="3088" y="694"/>
                </a:lnTo>
                <a:close/>
                <a:moveTo>
                  <a:pt x="2363" y="946"/>
                </a:moveTo>
                <a:lnTo>
                  <a:pt x="2773" y="1671"/>
                </a:lnTo>
                <a:lnTo>
                  <a:pt x="1702" y="2742"/>
                </a:lnTo>
                <a:lnTo>
                  <a:pt x="945" y="2364"/>
                </a:lnTo>
                <a:lnTo>
                  <a:pt x="2363" y="946"/>
                </a:lnTo>
                <a:close/>
                <a:moveTo>
                  <a:pt x="6900" y="946"/>
                </a:moveTo>
                <a:lnTo>
                  <a:pt x="8318" y="2364"/>
                </a:lnTo>
                <a:lnTo>
                  <a:pt x="7561" y="2742"/>
                </a:lnTo>
                <a:lnTo>
                  <a:pt x="6522" y="1671"/>
                </a:lnTo>
                <a:lnTo>
                  <a:pt x="6900" y="946"/>
                </a:lnTo>
                <a:close/>
                <a:moveTo>
                  <a:pt x="725" y="3025"/>
                </a:moveTo>
                <a:lnTo>
                  <a:pt x="1418" y="3372"/>
                </a:lnTo>
                <a:lnTo>
                  <a:pt x="1418" y="8696"/>
                </a:lnTo>
                <a:lnTo>
                  <a:pt x="725" y="9043"/>
                </a:lnTo>
                <a:lnTo>
                  <a:pt x="725" y="3025"/>
                </a:lnTo>
                <a:close/>
                <a:moveTo>
                  <a:pt x="8570" y="3025"/>
                </a:moveTo>
                <a:lnTo>
                  <a:pt x="8570" y="9043"/>
                </a:lnTo>
                <a:lnTo>
                  <a:pt x="7845" y="8696"/>
                </a:lnTo>
                <a:lnTo>
                  <a:pt x="7845" y="3372"/>
                </a:lnTo>
                <a:lnTo>
                  <a:pt x="8570" y="3025"/>
                </a:lnTo>
                <a:close/>
                <a:moveTo>
                  <a:pt x="5923" y="2080"/>
                </a:moveTo>
                <a:lnTo>
                  <a:pt x="7152" y="3277"/>
                </a:lnTo>
                <a:lnTo>
                  <a:pt x="7152" y="8759"/>
                </a:lnTo>
                <a:lnTo>
                  <a:pt x="5923" y="9988"/>
                </a:lnTo>
                <a:lnTo>
                  <a:pt x="3371" y="9988"/>
                </a:lnTo>
                <a:lnTo>
                  <a:pt x="2143" y="8759"/>
                </a:lnTo>
                <a:lnTo>
                  <a:pt x="2143" y="3277"/>
                </a:lnTo>
                <a:lnTo>
                  <a:pt x="3371" y="2080"/>
                </a:lnTo>
                <a:close/>
                <a:moveTo>
                  <a:pt x="1702" y="9358"/>
                </a:moveTo>
                <a:lnTo>
                  <a:pt x="2773" y="10429"/>
                </a:lnTo>
                <a:lnTo>
                  <a:pt x="2395" y="11154"/>
                </a:lnTo>
                <a:lnTo>
                  <a:pt x="945" y="9736"/>
                </a:lnTo>
                <a:lnTo>
                  <a:pt x="1702" y="9358"/>
                </a:lnTo>
                <a:close/>
                <a:moveTo>
                  <a:pt x="7530" y="9358"/>
                </a:moveTo>
                <a:lnTo>
                  <a:pt x="8286" y="9767"/>
                </a:lnTo>
                <a:lnTo>
                  <a:pt x="6868" y="11185"/>
                </a:lnTo>
                <a:lnTo>
                  <a:pt x="6459" y="10429"/>
                </a:lnTo>
                <a:lnTo>
                  <a:pt x="7530" y="9358"/>
                </a:lnTo>
                <a:close/>
                <a:moveTo>
                  <a:pt x="5829" y="10713"/>
                </a:moveTo>
                <a:lnTo>
                  <a:pt x="6207" y="11406"/>
                </a:lnTo>
                <a:lnTo>
                  <a:pt x="3088" y="11406"/>
                </a:lnTo>
                <a:lnTo>
                  <a:pt x="3434" y="10713"/>
                </a:lnTo>
                <a:close/>
                <a:moveTo>
                  <a:pt x="2489" y="1"/>
                </a:moveTo>
                <a:cubicBezTo>
                  <a:pt x="2426" y="1"/>
                  <a:pt x="2300" y="32"/>
                  <a:pt x="2269" y="95"/>
                </a:cubicBezTo>
                <a:lnTo>
                  <a:pt x="126" y="2238"/>
                </a:lnTo>
                <a:cubicBezTo>
                  <a:pt x="63" y="2301"/>
                  <a:pt x="0" y="2395"/>
                  <a:pt x="0" y="2458"/>
                </a:cubicBezTo>
                <a:lnTo>
                  <a:pt x="0" y="9641"/>
                </a:lnTo>
                <a:cubicBezTo>
                  <a:pt x="0" y="9704"/>
                  <a:pt x="63" y="9830"/>
                  <a:pt x="126" y="9862"/>
                </a:cubicBezTo>
                <a:lnTo>
                  <a:pt x="2269" y="12004"/>
                </a:lnTo>
                <a:cubicBezTo>
                  <a:pt x="2332" y="12067"/>
                  <a:pt x="2426" y="12130"/>
                  <a:pt x="2489" y="12130"/>
                </a:cubicBezTo>
                <a:lnTo>
                  <a:pt x="6774" y="12130"/>
                </a:lnTo>
                <a:cubicBezTo>
                  <a:pt x="6868" y="12130"/>
                  <a:pt x="6994" y="12067"/>
                  <a:pt x="7026" y="12004"/>
                </a:cubicBezTo>
                <a:lnTo>
                  <a:pt x="9137" y="9862"/>
                </a:lnTo>
                <a:cubicBezTo>
                  <a:pt x="9231" y="9830"/>
                  <a:pt x="9263" y="9736"/>
                  <a:pt x="9263" y="9641"/>
                </a:cubicBezTo>
                <a:lnTo>
                  <a:pt x="9263" y="2458"/>
                </a:lnTo>
                <a:cubicBezTo>
                  <a:pt x="9263" y="2395"/>
                  <a:pt x="9231" y="2269"/>
                  <a:pt x="9137" y="2238"/>
                </a:cubicBezTo>
                <a:lnTo>
                  <a:pt x="7026" y="95"/>
                </a:lnTo>
                <a:cubicBezTo>
                  <a:pt x="6931" y="32"/>
                  <a:pt x="6868" y="1"/>
                  <a:pt x="6774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273" name="Google Shape;11273;p79"/>
          <p:cNvSpPr/>
          <p:nvPr/>
        </p:nvSpPr>
        <p:spPr>
          <a:xfrm>
            <a:off x="1904845" y="2251279"/>
            <a:ext cx="628628" cy="631893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4632" y="725"/>
                </a:moveTo>
                <a:cubicBezTo>
                  <a:pt x="5609" y="725"/>
                  <a:pt x="6396" y="1513"/>
                  <a:pt x="6396" y="2490"/>
                </a:cubicBezTo>
                <a:cubicBezTo>
                  <a:pt x="6365" y="2679"/>
                  <a:pt x="6522" y="2836"/>
                  <a:pt x="6680" y="2899"/>
                </a:cubicBezTo>
                <a:cubicBezTo>
                  <a:pt x="7341" y="2994"/>
                  <a:pt x="7814" y="3592"/>
                  <a:pt x="7814" y="4317"/>
                </a:cubicBezTo>
                <a:cubicBezTo>
                  <a:pt x="7814" y="4695"/>
                  <a:pt x="7656" y="5042"/>
                  <a:pt x="7404" y="5325"/>
                </a:cubicBezTo>
                <a:cubicBezTo>
                  <a:pt x="7184" y="5483"/>
                  <a:pt x="7278" y="5798"/>
                  <a:pt x="7530" y="5924"/>
                </a:cubicBezTo>
                <a:cubicBezTo>
                  <a:pt x="8129" y="6207"/>
                  <a:pt x="8539" y="6869"/>
                  <a:pt x="8539" y="7530"/>
                </a:cubicBezTo>
                <a:cubicBezTo>
                  <a:pt x="8539" y="8507"/>
                  <a:pt x="7751" y="9295"/>
                  <a:pt x="6774" y="9295"/>
                </a:cubicBezTo>
                <a:lnTo>
                  <a:pt x="4979" y="9295"/>
                </a:lnTo>
                <a:lnTo>
                  <a:pt x="4979" y="6932"/>
                </a:lnTo>
                <a:lnTo>
                  <a:pt x="6333" y="5609"/>
                </a:lnTo>
                <a:cubicBezTo>
                  <a:pt x="6491" y="5451"/>
                  <a:pt x="6491" y="5231"/>
                  <a:pt x="6333" y="5073"/>
                </a:cubicBezTo>
                <a:cubicBezTo>
                  <a:pt x="6254" y="4994"/>
                  <a:pt x="6168" y="4955"/>
                  <a:pt x="6081" y="4955"/>
                </a:cubicBezTo>
                <a:cubicBezTo>
                  <a:pt x="5995" y="4955"/>
                  <a:pt x="5908" y="4994"/>
                  <a:pt x="5829" y="5073"/>
                </a:cubicBezTo>
                <a:lnTo>
                  <a:pt x="4979" y="5924"/>
                </a:lnTo>
                <a:lnTo>
                  <a:pt x="4979" y="2490"/>
                </a:lnTo>
                <a:cubicBezTo>
                  <a:pt x="4979" y="2301"/>
                  <a:pt x="4821" y="2143"/>
                  <a:pt x="4632" y="2143"/>
                </a:cubicBezTo>
                <a:cubicBezTo>
                  <a:pt x="4443" y="2143"/>
                  <a:pt x="4285" y="2301"/>
                  <a:pt x="4285" y="2490"/>
                </a:cubicBezTo>
                <a:lnTo>
                  <a:pt x="4285" y="4506"/>
                </a:lnTo>
                <a:lnTo>
                  <a:pt x="3466" y="3655"/>
                </a:lnTo>
                <a:cubicBezTo>
                  <a:pt x="3388" y="3577"/>
                  <a:pt x="3293" y="3537"/>
                  <a:pt x="3198" y="3537"/>
                </a:cubicBezTo>
                <a:cubicBezTo>
                  <a:pt x="3104" y="3537"/>
                  <a:pt x="3009" y="3577"/>
                  <a:pt x="2931" y="3655"/>
                </a:cubicBezTo>
                <a:cubicBezTo>
                  <a:pt x="2773" y="3844"/>
                  <a:pt x="2773" y="4033"/>
                  <a:pt x="2931" y="4191"/>
                </a:cubicBezTo>
                <a:lnTo>
                  <a:pt x="4285" y="5514"/>
                </a:lnTo>
                <a:lnTo>
                  <a:pt x="4285" y="7373"/>
                </a:lnTo>
                <a:lnTo>
                  <a:pt x="3466" y="6554"/>
                </a:lnTo>
                <a:cubicBezTo>
                  <a:pt x="3388" y="6475"/>
                  <a:pt x="3293" y="6436"/>
                  <a:pt x="3198" y="6436"/>
                </a:cubicBezTo>
                <a:cubicBezTo>
                  <a:pt x="3104" y="6436"/>
                  <a:pt x="3009" y="6475"/>
                  <a:pt x="2931" y="6554"/>
                </a:cubicBezTo>
                <a:cubicBezTo>
                  <a:pt x="2773" y="6711"/>
                  <a:pt x="2773" y="6900"/>
                  <a:pt x="2931" y="7058"/>
                </a:cubicBezTo>
                <a:lnTo>
                  <a:pt x="4285" y="8413"/>
                </a:lnTo>
                <a:lnTo>
                  <a:pt x="4285" y="9295"/>
                </a:lnTo>
                <a:lnTo>
                  <a:pt x="2521" y="9295"/>
                </a:lnTo>
                <a:cubicBezTo>
                  <a:pt x="1513" y="9295"/>
                  <a:pt x="694" y="8507"/>
                  <a:pt x="694" y="7530"/>
                </a:cubicBezTo>
                <a:cubicBezTo>
                  <a:pt x="694" y="6837"/>
                  <a:pt x="1103" y="6207"/>
                  <a:pt x="1734" y="5924"/>
                </a:cubicBezTo>
                <a:cubicBezTo>
                  <a:pt x="1954" y="5798"/>
                  <a:pt x="1986" y="5514"/>
                  <a:pt x="1828" y="5325"/>
                </a:cubicBezTo>
                <a:cubicBezTo>
                  <a:pt x="1576" y="5042"/>
                  <a:pt x="1418" y="4695"/>
                  <a:pt x="1418" y="4317"/>
                </a:cubicBezTo>
                <a:cubicBezTo>
                  <a:pt x="1418" y="3624"/>
                  <a:pt x="1891" y="3057"/>
                  <a:pt x="2584" y="2899"/>
                </a:cubicBezTo>
                <a:cubicBezTo>
                  <a:pt x="2742" y="2836"/>
                  <a:pt x="2899" y="2679"/>
                  <a:pt x="2868" y="2490"/>
                </a:cubicBezTo>
                <a:cubicBezTo>
                  <a:pt x="2868" y="1513"/>
                  <a:pt x="3655" y="725"/>
                  <a:pt x="4632" y="725"/>
                </a:cubicBezTo>
                <a:close/>
                <a:moveTo>
                  <a:pt x="7467" y="725"/>
                </a:moveTo>
                <a:cubicBezTo>
                  <a:pt x="8444" y="725"/>
                  <a:pt x="9295" y="1513"/>
                  <a:pt x="9232" y="2584"/>
                </a:cubicBezTo>
                <a:cubicBezTo>
                  <a:pt x="9232" y="2742"/>
                  <a:pt x="9358" y="2899"/>
                  <a:pt x="9515" y="2931"/>
                </a:cubicBezTo>
                <a:cubicBezTo>
                  <a:pt x="10177" y="3057"/>
                  <a:pt x="10712" y="3624"/>
                  <a:pt x="10712" y="4348"/>
                </a:cubicBezTo>
                <a:cubicBezTo>
                  <a:pt x="10712" y="4726"/>
                  <a:pt x="10555" y="5105"/>
                  <a:pt x="10271" y="5357"/>
                </a:cubicBezTo>
                <a:cubicBezTo>
                  <a:pt x="10082" y="5514"/>
                  <a:pt x="10145" y="5829"/>
                  <a:pt x="10397" y="5955"/>
                </a:cubicBezTo>
                <a:cubicBezTo>
                  <a:pt x="11027" y="6239"/>
                  <a:pt x="11406" y="6900"/>
                  <a:pt x="11406" y="7562"/>
                </a:cubicBezTo>
                <a:cubicBezTo>
                  <a:pt x="11406" y="8570"/>
                  <a:pt x="10586" y="9358"/>
                  <a:pt x="9610" y="9358"/>
                </a:cubicBezTo>
                <a:lnTo>
                  <a:pt x="8507" y="9358"/>
                </a:lnTo>
                <a:cubicBezTo>
                  <a:pt x="8980" y="8885"/>
                  <a:pt x="9232" y="8224"/>
                  <a:pt x="9232" y="7562"/>
                </a:cubicBezTo>
                <a:cubicBezTo>
                  <a:pt x="9232" y="6743"/>
                  <a:pt x="8854" y="5987"/>
                  <a:pt x="8192" y="5514"/>
                </a:cubicBezTo>
                <a:cubicBezTo>
                  <a:pt x="8413" y="5168"/>
                  <a:pt x="8539" y="4789"/>
                  <a:pt x="8539" y="4348"/>
                </a:cubicBezTo>
                <a:cubicBezTo>
                  <a:pt x="8539" y="3435"/>
                  <a:pt x="7940" y="2616"/>
                  <a:pt x="7089" y="2332"/>
                </a:cubicBezTo>
                <a:cubicBezTo>
                  <a:pt x="7058" y="1828"/>
                  <a:pt x="6837" y="1387"/>
                  <a:pt x="6554" y="1009"/>
                </a:cubicBezTo>
                <a:cubicBezTo>
                  <a:pt x="6837" y="788"/>
                  <a:pt x="7152" y="725"/>
                  <a:pt x="7467" y="725"/>
                </a:cubicBezTo>
                <a:close/>
                <a:moveTo>
                  <a:pt x="7121" y="10019"/>
                </a:moveTo>
                <a:lnTo>
                  <a:pt x="7121" y="11469"/>
                </a:lnTo>
                <a:lnTo>
                  <a:pt x="4979" y="11469"/>
                </a:lnTo>
                <a:lnTo>
                  <a:pt x="4979" y="10019"/>
                </a:lnTo>
                <a:close/>
                <a:moveTo>
                  <a:pt x="4632" y="1"/>
                </a:moveTo>
                <a:cubicBezTo>
                  <a:pt x="3340" y="1"/>
                  <a:pt x="2269" y="1009"/>
                  <a:pt x="2175" y="2301"/>
                </a:cubicBezTo>
                <a:cubicBezTo>
                  <a:pt x="1292" y="2616"/>
                  <a:pt x="694" y="3403"/>
                  <a:pt x="694" y="4317"/>
                </a:cubicBezTo>
                <a:cubicBezTo>
                  <a:pt x="694" y="4726"/>
                  <a:pt x="820" y="5136"/>
                  <a:pt x="1072" y="5483"/>
                </a:cubicBezTo>
                <a:cubicBezTo>
                  <a:pt x="379" y="5955"/>
                  <a:pt x="1" y="6711"/>
                  <a:pt x="1" y="7530"/>
                </a:cubicBezTo>
                <a:cubicBezTo>
                  <a:pt x="1" y="8917"/>
                  <a:pt x="1135" y="10019"/>
                  <a:pt x="2521" y="10019"/>
                </a:cubicBezTo>
                <a:lnTo>
                  <a:pt x="4285" y="10019"/>
                </a:lnTo>
                <a:lnTo>
                  <a:pt x="4285" y="11469"/>
                </a:lnTo>
                <a:lnTo>
                  <a:pt x="2521" y="11469"/>
                </a:lnTo>
                <a:cubicBezTo>
                  <a:pt x="2332" y="11469"/>
                  <a:pt x="2175" y="11626"/>
                  <a:pt x="2175" y="11815"/>
                </a:cubicBezTo>
                <a:cubicBezTo>
                  <a:pt x="2175" y="12036"/>
                  <a:pt x="2332" y="12193"/>
                  <a:pt x="2521" y="12193"/>
                </a:cubicBezTo>
                <a:lnTo>
                  <a:pt x="9641" y="12193"/>
                </a:lnTo>
                <a:cubicBezTo>
                  <a:pt x="9830" y="12193"/>
                  <a:pt x="9988" y="12036"/>
                  <a:pt x="9988" y="11815"/>
                </a:cubicBezTo>
                <a:cubicBezTo>
                  <a:pt x="9988" y="11626"/>
                  <a:pt x="9830" y="11469"/>
                  <a:pt x="9641" y="11469"/>
                </a:cubicBezTo>
                <a:lnTo>
                  <a:pt x="7877" y="11469"/>
                </a:lnTo>
                <a:lnTo>
                  <a:pt x="7877" y="10019"/>
                </a:lnTo>
                <a:lnTo>
                  <a:pt x="9610" y="10019"/>
                </a:lnTo>
                <a:cubicBezTo>
                  <a:pt x="10964" y="10019"/>
                  <a:pt x="12130" y="8917"/>
                  <a:pt x="12130" y="7530"/>
                </a:cubicBezTo>
                <a:cubicBezTo>
                  <a:pt x="12130" y="6711"/>
                  <a:pt x="11721" y="5955"/>
                  <a:pt x="11059" y="5483"/>
                </a:cubicBezTo>
                <a:cubicBezTo>
                  <a:pt x="11280" y="5136"/>
                  <a:pt x="11406" y="4726"/>
                  <a:pt x="11406" y="4317"/>
                </a:cubicBezTo>
                <a:cubicBezTo>
                  <a:pt x="11406" y="3403"/>
                  <a:pt x="10838" y="2584"/>
                  <a:pt x="9956" y="2301"/>
                </a:cubicBezTo>
                <a:cubicBezTo>
                  <a:pt x="9830" y="1040"/>
                  <a:pt x="8791" y="1"/>
                  <a:pt x="7467" y="1"/>
                </a:cubicBezTo>
                <a:cubicBezTo>
                  <a:pt x="6963" y="1"/>
                  <a:pt x="6459" y="158"/>
                  <a:pt x="6050" y="442"/>
                </a:cubicBezTo>
                <a:cubicBezTo>
                  <a:pt x="5672" y="158"/>
                  <a:pt x="5168" y="1"/>
                  <a:pt x="4632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274" name="Google Shape;11274;p79"/>
          <p:cNvSpPr/>
          <p:nvPr/>
        </p:nvSpPr>
        <p:spPr>
          <a:xfrm>
            <a:off x="1904845" y="3032919"/>
            <a:ext cx="628628" cy="631479"/>
          </a:xfrm>
          <a:custGeom>
            <a:avLst/>
            <a:gdLst/>
            <a:ahLst/>
            <a:cxnLst/>
            <a:rect l="l" t="t" r="r" b="b"/>
            <a:pathLst>
              <a:path w="12131" h="12186" extrusionOk="0">
                <a:moveTo>
                  <a:pt x="6050" y="1442"/>
                </a:moveTo>
                <a:cubicBezTo>
                  <a:pt x="6396" y="1442"/>
                  <a:pt x="6774" y="1757"/>
                  <a:pt x="6774" y="2167"/>
                </a:cubicBezTo>
                <a:cubicBezTo>
                  <a:pt x="6774" y="2576"/>
                  <a:pt x="6459" y="2891"/>
                  <a:pt x="6050" y="2891"/>
                </a:cubicBezTo>
                <a:cubicBezTo>
                  <a:pt x="5672" y="2891"/>
                  <a:pt x="5357" y="2576"/>
                  <a:pt x="5357" y="2167"/>
                </a:cubicBezTo>
                <a:cubicBezTo>
                  <a:pt x="5357" y="1789"/>
                  <a:pt x="5672" y="1442"/>
                  <a:pt x="6050" y="1442"/>
                </a:cubicBezTo>
                <a:close/>
                <a:moveTo>
                  <a:pt x="6018" y="3585"/>
                </a:moveTo>
                <a:cubicBezTo>
                  <a:pt x="6207" y="3585"/>
                  <a:pt x="6365" y="3742"/>
                  <a:pt x="6365" y="3963"/>
                </a:cubicBezTo>
                <a:lnTo>
                  <a:pt x="6365" y="4309"/>
                </a:lnTo>
                <a:cubicBezTo>
                  <a:pt x="6239" y="4467"/>
                  <a:pt x="6176" y="4593"/>
                  <a:pt x="6018" y="4782"/>
                </a:cubicBezTo>
                <a:cubicBezTo>
                  <a:pt x="5861" y="4593"/>
                  <a:pt x="5766" y="4467"/>
                  <a:pt x="5672" y="4309"/>
                </a:cubicBezTo>
                <a:lnTo>
                  <a:pt x="5672" y="3963"/>
                </a:lnTo>
                <a:cubicBezTo>
                  <a:pt x="5672" y="3742"/>
                  <a:pt x="5829" y="3585"/>
                  <a:pt x="6018" y="3585"/>
                </a:cubicBezTo>
                <a:close/>
                <a:moveTo>
                  <a:pt x="1009" y="2891"/>
                </a:moveTo>
                <a:cubicBezTo>
                  <a:pt x="2710" y="2891"/>
                  <a:pt x="4317" y="3679"/>
                  <a:pt x="5325" y="5002"/>
                </a:cubicBezTo>
                <a:lnTo>
                  <a:pt x="1544" y="5002"/>
                </a:lnTo>
                <a:cubicBezTo>
                  <a:pt x="1040" y="5002"/>
                  <a:pt x="662" y="4624"/>
                  <a:pt x="662" y="4152"/>
                </a:cubicBezTo>
                <a:lnTo>
                  <a:pt x="662" y="3238"/>
                </a:lnTo>
                <a:cubicBezTo>
                  <a:pt x="662" y="3049"/>
                  <a:pt x="820" y="2891"/>
                  <a:pt x="1009" y="2891"/>
                </a:cubicBezTo>
                <a:close/>
                <a:moveTo>
                  <a:pt x="11059" y="2891"/>
                </a:moveTo>
                <a:cubicBezTo>
                  <a:pt x="11248" y="2891"/>
                  <a:pt x="11406" y="3049"/>
                  <a:pt x="11406" y="3238"/>
                </a:cubicBezTo>
                <a:lnTo>
                  <a:pt x="11406" y="4152"/>
                </a:lnTo>
                <a:cubicBezTo>
                  <a:pt x="11406" y="4624"/>
                  <a:pt x="11027" y="5002"/>
                  <a:pt x="10555" y="5002"/>
                </a:cubicBezTo>
                <a:lnTo>
                  <a:pt x="6774" y="5002"/>
                </a:lnTo>
                <a:cubicBezTo>
                  <a:pt x="7782" y="3679"/>
                  <a:pt x="9358" y="2891"/>
                  <a:pt x="11059" y="2891"/>
                </a:cubicBezTo>
                <a:close/>
                <a:moveTo>
                  <a:pt x="6018" y="5884"/>
                </a:moveTo>
                <a:lnTo>
                  <a:pt x="6365" y="6231"/>
                </a:lnTo>
                <a:lnTo>
                  <a:pt x="6365" y="6798"/>
                </a:lnTo>
                <a:cubicBezTo>
                  <a:pt x="6365" y="6987"/>
                  <a:pt x="6207" y="7145"/>
                  <a:pt x="6018" y="7145"/>
                </a:cubicBezTo>
                <a:cubicBezTo>
                  <a:pt x="5829" y="7145"/>
                  <a:pt x="5672" y="6987"/>
                  <a:pt x="5672" y="6798"/>
                </a:cubicBezTo>
                <a:lnTo>
                  <a:pt x="5672" y="6231"/>
                </a:lnTo>
                <a:lnTo>
                  <a:pt x="6018" y="5884"/>
                </a:lnTo>
                <a:close/>
                <a:moveTo>
                  <a:pt x="9893" y="5727"/>
                </a:moveTo>
                <a:cubicBezTo>
                  <a:pt x="10334" y="5727"/>
                  <a:pt x="10744" y="6105"/>
                  <a:pt x="10744" y="6578"/>
                </a:cubicBezTo>
                <a:lnTo>
                  <a:pt x="10744" y="6798"/>
                </a:lnTo>
                <a:lnTo>
                  <a:pt x="10712" y="6798"/>
                </a:lnTo>
                <a:cubicBezTo>
                  <a:pt x="10712" y="6987"/>
                  <a:pt x="10555" y="7145"/>
                  <a:pt x="10334" y="7145"/>
                </a:cubicBezTo>
                <a:cubicBezTo>
                  <a:pt x="9043" y="7145"/>
                  <a:pt x="7814" y="6641"/>
                  <a:pt x="6932" y="5727"/>
                </a:cubicBezTo>
                <a:close/>
                <a:moveTo>
                  <a:pt x="5136" y="5758"/>
                </a:moveTo>
                <a:cubicBezTo>
                  <a:pt x="4254" y="6672"/>
                  <a:pt x="3025" y="7176"/>
                  <a:pt x="1734" y="7176"/>
                </a:cubicBezTo>
                <a:cubicBezTo>
                  <a:pt x="1513" y="7145"/>
                  <a:pt x="1355" y="6987"/>
                  <a:pt x="1355" y="6798"/>
                </a:cubicBezTo>
                <a:lnTo>
                  <a:pt x="1355" y="6578"/>
                </a:lnTo>
                <a:cubicBezTo>
                  <a:pt x="1355" y="6357"/>
                  <a:pt x="1450" y="6168"/>
                  <a:pt x="1607" y="6010"/>
                </a:cubicBezTo>
                <a:cubicBezTo>
                  <a:pt x="1765" y="5853"/>
                  <a:pt x="1986" y="5758"/>
                  <a:pt x="2206" y="5758"/>
                </a:cubicBezTo>
                <a:close/>
                <a:moveTo>
                  <a:pt x="4616" y="1"/>
                </a:moveTo>
                <a:cubicBezTo>
                  <a:pt x="4522" y="1"/>
                  <a:pt x="4427" y="40"/>
                  <a:pt x="4348" y="119"/>
                </a:cubicBezTo>
                <a:cubicBezTo>
                  <a:pt x="4191" y="277"/>
                  <a:pt x="4191" y="466"/>
                  <a:pt x="4348" y="655"/>
                </a:cubicBezTo>
                <a:lnTo>
                  <a:pt x="4947" y="1222"/>
                </a:lnTo>
                <a:cubicBezTo>
                  <a:pt x="4726" y="1505"/>
                  <a:pt x="4600" y="1820"/>
                  <a:pt x="4600" y="2167"/>
                </a:cubicBezTo>
                <a:cubicBezTo>
                  <a:pt x="4600" y="2639"/>
                  <a:pt x="4821" y="3049"/>
                  <a:pt x="5199" y="3333"/>
                </a:cubicBezTo>
                <a:cubicBezTo>
                  <a:pt x="5105" y="3427"/>
                  <a:pt x="5073" y="3522"/>
                  <a:pt x="5042" y="3679"/>
                </a:cubicBezTo>
                <a:cubicBezTo>
                  <a:pt x="3939" y="2734"/>
                  <a:pt x="2521" y="2167"/>
                  <a:pt x="1040" y="2167"/>
                </a:cubicBezTo>
                <a:cubicBezTo>
                  <a:pt x="473" y="2167"/>
                  <a:pt x="1" y="2639"/>
                  <a:pt x="1" y="3238"/>
                </a:cubicBezTo>
                <a:lnTo>
                  <a:pt x="1" y="4152"/>
                </a:lnTo>
                <a:cubicBezTo>
                  <a:pt x="1" y="4845"/>
                  <a:pt x="410" y="5412"/>
                  <a:pt x="1009" y="5632"/>
                </a:cubicBezTo>
                <a:cubicBezTo>
                  <a:pt x="820" y="5916"/>
                  <a:pt x="694" y="6231"/>
                  <a:pt x="694" y="6578"/>
                </a:cubicBezTo>
                <a:lnTo>
                  <a:pt x="694" y="6798"/>
                </a:lnTo>
                <a:cubicBezTo>
                  <a:pt x="694" y="7365"/>
                  <a:pt x="1166" y="7838"/>
                  <a:pt x="1765" y="7838"/>
                </a:cubicBezTo>
                <a:cubicBezTo>
                  <a:pt x="2931" y="7838"/>
                  <a:pt x="4033" y="7491"/>
                  <a:pt x="4979" y="6830"/>
                </a:cubicBezTo>
                <a:cubicBezTo>
                  <a:pt x="4979" y="7271"/>
                  <a:pt x="5294" y="7649"/>
                  <a:pt x="5703" y="7806"/>
                </a:cubicBezTo>
                <a:lnTo>
                  <a:pt x="5703" y="11839"/>
                </a:lnTo>
                <a:cubicBezTo>
                  <a:pt x="5703" y="12028"/>
                  <a:pt x="5861" y="12185"/>
                  <a:pt x="6050" y="12185"/>
                </a:cubicBezTo>
                <a:cubicBezTo>
                  <a:pt x="6239" y="12185"/>
                  <a:pt x="6396" y="12028"/>
                  <a:pt x="6396" y="11839"/>
                </a:cubicBezTo>
                <a:lnTo>
                  <a:pt x="6396" y="7806"/>
                </a:lnTo>
                <a:cubicBezTo>
                  <a:pt x="6806" y="7649"/>
                  <a:pt x="7121" y="7302"/>
                  <a:pt x="7121" y="6830"/>
                </a:cubicBezTo>
                <a:cubicBezTo>
                  <a:pt x="8066" y="7491"/>
                  <a:pt x="9200" y="7838"/>
                  <a:pt x="10334" y="7838"/>
                </a:cubicBezTo>
                <a:cubicBezTo>
                  <a:pt x="10933" y="7838"/>
                  <a:pt x="11406" y="7365"/>
                  <a:pt x="11406" y="6798"/>
                </a:cubicBezTo>
                <a:lnTo>
                  <a:pt x="11406" y="6578"/>
                </a:lnTo>
                <a:cubicBezTo>
                  <a:pt x="11406" y="6231"/>
                  <a:pt x="11280" y="5916"/>
                  <a:pt x="11090" y="5632"/>
                </a:cubicBezTo>
                <a:cubicBezTo>
                  <a:pt x="11689" y="5443"/>
                  <a:pt x="12130" y="4845"/>
                  <a:pt x="12130" y="4152"/>
                </a:cubicBezTo>
                <a:lnTo>
                  <a:pt x="12130" y="3238"/>
                </a:lnTo>
                <a:cubicBezTo>
                  <a:pt x="12130" y="2639"/>
                  <a:pt x="11658" y="2167"/>
                  <a:pt x="11059" y="2167"/>
                </a:cubicBezTo>
                <a:cubicBezTo>
                  <a:pt x="9610" y="2167"/>
                  <a:pt x="8129" y="2734"/>
                  <a:pt x="7089" y="3679"/>
                </a:cubicBezTo>
                <a:cubicBezTo>
                  <a:pt x="7058" y="3553"/>
                  <a:pt x="6995" y="3427"/>
                  <a:pt x="6932" y="3333"/>
                </a:cubicBezTo>
                <a:cubicBezTo>
                  <a:pt x="7278" y="3049"/>
                  <a:pt x="7530" y="2639"/>
                  <a:pt x="7530" y="2167"/>
                </a:cubicBezTo>
                <a:cubicBezTo>
                  <a:pt x="7530" y="1820"/>
                  <a:pt x="7404" y="1505"/>
                  <a:pt x="7152" y="1222"/>
                </a:cubicBezTo>
                <a:lnTo>
                  <a:pt x="7751" y="655"/>
                </a:lnTo>
                <a:cubicBezTo>
                  <a:pt x="7908" y="466"/>
                  <a:pt x="7908" y="277"/>
                  <a:pt x="7751" y="119"/>
                </a:cubicBezTo>
                <a:cubicBezTo>
                  <a:pt x="7672" y="40"/>
                  <a:pt x="7586" y="1"/>
                  <a:pt x="7499" y="1"/>
                </a:cubicBezTo>
                <a:cubicBezTo>
                  <a:pt x="7412" y="1"/>
                  <a:pt x="7326" y="40"/>
                  <a:pt x="7247" y="119"/>
                </a:cubicBezTo>
                <a:lnTo>
                  <a:pt x="6522" y="844"/>
                </a:lnTo>
                <a:cubicBezTo>
                  <a:pt x="6365" y="812"/>
                  <a:pt x="6207" y="749"/>
                  <a:pt x="6050" y="749"/>
                </a:cubicBezTo>
                <a:cubicBezTo>
                  <a:pt x="5892" y="749"/>
                  <a:pt x="5735" y="812"/>
                  <a:pt x="5577" y="844"/>
                </a:cubicBezTo>
                <a:lnTo>
                  <a:pt x="4884" y="119"/>
                </a:lnTo>
                <a:cubicBezTo>
                  <a:pt x="4805" y="40"/>
                  <a:pt x="4711" y="1"/>
                  <a:pt x="4616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275" name="Google Shape;11275;p79"/>
          <p:cNvGrpSpPr/>
          <p:nvPr/>
        </p:nvGrpSpPr>
        <p:grpSpPr>
          <a:xfrm>
            <a:off x="1943325" y="3801206"/>
            <a:ext cx="555044" cy="631841"/>
            <a:chOff x="-20904875" y="2788575"/>
            <a:chExt cx="267775" cy="304825"/>
          </a:xfrm>
          <a:solidFill>
            <a:srgbClr val="009447"/>
          </a:solidFill>
        </p:grpSpPr>
        <p:sp>
          <p:nvSpPr>
            <p:cNvPr id="11276" name="Google Shape;11276;p79"/>
            <p:cNvSpPr/>
            <p:nvPr/>
          </p:nvSpPr>
          <p:spPr>
            <a:xfrm>
              <a:off x="-20904875" y="2788575"/>
              <a:ext cx="267775" cy="304825"/>
            </a:xfrm>
            <a:custGeom>
              <a:avLst/>
              <a:gdLst/>
              <a:ahLst/>
              <a:cxnLst/>
              <a:rect l="l" t="t" r="r" b="b"/>
              <a:pathLst>
                <a:path w="10711" h="12193" extrusionOk="0">
                  <a:moveTo>
                    <a:pt x="5294" y="725"/>
                  </a:moveTo>
                  <a:cubicBezTo>
                    <a:pt x="5483" y="725"/>
                    <a:pt x="5640" y="882"/>
                    <a:pt x="5640" y="1103"/>
                  </a:cubicBezTo>
                  <a:lnTo>
                    <a:pt x="5640" y="1166"/>
                  </a:lnTo>
                  <a:cubicBezTo>
                    <a:pt x="5640" y="1373"/>
                    <a:pt x="5803" y="1512"/>
                    <a:pt x="5977" y="1512"/>
                  </a:cubicBezTo>
                  <a:cubicBezTo>
                    <a:pt x="6068" y="1512"/>
                    <a:pt x="6163" y="1473"/>
                    <a:pt x="6239" y="1387"/>
                  </a:cubicBezTo>
                  <a:lnTo>
                    <a:pt x="6270" y="1355"/>
                  </a:lnTo>
                  <a:cubicBezTo>
                    <a:pt x="6341" y="1284"/>
                    <a:pt x="6429" y="1252"/>
                    <a:pt x="6514" y="1252"/>
                  </a:cubicBezTo>
                  <a:cubicBezTo>
                    <a:pt x="6695" y="1252"/>
                    <a:pt x="6869" y="1393"/>
                    <a:pt x="6869" y="1607"/>
                  </a:cubicBezTo>
                  <a:cubicBezTo>
                    <a:pt x="6869" y="1765"/>
                    <a:pt x="6774" y="1828"/>
                    <a:pt x="6711" y="1922"/>
                  </a:cubicBezTo>
                  <a:cubicBezTo>
                    <a:pt x="6459" y="2143"/>
                    <a:pt x="6617" y="2489"/>
                    <a:pt x="6932" y="2489"/>
                  </a:cubicBezTo>
                  <a:lnTo>
                    <a:pt x="7026" y="2489"/>
                  </a:lnTo>
                  <a:cubicBezTo>
                    <a:pt x="7215" y="2489"/>
                    <a:pt x="7373" y="2678"/>
                    <a:pt x="7373" y="2867"/>
                  </a:cubicBezTo>
                  <a:cubicBezTo>
                    <a:pt x="7373" y="3056"/>
                    <a:pt x="7215" y="3214"/>
                    <a:pt x="7026" y="3214"/>
                  </a:cubicBezTo>
                  <a:lnTo>
                    <a:pt x="6932" y="3214"/>
                  </a:lnTo>
                  <a:cubicBezTo>
                    <a:pt x="6774" y="3214"/>
                    <a:pt x="6648" y="3277"/>
                    <a:pt x="6617" y="3466"/>
                  </a:cubicBezTo>
                  <a:cubicBezTo>
                    <a:pt x="6585" y="3560"/>
                    <a:pt x="6585" y="3718"/>
                    <a:pt x="6711" y="3844"/>
                  </a:cubicBezTo>
                  <a:lnTo>
                    <a:pt x="6743" y="3875"/>
                  </a:lnTo>
                  <a:cubicBezTo>
                    <a:pt x="6806" y="3970"/>
                    <a:pt x="6869" y="4033"/>
                    <a:pt x="6869" y="4127"/>
                  </a:cubicBezTo>
                  <a:cubicBezTo>
                    <a:pt x="6869" y="4334"/>
                    <a:pt x="6693" y="4473"/>
                    <a:pt x="6518" y="4473"/>
                  </a:cubicBezTo>
                  <a:cubicBezTo>
                    <a:pt x="6427" y="4473"/>
                    <a:pt x="6335" y="4435"/>
                    <a:pt x="6270" y="4348"/>
                  </a:cubicBezTo>
                  <a:lnTo>
                    <a:pt x="6239" y="4316"/>
                  </a:lnTo>
                  <a:cubicBezTo>
                    <a:pt x="6156" y="4234"/>
                    <a:pt x="6063" y="4199"/>
                    <a:pt x="5976" y="4199"/>
                  </a:cubicBezTo>
                  <a:cubicBezTo>
                    <a:pt x="5797" y="4199"/>
                    <a:pt x="5640" y="4346"/>
                    <a:pt x="5640" y="4537"/>
                  </a:cubicBezTo>
                  <a:lnTo>
                    <a:pt x="5640" y="4632"/>
                  </a:lnTo>
                  <a:cubicBezTo>
                    <a:pt x="5640" y="4821"/>
                    <a:pt x="5483" y="4978"/>
                    <a:pt x="5294" y="4978"/>
                  </a:cubicBezTo>
                  <a:cubicBezTo>
                    <a:pt x="5073" y="4978"/>
                    <a:pt x="4916" y="4821"/>
                    <a:pt x="4916" y="4632"/>
                  </a:cubicBezTo>
                  <a:lnTo>
                    <a:pt x="4916" y="4537"/>
                  </a:lnTo>
                  <a:cubicBezTo>
                    <a:pt x="4958" y="4346"/>
                    <a:pt x="4801" y="4213"/>
                    <a:pt x="4626" y="4213"/>
                  </a:cubicBezTo>
                  <a:cubicBezTo>
                    <a:pt x="4541" y="4213"/>
                    <a:pt x="4452" y="4244"/>
                    <a:pt x="4380" y="4316"/>
                  </a:cubicBezTo>
                  <a:lnTo>
                    <a:pt x="4349" y="4348"/>
                  </a:lnTo>
                  <a:cubicBezTo>
                    <a:pt x="4270" y="4427"/>
                    <a:pt x="4175" y="4466"/>
                    <a:pt x="4081" y="4466"/>
                  </a:cubicBezTo>
                  <a:cubicBezTo>
                    <a:pt x="3986" y="4466"/>
                    <a:pt x="3892" y="4427"/>
                    <a:pt x="3813" y="4348"/>
                  </a:cubicBezTo>
                  <a:cubicBezTo>
                    <a:pt x="3655" y="4190"/>
                    <a:pt x="3655" y="4001"/>
                    <a:pt x="3813" y="3844"/>
                  </a:cubicBezTo>
                  <a:lnTo>
                    <a:pt x="3876" y="3812"/>
                  </a:lnTo>
                  <a:cubicBezTo>
                    <a:pt x="4096" y="3560"/>
                    <a:pt x="3939" y="3214"/>
                    <a:pt x="3624" y="3214"/>
                  </a:cubicBezTo>
                  <a:lnTo>
                    <a:pt x="3561" y="3214"/>
                  </a:lnTo>
                  <a:cubicBezTo>
                    <a:pt x="3340" y="3214"/>
                    <a:pt x="3183" y="3056"/>
                    <a:pt x="3183" y="2867"/>
                  </a:cubicBezTo>
                  <a:cubicBezTo>
                    <a:pt x="3183" y="2678"/>
                    <a:pt x="3340" y="2489"/>
                    <a:pt x="3561" y="2489"/>
                  </a:cubicBezTo>
                  <a:lnTo>
                    <a:pt x="3624" y="2489"/>
                  </a:lnTo>
                  <a:cubicBezTo>
                    <a:pt x="3939" y="2489"/>
                    <a:pt x="4096" y="2111"/>
                    <a:pt x="3876" y="1922"/>
                  </a:cubicBezTo>
                  <a:cubicBezTo>
                    <a:pt x="3813" y="1891"/>
                    <a:pt x="3718" y="1796"/>
                    <a:pt x="3718" y="1607"/>
                  </a:cubicBezTo>
                  <a:cubicBezTo>
                    <a:pt x="3718" y="1393"/>
                    <a:pt x="3892" y="1252"/>
                    <a:pt x="4063" y="1252"/>
                  </a:cubicBezTo>
                  <a:cubicBezTo>
                    <a:pt x="4144" y="1252"/>
                    <a:pt x="4225" y="1284"/>
                    <a:pt x="4286" y="1355"/>
                  </a:cubicBezTo>
                  <a:lnTo>
                    <a:pt x="4349" y="1387"/>
                  </a:lnTo>
                  <a:cubicBezTo>
                    <a:pt x="4424" y="1473"/>
                    <a:pt x="4515" y="1512"/>
                    <a:pt x="4602" y="1512"/>
                  </a:cubicBezTo>
                  <a:cubicBezTo>
                    <a:pt x="4767" y="1512"/>
                    <a:pt x="4916" y="1373"/>
                    <a:pt x="4916" y="1166"/>
                  </a:cubicBezTo>
                  <a:lnTo>
                    <a:pt x="4916" y="1103"/>
                  </a:lnTo>
                  <a:cubicBezTo>
                    <a:pt x="4916" y="882"/>
                    <a:pt x="5073" y="725"/>
                    <a:pt x="5294" y="725"/>
                  </a:cubicBezTo>
                  <a:close/>
                  <a:moveTo>
                    <a:pt x="757" y="5766"/>
                  </a:moveTo>
                  <a:lnTo>
                    <a:pt x="757" y="5766"/>
                  </a:lnTo>
                  <a:cubicBezTo>
                    <a:pt x="1482" y="5892"/>
                    <a:pt x="2647" y="6144"/>
                    <a:pt x="3120" y="6648"/>
                  </a:cubicBezTo>
                  <a:cubicBezTo>
                    <a:pt x="3624" y="7152"/>
                    <a:pt x="3624" y="7498"/>
                    <a:pt x="3340" y="7908"/>
                  </a:cubicBezTo>
                  <a:lnTo>
                    <a:pt x="2616" y="7152"/>
                  </a:lnTo>
                  <a:cubicBezTo>
                    <a:pt x="2537" y="7073"/>
                    <a:pt x="2442" y="7034"/>
                    <a:pt x="2348" y="7034"/>
                  </a:cubicBezTo>
                  <a:cubicBezTo>
                    <a:pt x="2253" y="7034"/>
                    <a:pt x="2159" y="7073"/>
                    <a:pt x="2080" y="7152"/>
                  </a:cubicBezTo>
                  <a:cubicBezTo>
                    <a:pt x="1923" y="7309"/>
                    <a:pt x="1923" y="7498"/>
                    <a:pt x="2080" y="7656"/>
                  </a:cubicBezTo>
                  <a:lnTo>
                    <a:pt x="2836" y="8412"/>
                  </a:lnTo>
                  <a:cubicBezTo>
                    <a:pt x="2695" y="8515"/>
                    <a:pt x="2554" y="8575"/>
                    <a:pt x="2401" y="8575"/>
                  </a:cubicBezTo>
                  <a:cubicBezTo>
                    <a:pt x="2176" y="8575"/>
                    <a:pt x="1925" y="8446"/>
                    <a:pt x="1608" y="8129"/>
                  </a:cubicBezTo>
                  <a:cubicBezTo>
                    <a:pt x="1135" y="7656"/>
                    <a:pt x="883" y="6490"/>
                    <a:pt x="757" y="5766"/>
                  </a:cubicBezTo>
                  <a:close/>
                  <a:moveTo>
                    <a:pt x="9893" y="6459"/>
                  </a:moveTo>
                  <a:cubicBezTo>
                    <a:pt x="9799" y="7183"/>
                    <a:pt x="9578" y="8381"/>
                    <a:pt x="9074" y="8853"/>
                  </a:cubicBezTo>
                  <a:cubicBezTo>
                    <a:pt x="8805" y="9123"/>
                    <a:pt x="8570" y="9287"/>
                    <a:pt x="8321" y="9287"/>
                  </a:cubicBezTo>
                  <a:cubicBezTo>
                    <a:pt x="8162" y="9287"/>
                    <a:pt x="7998" y="9221"/>
                    <a:pt x="7814" y="9074"/>
                  </a:cubicBezTo>
                  <a:lnTo>
                    <a:pt x="8570" y="8349"/>
                  </a:lnTo>
                  <a:cubicBezTo>
                    <a:pt x="8728" y="8192"/>
                    <a:pt x="8728" y="7971"/>
                    <a:pt x="8570" y="7814"/>
                  </a:cubicBezTo>
                  <a:cubicBezTo>
                    <a:pt x="8491" y="7735"/>
                    <a:pt x="8397" y="7695"/>
                    <a:pt x="8302" y="7695"/>
                  </a:cubicBezTo>
                  <a:cubicBezTo>
                    <a:pt x="8208" y="7695"/>
                    <a:pt x="8113" y="7735"/>
                    <a:pt x="8035" y="7814"/>
                  </a:cubicBezTo>
                  <a:lnTo>
                    <a:pt x="7278" y="8570"/>
                  </a:lnTo>
                  <a:cubicBezTo>
                    <a:pt x="7026" y="8192"/>
                    <a:pt x="7026" y="7814"/>
                    <a:pt x="7531" y="7309"/>
                  </a:cubicBezTo>
                  <a:cubicBezTo>
                    <a:pt x="8003" y="6837"/>
                    <a:pt x="9169" y="6553"/>
                    <a:pt x="9893" y="6459"/>
                  </a:cubicBezTo>
                  <a:close/>
                  <a:moveTo>
                    <a:pt x="5357" y="0"/>
                  </a:moveTo>
                  <a:cubicBezTo>
                    <a:pt x="4979" y="0"/>
                    <a:pt x="4601" y="221"/>
                    <a:pt x="4412" y="536"/>
                  </a:cubicBezTo>
                  <a:cubicBezTo>
                    <a:pt x="4313" y="500"/>
                    <a:pt x="4206" y="482"/>
                    <a:pt x="4097" y="482"/>
                  </a:cubicBezTo>
                  <a:cubicBezTo>
                    <a:pt x="3826" y="482"/>
                    <a:pt x="3543" y="594"/>
                    <a:pt x="3340" y="819"/>
                  </a:cubicBezTo>
                  <a:cubicBezTo>
                    <a:pt x="3088" y="1103"/>
                    <a:pt x="2962" y="1513"/>
                    <a:pt x="3088" y="1891"/>
                  </a:cubicBezTo>
                  <a:cubicBezTo>
                    <a:pt x="2710" y="2080"/>
                    <a:pt x="2521" y="2426"/>
                    <a:pt x="2521" y="2836"/>
                  </a:cubicBezTo>
                  <a:cubicBezTo>
                    <a:pt x="2521" y="3214"/>
                    <a:pt x="2773" y="3560"/>
                    <a:pt x="3088" y="3781"/>
                  </a:cubicBezTo>
                  <a:cubicBezTo>
                    <a:pt x="2962" y="4127"/>
                    <a:pt x="3057" y="4569"/>
                    <a:pt x="3340" y="4821"/>
                  </a:cubicBezTo>
                  <a:cubicBezTo>
                    <a:pt x="3549" y="5030"/>
                    <a:pt x="3844" y="5153"/>
                    <a:pt x="4123" y="5153"/>
                  </a:cubicBezTo>
                  <a:cubicBezTo>
                    <a:pt x="4223" y="5153"/>
                    <a:pt x="4320" y="5137"/>
                    <a:pt x="4412" y="5104"/>
                  </a:cubicBezTo>
                  <a:cubicBezTo>
                    <a:pt x="4538" y="5325"/>
                    <a:pt x="4758" y="5545"/>
                    <a:pt x="5010" y="5608"/>
                  </a:cubicBezTo>
                  <a:lnTo>
                    <a:pt x="5010" y="9483"/>
                  </a:lnTo>
                  <a:lnTo>
                    <a:pt x="3907" y="8381"/>
                  </a:lnTo>
                  <a:cubicBezTo>
                    <a:pt x="4538" y="7593"/>
                    <a:pt x="4380" y="6837"/>
                    <a:pt x="3655" y="6144"/>
                  </a:cubicBezTo>
                  <a:cubicBezTo>
                    <a:pt x="2773" y="5230"/>
                    <a:pt x="505" y="5041"/>
                    <a:pt x="410" y="5041"/>
                  </a:cubicBezTo>
                  <a:cubicBezTo>
                    <a:pt x="158" y="5041"/>
                    <a:pt x="1" y="5199"/>
                    <a:pt x="1" y="5419"/>
                  </a:cubicBezTo>
                  <a:cubicBezTo>
                    <a:pt x="1" y="5482"/>
                    <a:pt x="190" y="7751"/>
                    <a:pt x="1104" y="8696"/>
                  </a:cubicBezTo>
                  <a:cubicBezTo>
                    <a:pt x="1517" y="9091"/>
                    <a:pt x="1951" y="9312"/>
                    <a:pt x="2382" y="9312"/>
                  </a:cubicBezTo>
                  <a:cubicBezTo>
                    <a:pt x="2706" y="9312"/>
                    <a:pt x="3029" y="9187"/>
                    <a:pt x="3340" y="8916"/>
                  </a:cubicBezTo>
                  <a:lnTo>
                    <a:pt x="4979" y="10554"/>
                  </a:lnTo>
                  <a:lnTo>
                    <a:pt x="4979" y="11500"/>
                  </a:lnTo>
                  <a:lnTo>
                    <a:pt x="2490" y="11500"/>
                  </a:lnTo>
                  <a:cubicBezTo>
                    <a:pt x="2301" y="11500"/>
                    <a:pt x="2143" y="11657"/>
                    <a:pt x="2143" y="11846"/>
                  </a:cubicBezTo>
                  <a:cubicBezTo>
                    <a:pt x="2143" y="12035"/>
                    <a:pt x="2301" y="12193"/>
                    <a:pt x="2490" y="12193"/>
                  </a:cubicBezTo>
                  <a:lnTo>
                    <a:pt x="8192" y="12193"/>
                  </a:lnTo>
                  <a:cubicBezTo>
                    <a:pt x="8381" y="12193"/>
                    <a:pt x="8539" y="12035"/>
                    <a:pt x="8539" y="11846"/>
                  </a:cubicBezTo>
                  <a:cubicBezTo>
                    <a:pt x="8539" y="11657"/>
                    <a:pt x="8381" y="11500"/>
                    <a:pt x="8192" y="11500"/>
                  </a:cubicBezTo>
                  <a:lnTo>
                    <a:pt x="5703" y="11500"/>
                  </a:lnTo>
                  <a:lnTo>
                    <a:pt x="5703" y="11248"/>
                  </a:lnTo>
                  <a:lnTo>
                    <a:pt x="7342" y="9641"/>
                  </a:lnTo>
                  <a:cubicBezTo>
                    <a:pt x="7677" y="9909"/>
                    <a:pt x="8000" y="10034"/>
                    <a:pt x="8317" y="10034"/>
                  </a:cubicBezTo>
                  <a:cubicBezTo>
                    <a:pt x="8746" y="10034"/>
                    <a:pt x="9162" y="9805"/>
                    <a:pt x="9578" y="9389"/>
                  </a:cubicBezTo>
                  <a:cubicBezTo>
                    <a:pt x="10492" y="8507"/>
                    <a:pt x="10681" y="6238"/>
                    <a:pt x="10681" y="6144"/>
                  </a:cubicBezTo>
                  <a:cubicBezTo>
                    <a:pt x="10710" y="5910"/>
                    <a:pt x="10550" y="5731"/>
                    <a:pt x="10376" y="5731"/>
                  </a:cubicBezTo>
                  <a:cubicBezTo>
                    <a:pt x="10362" y="5731"/>
                    <a:pt x="10348" y="5732"/>
                    <a:pt x="10334" y="5734"/>
                  </a:cubicBezTo>
                  <a:cubicBezTo>
                    <a:pt x="10240" y="5734"/>
                    <a:pt x="8003" y="5923"/>
                    <a:pt x="7058" y="6837"/>
                  </a:cubicBezTo>
                  <a:cubicBezTo>
                    <a:pt x="6333" y="7561"/>
                    <a:pt x="6176" y="8286"/>
                    <a:pt x="6806" y="9074"/>
                  </a:cubicBezTo>
                  <a:lnTo>
                    <a:pt x="5703" y="10176"/>
                  </a:lnTo>
                  <a:lnTo>
                    <a:pt x="5703" y="5608"/>
                  </a:lnTo>
                  <a:cubicBezTo>
                    <a:pt x="5955" y="5545"/>
                    <a:pt x="6176" y="5356"/>
                    <a:pt x="6302" y="5104"/>
                  </a:cubicBezTo>
                  <a:cubicBezTo>
                    <a:pt x="6401" y="5140"/>
                    <a:pt x="6508" y="5158"/>
                    <a:pt x="6616" y="5158"/>
                  </a:cubicBezTo>
                  <a:cubicBezTo>
                    <a:pt x="6888" y="5158"/>
                    <a:pt x="7170" y="5046"/>
                    <a:pt x="7373" y="4821"/>
                  </a:cubicBezTo>
                  <a:cubicBezTo>
                    <a:pt x="7562" y="4632"/>
                    <a:pt x="7688" y="4348"/>
                    <a:pt x="7688" y="4096"/>
                  </a:cubicBezTo>
                  <a:cubicBezTo>
                    <a:pt x="7688" y="3970"/>
                    <a:pt x="7688" y="3875"/>
                    <a:pt x="7657" y="3781"/>
                  </a:cubicBezTo>
                  <a:cubicBezTo>
                    <a:pt x="8003" y="3560"/>
                    <a:pt x="8192" y="3214"/>
                    <a:pt x="8192" y="2836"/>
                  </a:cubicBezTo>
                  <a:cubicBezTo>
                    <a:pt x="8192" y="2426"/>
                    <a:pt x="7972" y="2080"/>
                    <a:pt x="7657" y="1891"/>
                  </a:cubicBezTo>
                  <a:cubicBezTo>
                    <a:pt x="7751" y="1513"/>
                    <a:pt x="7688" y="1103"/>
                    <a:pt x="7373" y="819"/>
                  </a:cubicBezTo>
                  <a:cubicBezTo>
                    <a:pt x="7164" y="610"/>
                    <a:pt x="6869" y="487"/>
                    <a:pt x="6590" y="487"/>
                  </a:cubicBezTo>
                  <a:cubicBezTo>
                    <a:pt x="6491" y="487"/>
                    <a:pt x="6393" y="503"/>
                    <a:pt x="6302" y="536"/>
                  </a:cubicBezTo>
                  <a:cubicBezTo>
                    <a:pt x="6113" y="189"/>
                    <a:pt x="5766" y="0"/>
                    <a:pt x="5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77" name="Google Shape;11277;p79"/>
            <p:cNvSpPr/>
            <p:nvPr/>
          </p:nvSpPr>
          <p:spPr>
            <a:xfrm>
              <a:off x="-20788300" y="2842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040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278" name="Google Shape;11278;p79"/>
          <p:cNvGrpSpPr/>
          <p:nvPr/>
        </p:nvGrpSpPr>
        <p:grpSpPr>
          <a:xfrm>
            <a:off x="5863878" y="3034086"/>
            <a:ext cx="480060" cy="628628"/>
            <a:chOff x="-19006700" y="2434925"/>
            <a:chExt cx="231600" cy="303275"/>
          </a:xfrm>
          <a:solidFill>
            <a:srgbClr val="009447"/>
          </a:solidFill>
        </p:grpSpPr>
        <p:sp>
          <p:nvSpPr>
            <p:cNvPr id="11279" name="Google Shape;11279;p79"/>
            <p:cNvSpPr/>
            <p:nvPr/>
          </p:nvSpPr>
          <p:spPr>
            <a:xfrm>
              <a:off x="-18906675" y="2552275"/>
              <a:ext cx="36275" cy="44150"/>
            </a:xfrm>
            <a:custGeom>
              <a:avLst/>
              <a:gdLst/>
              <a:ahLst/>
              <a:cxnLst/>
              <a:rect l="l" t="t" r="r" b="b"/>
              <a:pathLst>
                <a:path w="1451" h="1766" extrusionOk="0">
                  <a:moveTo>
                    <a:pt x="1000" y="0"/>
                  </a:moveTo>
                  <a:cubicBezTo>
                    <a:pt x="853" y="0"/>
                    <a:pt x="718" y="108"/>
                    <a:pt x="694" y="253"/>
                  </a:cubicBezTo>
                  <a:cubicBezTo>
                    <a:pt x="641" y="95"/>
                    <a:pt x="478" y="25"/>
                    <a:pt x="334" y="25"/>
                  </a:cubicBezTo>
                  <a:cubicBezTo>
                    <a:pt x="306" y="25"/>
                    <a:pt x="279" y="27"/>
                    <a:pt x="253" y="32"/>
                  </a:cubicBezTo>
                  <a:cubicBezTo>
                    <a:pt x="64" y="95"/>
                    <a:pt x="1" y="316"/>
                    <a:pt x="32" y="473"/>
                  </a:cubicBezTo>
                  <a:lnTo>
                    <a:pt x="284" y="1513"/>
                  </a:lnTo>
                  <a:cubicBezTo>
                    <a:pt x="347" y="1671"/>
                    <a:pt x="505" y="1765"/>
                    <a:pt x="663" y="1765"/>
                  </a:cubicBezTo>
                  <a:cubicBezTo>
                    <a:pt x="820" y="1765"/>
                    <a:pt x="946" y="1671"/>
                    <a:pt x="1009" y="1513"/>
                  </a:cubicBezTo>
                  <a:lnTo>
                    <a:pt x="1356" y="473"/>
                  </a:lnTo>
                  <a:cubicBezTo>
                    <a:pt x="1450" y="253"/>
                    <a:pt x="1324" y="64"/>
                    <a:pt x="1135" y="32"/>
                  </a:cubicBezTo>
                  <a:cubicBezTo>
                    <a:pt x="1091" y="10"/>
                    <a:pt x="1045" y="0"/>
                    <a:pt x="1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80" name="Google Shape;11280;p79"/>
            <p:cNvSpPr/>
            <p:nvPr/>
          </p:nvSpPr>
          <p:spPr>
            <a:xfrm>
              <a:off x="-18935800" y="25255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81" name="Google Shape;11281;p79"/>
            <p:cNvSpPr/>
            <p:nvPr/>
          </p:nvSpPr>
          <p:spPr>
            <a:xfrm>
              <a:off x="-18864125" y="25255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82" name="Google Shape;11282;p79"/>
            <p:cNvSpPr/>
            <p:nvPr/>
          </p:nvSpPr>
          <p:spPr>
            <a:xfrm>
              <a:off x="-19006700" y="2434925"/>
              <a:ext cx="231600" cy="303275"/>
            </a:xfrm>
            <a:custGeom>
              <a:avLst/>
              <a:gdLst/>
              <a:ahLst/>
              <a:cxnLst/>
              <a:rect l="l" t="t" r="r" b="b"/>
              <a:pathLst>
                <a:path w="9264" h="12131" extrusionOk="0">
                  <a:moveTo>
                    <a:pt x="6302" y="757"/>
                  </a:moveTo>
                  <a:cubicBezTo>
                    <a:pt x="6774" y="851"/>
                    <a:pt x="7089" y="1292"/>
                    <a:pt x="7089" y="1765"/>
                  </a:cubicBezTo>
                  <a:lnTo>
                    <a:pt x="7089" y="2521"/>
                  </a:lnTo>
                  <a:cubicBezTo>
                    <a:pt x="6774" y="2269"/>
                    <a:pt x="6428" y="2175"/>
                    <a:pt x="6018" y="2175"/>
                  </a:cubicBezTo>
                  <a:cubicBezTo>
                    <a:pt x="5451" y="2175"/>
                    <a:pt x="4916" y="2427"/>
                    <a:pt x="4601" y="2868"/>
                  </a:cubicBezTo>
                  <a:cubicBezTo>
                    <a:pt x="4285" y="2427"/>
                    <a:pt x="3781" y="2175"/>
                    <a:pt x="3183" y="2175"/>
                  </a:cubicBezTo>
                  <a:cubicBezTo>
                    <a:pt x="2805" y="2175"/>
                    <a:pt x="2395" y="2269"/>
                    <a:pt x="2143" y="2521"/>
                  </a:cubicBezTo>
                  <a:lnTo>
                    <a:pt x="2143" y="1765"/>
                  </a:lnTo>
                  <a:cubicBezTo>
                    <a:pt x="2143" y="1261"/>
                    <a:pt x="2458" y="851"/>
                    <a:pt x="2931" y="757"/>
                  </a:cubicBezTo>
                  <a:cubicBezTo>
                    <a:pt x="3088" y="1135"/>
                    <a:pt x="3466" y="1418"/>
                    <a:pt x="3907" y="1418"/>
                  </a:cubicBezTo>
                  <a:lnTo>
                    <a:pt x="5325" y="1418"/>
                  </a:lnTo>
                  <a:cubicBezTo>
                    <a:pt x="5766" y="1418"/>
                    <a:pt x="6144" y="1135"/>
                    <a:pt x="6302" y="757"/>
                  </a:cubicBezTo>
                  <a:close/>
                  <a:moveTo>
                    <a:pt x="6050" y="2899"/>
                  </a:moveTo>
                  <a:cubicBezTo>
                    <a:pt x="6617" y="2899"/>
                    <a:pt x="7089" y="3372"/>
                    <a:pt x="7089" y="3970"/>
                  </a:cubicBezTo>
                  <a:lnTo>
                    <a:pt x="7089" y="4695"/>
                  </a:lnTo>
                  <a:cubicBezTo>
                    <a:pt x="7089" y="6050"/>
                    <a:pt x="5987" y="7152"/>
                    <a:pt x="4632" y="7152"/>
                  </a:cubicBezTo>
                  <a:cubicBezTo>
                    <a:pt x="3246" y="7152"/>
                    <a:pt x="2143" y="6050"/>
                    <a:pt x="2143" y="4695"/>
                  </a:cubicBezTo>
                  <a:lnTo>
                    <a:pt x="2143" y="3970"/>
                  </a:lnTo>
                  <a:cubicBezTo>
                    <a:pt x="2143" y="3372"/>
                    <a:pt x="2616" y="2899"/>
                    <a:pt x="3183" y="2899"/>
                  </a:cubicBezTo>
                  <a:cubicBezTo>
                    <a:pt x="3781" y="2899"/>
                    <a:pt x="4254" y="3372"/>
                    <a:pt x="4254" y="3970"/>
                  </a:cubicBezTo>
                  <a:cubicBezTo>
                    <a:pt x="4254" y="4159"/>
                    <a:pt x="4411" y="4317"/>
                    <a:pt x="4632" y="4317"/>
                  </a:cubicBezTo>
                  <a:cubicBezTo>
                    <a:pt x="4821" y="4317"/>
                    <a:pt x="4979" y="4159"/>
                    <a:pt x="4979" y="3970"/>
                  </a:cubicBezTo>
                  <a:cubicBezTo>
                    <a:pt x="4979" y="3372"/>
                    <a:pt x="5451" y="2899"/>
                    <a:pt x="6050" y="2899"/>
                  </a:cubicBezTo>
                  <a:close/>
                  <a:moveTo>
                    <a:pt x="7121" y="7152"/>
                  </a:moveTo>
                  <a:cubicBezTo>
                    <a:pt x="7909" y="7152"/>
                    <a:pt x="8539" y="7782"/>
                    <a:pt x="8539" y="8570"/>
                  </a:cubicBezTo>
                  <a:lnTo>
                    <a:pt x="8539" y="9956"/>
                  </a:lnTo>
                  <a:cubicBezTo>
                    <a:pt x="8129" y="9799"/>
                    <a:pt x="7846" y="9421"/>
                    <a:pt x="7846" y="8948"/>
                  </a:cubicBezTo>
                  <a:cubicBezTo>
                    <a:pt x="7846" y="8728"/>
                    <a:pt x="7688" y="8570"/>
                    <a:pt x="7499" y="8570"/>
                  </a:cubicBezTo>
                  <a:cubicBezTo>
                    <a:pt x="7278" y="8570"/>
                    <a:pt x="7121" y="8728"/>
                    <a:pt x="7121" y="8948"/>
                  </a:cubicBezTo>
                  <a:cubicBezTo>
                    <a:pt x="7121" y="9799"/>
                    <a:pt x="7751" y="10523"/>
                    <a:pt x="8539" y="10681"/>
                  </a:cubicBezTo>
                  <a:lnTo>
                    <a:pt x="8539" y="11405"/>
                  </a:lnTo>
                  <a:cubicBezTo>
                    <a:pt x="6963" y="11405"/>
                    <a:pt x="5703" y="10114"/>
                    <a:pt x="5703" y="8570"/>
                  </a:cubicBezTo>
                  <a:cubicBezTo>
                    <a:pt x="5703" y="7782"/>
                    <a:pt x="6333" y="7152"/>
                    <a:pt x="7121" y="7152"/>
                  </a:cubicBezTo>
                  <a:close/>
                  <a:moveTo>
                    <a:pt x="2868" y="7373"/>
                  </a:moveTo>
                  <a:cubicBezTo>
                    <a:pt x="3435" y="7719"/>
                    <a:pt x="4033" y="7908"/>
                    <a:pt x="4664" y="7908"/>
                  </a:cubicBezTo>
                  <a:cubicBezTo>
                    <a:pt x="4821" y="7908"/>
                    <a:pt x="4979" y="7908"/>
                    <a:pt x="5168" y="7877"/>
                  </a:cubicBezTo>
                  <a:lnTo>
                    <a:pt x="5168" y="7877"/>
                  </a:lnTo>
                  <a:cubicBezTo>
                    <a:pt x="5073" y="8097"/>
                    <a:pt x="5042" y="8349"/>
                    <a:pt x="5042" y="8633"/>
                  </a:cubicBezTo>
                  <a:cubicBezTo>
                    <a:pt x="5042" y="9799"/>
                    <a:pt x="5609" y="10838"/>
                    <a:pt x="6459" y="11468"/>
                  </a:cubicBezTo>
                  <a:lnTo>
                    <a:pt x="5357" y="11468"/>
                  </a:lnTo>
                  <a:cubicBezTo>
                    <a:pt x="3970" y="11468"/>
                    <a:pt x="2868" y="10334"/>
                    <a:pt x="2868" y="8980"/>
                  </a:cubicBezTo>
                  <a:lnTo>
                    <a:pt x="2868" y="7373"/>
                  </a:lnTo>
                  <a:close/>
                  <a:moveTo>
                    <a:pt x="3246" y="1"/>
                  </a:moveTo>
                  <a:cubicBezTo>
                    <a:pt x="2238" y="1"/>
                    <a:pt x="1450" y="788"/>
                    <a:pt x="1450" y="1765"/>
                  </a:cubicBezTo>
                  <a:lnTo>
                    <a:pt x="1450" y="4695"/>
                  </a:lnTo>
                  <a:cubicBezTo>
                    <a:pt x="1450" y="5420"/>
                    <a:pt x="1734" y="6144"/>
                    <a:pt x="2175" y="6680"/>
                  </a:cubicBezTo>
                  <a:lnTo>
                    <a:pt x="2175" y="8948"/>
                  </a:lnTo>
                  <a:cubicBezTo>
                    <a:pt x="2175" y="9956"/>
                    <a:pt x="2647" y="10838"/>
                    <a:pt x="3340" y="11405"/>
                  </a:cubicBezTo>
                  <a:lnTo>
                    <a:pt x="2017" y="11405"/>
                  </a:lnTo>
                  <a:lnTo>
                    <a:pt x="1387" y="10208"/>
                  </a:lnTo>
                  <a:cubicBezTo>
                    <a:pt x="1319" y="10094"/>
                    <a:pt x="1184" y="10013"/>
                    <a:pt x="1055" y="10013"/>
                  </a:cubicBezTo>
                  <a:cubicBezTo>
                    <a:pt x="1006" y="10013"/>
                    <a:pt x="958" y="10025"/>
                    <a:pt x="914" y="10051"/>
                  </a:cubicBezTo>
                  <a:cubicBezTo>
                    <a:pt x="757" y="10114"/>
                    <a:pt x="662" y="10366"/>
                    <a:pt x="757" y="10523"/>
                  </a:cubicBezTo>
                  <a:lnTo>
                    <a:pt x="1229" y="11405"/>
                  </a:lnTo>
                  <a:lnTo>
                    <a:pt x="347" y="11405"/>
                  </a:lnTo>
                  <a:cubicBezTo>
                    <a:pt x="158" y="11405"/>
                    <a:pt x="1" y="11563"/>
                    <a:pt x="1" y="11783"/>
                  </a:cubicBezTo>
                  <a:cubicBezTo>
                    <a:pt x="1" y="11973"/>
                    <a:pt x="158" y="12130"/>
                    <a:pt x="347" y="12130"/>
                  </a:cubicBezTo>
                  <a:lnTo>
                    <a:pt x="8917" y="12130"/>
                  </a:lnTo>
                  <a:cubicBezTo>
                    <a:pt x="9106" y="12130"/>
                    <a:pt x="9263" y="11973"/>
                    <a:pt x="9263" y="11783"/>
                  </a:cubicBezTo>
                  <a:lnTo>
                    <a:pt x="9263" y="8633"/>
                  </a:lnTo>
                  <a:cubicBezTo>
                    <a:pt x="9263" y="7467"/>
                    <a:pt x="8381" y="6585"/>
                    <a:pt x="7278" y="6459"/>
                  </a:cubicBezTo>
                  <a:cubicBezTo>
                    <a:pt x="7657" y="5955"/>
                    <a:pt x="7846" y="5325"/>
                    <a:pt x="7846" y="4695"/>
                  </a:cubicBezTo>
                  <a:lnTo>
                    <a:pt x="7846" y="1765"/>
                  </a:lnTo>
                  <a:cubicBezTo>
                    <a:pt x="7846" y="788"/>
                    <a:pt x="7058" y="1"/>
                    <a:pt x="6081" y="1"/>
                  </a:cubicBezTo>
                  <a:cubicBezTo>
                    <a:pt x="5861" y="1"/>
                    <a:pt x="5703" y="158"/>
                    <a:pt x="5703" y="347"/>
                  </a:cubicBezTo>
                  <a:cubicBezTo>
                    <a:pt x="5703" y="536"/>
                    <a:pt x="5546" y="694"/>
                    <a:pt x="5357" y="694"/>
                  </a:cubicBezTo>
                  <a:lnTo>
                    <a:pt x="3939" y="694"/>
                  </a:lnTo>
                  <a:cubicBezTo>
                    <a:pt x="3750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283" name="Google Shape;11283;p79"/>
          <p:cNvSpPr/>
          <p:nvPr/>
        </p:nvSpPr>
        <p:spPr>
          <a:xfrm>
            <a:off x="5787255" y="3802304"/>
            <a:ext cx="630235" cy="630235"/>
          </a:xfrm>
          <a:custGeom>
            <a:avLst/>
            <a:gdLst/>
            <a:ahLst/>
            <a:cxnLst/>
            <a:rect l="l" t="t" r="r" b="b"/>
            <a:pathLst>
              <a:path w="12162" h="12162" extrusionOk="0">
                <a:moveTo>
                  <a:pt x="1072" y="3561"/>
                </a:moveTo>
                <a:cubicBezTo>
                  <a:pt x="1229" y="3561"/>
                  <a:pt x="1418" y="3813"/>
                  <a:pt x="1418" y="4254"/>
                </a:cubicBezTo>
                <a:cubicBezTo>
                  <a:pt x="1418" y="4695"/>
                  <a:pt x="1229" y="4979"/>
                  <a:pt x="1072" y="4979"/>
                </a:cubicBezTo>
                <a:cubicBezTo>
                  <a:pt x="914" y="4979"/>
                  <a:pt x="694" y="4695"/>
                  <a:pt x="694" y="4254"/>
                </a:cubicBezTo>
                <a:cubicBezTo>
                  <a:pt x="694" y="3813"/>
                  <a:pt x="914" y="3561"/>
                  <a:pt x="1072" y="3561"/>
                </a:cubicBezTo>
                <a:close/>
                <a:moveTo>
                  <a:pt x="4632" y="3561"/>
                </a:moveTo>
                <a:cubicBezTo>
                  <a:pt x="4821" y="3561"/>
                  <a:pt x="5010" y="3813"/>
                  <a:pt x="5010" y="4254"/>
                </a:cubicBezTo>
                <a:cubicBezTo>
                  <a:pt x="5010" y="4695"/>
                  <a:pt x="4758" y="4979"/>
                  <a:pt x="4632" y="4979"/>
                </a:cubicBezTo>
                <a:cubicBezTo>
                  <a:pt x="4474" y="4979"/>
                  <a:pt x="4285" y="4695"/>
                  <a:pt x="4285" y="4254"/>
                </a:cubicBezTo>
                <a:cubicBezTo>
                  <a:pt x="4285" y="3813"/>
                  <a:pt x="4474" y="3561"/>
                  <a:pt x="4632" y="3561"/>
                </a:cubicBezTo>
                <a:close/>
                <a:moveTo>
                  <a:pt x="2836" y="2080"/>
                </a:moveTo>
                <a:cubicBezTo>
                  <a:pt x="3466" y="2080"/>
                  <a:pt x="4065" y="2395"/>
                  <a:pt x="4443" y="2836"/>
                </a:cubicBezTo>
                <a:cubicBezTo>
                  <a:pt x="3939" y="2962"/>
                  <a:pt x="3529" y="3498"/>
                  <a:pt x="3529" y="4254"/>
                </a:cubicBezTo>
                <a:cubicBezTo>
                  <a:pt x="3529" y="4979"/>
                  <a:pt x="3939" y="5546"/>
                  <a:pt x="4443" y="5672"/>
                </a:cubicBezTo>
                <a:cubicBezTo>
                  <a:pt x="4065" y="6113"/>
                  <a:pt x="3466" y="6428"/>
                  <a:pt x="2836" y="6428"/>
                </a:cubicBezTo>
                <a:cubicBezTo>
                  <a:pt x="2206" y="6428"/>
                  <a:pt x="1607" y="6144"/>
                  <a:pt x="1229" y="5672"/>
                </a:cubicBezTo>
                <a:cubicBezTo>
                  <a:pt x="1733" y="5546"/>
                  <a:pt x="2143" y="5010"/>
                  <a:pt x="2143" y="4254"/>
                </a:cubicBezTo>
                <a:cubicBezTo>
                  <a:pt x="2143" y="3561"/>
                  <a:pt x="1733" y="2962"/>
                  <a:pt x="1229" y="2836"/>
                </a:cubicBezTo>
                <a:cubicBezTo>
                  <a:pt x="1607" y="2395"/>
                  <a:pt x="2206" y="2080"/>
                  <a:pt x="2836" y="2080"/>
                </a:cubicBezTo>
                <a:close/>
                <a:moveTo>
                  <a:pt x="11090" y="6459"/>
                </a:moveTo>
                <a:cubicBezTo>
                  <a:pt x="11311" y="6459"/>
                  <a:pt x="11468" y="6617"/>
                  <a:pt x="11468" y="6806"/>
                </a:cubicBezTo>
                <a:cubicBezTo>
                  <a:pt x="11468" y="7027"/>
                  <a:pt x="11311" y="7184"/>
                  <a:pt x="11090" y="7184"/>
                </a:cubicBezTo>
                <a:cubicBezTo>
                  <a:pt x="10901" y="7184"/>
                  <a:pt x="10744" y="7027"/>
                  <a:pt x="10744" y="6806"/>
                </a:cubicBezTo>
                <a:cubicBezTo>
                  <a:pt x="10744" y="6617"/>
                  <a:pt x="10901" y="6459"/>
                  <a:pt x="11090" y="6459"/>
                </a:cubicBezTo>
                <a:close/>
                <a:moveTo>
                  <a:pt x="4222" y="6774"/>
                </a:moveTo>
                <a:cubicBezTo>
                  <a:pt x="4254" y="6901"/>
                  <a:pt x="4285" y="7058"/>
                  <a:pt x="4285" y="7184"/>
                </a:cubicBezTo>
                <a:cubicBezTo>
                  <a:pt x="4285" y="7972"/>
                  <a:pt x="3655" y="8602"/>
                  <a:pt x="2868" y="8602"/>
                </a:cubicBezTo>
                <a:cubicBezTo>
                  <a:pt x="2080" y="8539"/>
                  <a:pt x="1418" y="7909"/>
                  <a:pt x="1418" y="7121"/>
                </a:cubicBezTo>
                <a:cubicBezTo>
                  <a:pt x="1418" y="7027"/>
                  <a:pt x="1418" y="6901"/>
                  <a:pt x="1450" y="6774"/>
                </a:cubicBezTo>
                <a:cubicBezTo>
                  <a:pt x="1859" y="7027"/>
                  <a:pt x="2332" y="7121"/>
                  <a:pt x="2836" y="7121"/>
                </a:cubicBezTo>
                <a:cubicBezTo>
                  <a:pt x="3340" y="7121"/>
                  <a:pt x="3813" y="7027"/>
                  <a:pt x="4222" y="6774"/>
                </a:cubicBezTo>
                <a:close/>
                <a:moveTo>
                  <a:pt x="10744" y="7877"/>
                </a:moveTo>
                <a:cubicBezTo>
                  <a:pt x="11153" y="7877"/>
                  <a:pt x="11468" y="8192"/>
                  <a:pt x="11468" y="8602"/>
                </a:cubicBezTo>
                <a:cubicBezTo>
                  <a:pt x="11468" y="8980"/>
                  <a:pt x="11153" y="9295"/>
                  <a:pt x="10744" y="9295"/>
                </a:cubicBezTo>
                <a:cubicBezTo>
                  <a:pt x="10618" y="8917"/>
                  <a:pt x="10397" y="8539"/>
                  <a:pt x="10114" y="8287"/>
                </a:cubicBezTo>
                <a:cubicBezTo>
                  <a:pt x="10240" y="8035"/>
                  <a:pt x="10492" y="7877"/>
                  <a:pt x="10744" y="7877"/>
                </a:cubicBezTo>
                <a:close/>
                <a:moveTo>
                  <a:pt x="8979" y="8539"/>
                </a:moveTo>
                <a:cubicBezTo>
                  <a:pt x="9578" y="8539"/>
                  <a:pt x="10051" y="9011"/>
                  <a:pt x="10051" y="9610"/>
                </a:cubicBezTo>
                <a:cubicBezTo>
                  <a:pt x="10051" y="10240"/>
                  <a:pt x="9578" y="10713"/>
                  <a:pt x="8979" y="10713"/>
                </a:cubicBezTo>
                <a:cubicBezTo>
                  <a:pt x="8822" y="10713"/>
                  <a:pt x="8664" y="10681"/>
                  <a:pt x="8538" y="10650"/>
                </a:cubicBezTo>
                <a:cubicBezTo>
                  <a:pt x="8570" y="10429"/>
                  <a:pt x="8633" y="10240"/>
                  <a:pt x="8633" y="10019"/>
                </a:cubicBezTo>
                <a:cubicBezTo>
                  <a:pt x="8633" y="9578"/>
                  <a:pt x="8507" y="9169"/>
                  <a:pt x="8255" y="8822"/>
                </a:cubicBezTo>
                <a:cubicBezTo>
                  <a:pt x="8475" y="8665"/>
                  <a:pt x="8696" y="8539"/>
                  <a:pt x="8979" y="8539"/>
                </a:cubicBezTo>
                <a:close/>
                <a:moveTo>
                  <a:pt x="4852" y="8003"/>
                </a:moveTo>
                <a:cubicBezTo>
                  <a:pt x="5356" y="8224"/>
                  <a:pt x="5734" y="8759"/>
                  <a:pt x="5734" y="9326"/>
                </a:cubicBezTo>
                <a:cubicBezTo>
                  <a:pt x="5734" y="10114"/>
                  <a:pt x="5104" y="10744"/>
                  <a:pt x="4317" y="10744"/>
                </a:cubicBezTo>
                <a:cubicBezTo>
                  <a:pt x="3529" y="10713"/>
                  <a:pt x="2868" y="10083"/>
                  <a:pt x="2868" y="9295"/>
                </a:cubicBezTo>
                <a:cubicBezTo>
                  <a:pt x="3781" y="9295"/>
                  <a:pt x="4537" y="8759"/>
                  <a:pt x="4852" y="8003"/>
                </a:cubicBezTo>
                <a:close/>
                <a:moveTo>
                  <a:pt x="6459" y="8633"/>
                </a:moveTo>
                <a:cubicBezTo>
                  <a:pt x="7247" y="8633"/>
                  <a:pt x="7877" y="9263"/>
                  <a:pt x="7877" y="10051"/>
                </a:cubicBezTo>
                <a:cubicBezTo>
                  <a:pt x="7877" y="10807"/>
                  <a:pt x="7247" y="11469"/>
                  <a:pt x="6459" y="11469"/>
                </a:cubicBezTo>
                <a:cubicBezTo>
                  <a:pt x="6113" y="11469"/>
                  <a:pt x="5734" y="11343"/>
                  <a:pt x="5514" y="11122"/>
                </a:cubicBezTo>
                <a:cubicBezTo>
                  <a:pt x="6113" y="10713"/>
                  <a:pt x="6459" y="10083"/>
                  <a:pt x="6459" y="9326"/>
                </a:cubicBezTo>
                <a:cubicBezTo>
                  <a:pt x="6459" y="9106"/>
                  <a:pt x="6428" y="8854"/>
                  <a:pt x="6333" y="8633"/>
                </a:cubicBezTo>
                <a:close/>
                <a:moveTo>
                  <a:pt x="1418" y="1"/>
                </a:moveTo>
                <a:cubicBezTo>
                  <a:pt x="631" y="1"/>
                  <a:pt x="1" y="631"/>
                  <a:pt x="1" y="1419"/>
                </a:cubicBezTo>
                <a:cubicBezTo>
                  <a:pt x="1" y="1891"/>
                  <a:pt x="221" y="2269"/>
                  <a:pt x="599" y="2553"/>
                </a:cubicBezTo>
                <a:cubicBezTo>
                  <a:pt x="221" y="3025"/>
                  <a:pt x="1" y="3624"/>
                  <a:pt x="1" y="4254"/>
                </a:cubicBezTo>
                <a:cubicBezTo>
                  <a:pt x="1" y="5042"/>
                  <a:pt x="316" y="5798"/>
                  <a:pt x="851" y="6302"/>
                </a:cubicBezTo>
                <a:cubicBezTo>
                  <a:pt x="757" y="6554"/>
                  <a:pt x="694" y="6806"/>
                  <a:pt x="694" y="7090"/>
                </a:cubicBezTo>
                <a:cubicBezTo>
                  <a:pt x="694" y="8035"/>
                  <a:pt x="1324" y="8822"/>
                  <a:pt x="2174" y="9137"/>
                </a:cubicBezTo>
                <a:lnTo>
                  <a:pt x="2174" y="9263"/>
                </a:lnTo>
                <a:cubicBezTo>
                  <a:pt x="2174" y="10429"/>
                  <a:pt x="3151" y="11437"/>
                  <a:pt x="4317" y="11437"/>
                </a:cubicBezTo>
                <a:cubicBezTo>
                  <a:pt x="4474" y="11437"/>
                  <a:pt x="4695" y="11374"/>
                  <a:pt x="4852" y="11374"/>
                </a:cubicBezTo>
                <a:cubicBezTo>
                  <a:pt x="5230" y="11847"/>
                  <a:pt x="5829" y="12162"/>
                  <a:pt x="6491" y="12162"/>
                </a:cubicBezTo>
                <a:cubicBezTo>
                  <a:pt x="7215" y="12162"/>
                  <a:pt x="7845" y="11815"/>
                  <a:pt x="8223" y="11311"/>
                </a:cubicBezTo>
                <a:cubicBezTo>
                  <a:pt x="8475" y="11437"/>
                  <a:pt x="8727" y="11469"/>
                  <a:pt x="8979" y="11469"/>
                </a:cubicBezTo>
                <a:cubicBezTo>
                  <a:pt x="9830" y="11469"/>
                  <a:pt x="10555" y="10839"/>
                  <a:pt x="10712" y="10051"/>
                </a:cubicBezTo>
                <a:lnTo>
                  <a:pt x="10744" y="10051"/>
                </a:lnTo>
                <a:cubicBezTo>
                  <a:pt x="11531" y="10051"/>
                  <a:pt x="12161" y="9421"/>
                  <a:pt x="12161" y="8633"/>
                </a:cubicBezTo>
                <a:cubicBezTo>
                  <a:pt x="12161" y="8287"/>
                  <a:pt x="12004" y="7909"/>
                  <a:pt x="11783" y="7657"/>
                </a:cubicBezTo>
                <a:cubicBezTo>
                  <a:pt x="12004" y="7436"/>
                  <a:pt x="12161" y="7121"/>
                  <a:pt x="12161" y="6806"/>
                </a:cubicBezTo>
                <a:cubicBezTo>
                  <a:pt x="12161" y="6239"/>
                  <a:pt x="11689" y="5766"/>
                  <a:pt x="11090" y="5766"/>
                </a:cubicBezTo>
                <a:cubicBezTo>
                  <a:pt x="10523" y="5766"/>
                  <a:pt x="10051" y="6239"/>
                  <a:pt x="10051" y="6806"/>
                </a:cubicBezTo>
                <a:cubicBezTo>
                  <a:pt x="10051" y="6964"/>
                  <a:pt x="10082" y="7184"/>
                  <a:pt x="10145" y="7279"/>
                </a:cubicBezTo>
                <a:cubicBezTo>
                  <a:pt x="10051" y="7342"/>
                  <a:pt x="9925" y="7405"/>
                  <a:pt x="9799" y="7531"/>
                </a:cubicBezTo>
                <a:cubicBezTo>
                  <a:pt x="9641" y="7657"/>
                  <a:pt x="9515" y="7783"/>
                  <a:pt x="9452" y="7940"/>
                </a:cubicBezTo>
                <a:cubicBezTo>
                  <a:pt x="9295" y="7909"/>
                  <a:pt x="9137" y="7877"/>
                  <a:pt x="8948" y="7877"/>
                </a:cubicBezTo>
                <a:cubicBezTo>
                  <a:pt x="8507" y="7877"/>
                  <a:pt x="8066" y="8035"/>
                  <a:pt x="7751" y="8318"/>
                </a:cubicBezTo>
                <a:cubicBezTo>
                  <a:pt x="7404" y="8035"/>
                  <a:pt x="6932" y="7877"/>
                  <a:pt x="6459" y="7877"/>
                </a:cubicBezTo>
                <a:cubicBezTo>
                  <a:pt x="6302" y="7877"/>
                  <a:pt x="6113" y="7909"/>
                  <a:pt x="5955" y="7909"/>
                </a:cubicBezTo>
                <a:cubicBezTo>
                  <a:pt x="5703" y="7594"/>
                  <a:pt x="5356" y="7373"/>
                  <a:pt x="5010" y="7247"/>
                </a:cubicBezTo>
                <a:lnTo>
                  <a:pt x="5010" y="7121"/>
                </a:lnTo>
                <a:cubicBezTo>
                  <a:pt x="5010" y="6869"/>
                  <a:pt x="4915" y="6585"/>
                  <a:pt x="4789" y="6302"/>
                </a:cubicBezTo>
                <a:cubicBezTo>
                  <a:pt x="5356" y="5798"/>
                  <a:pt x="5671" y="5042"/>
                  <a:pt x="5671" y="4254"/>
                </a:cubicBezTo>
                <a:cubicBezTo>
                  <a:pt x="5671" y="3624"/>
                  <a:pt x="5482" y="3025"/>
                  <a:pt x="5073" y="2553"/>
                </a:cubicBezTo>
                <a:cubicBezTo>
                  <a:pt x="5419" y="2301"/>
                  <a:pt x="5671" y="1891"/>
                  <a:pt x="5671" y="1419"/>
                </a:cubicBezTo>
                <a:cubicBezTo>
                  <a:pt x="5671" y="631"/>
                  <a:pt x="5041" y="1"/>
                  <a:pt x="4254" y="1"/>
                </a:cubicBezTo>
                <a:cubicBezTo>
                  <a:pt x="4065" y="1"/>
                  <a:pt x="3907" y="158"/>
                  <a:pt x="3907" y="348"/>
                </a:cubicBezTo>
                <a:cubicBezTo>
                  <a:pt x="3907" y="568"/>
                  <a:pt x="4065" y="726"/>
                  <a:pt x="4254" y="726"/>
                </a:cubicBezTo>
                <a:cubicBezTo>
                  <a:pt x="4632" y="726"/>
                  <a:pt x="4947" y="1041"/>
                  <a:pt x="4947" y="1419"/>
                </a:cubicBezTo>
                <a:cubicBezTo>
                  <a:pt x="4947" y="1702"/>
                  <a:pt x="4789" y="1923"/>
                  <a:pt x="4600" y="2049"/>
                </a:cubicBezTo>
                <a:cubicBezTo>
                  <a:pt x="4128" y="1671"/>
                  <a:pt x="3498" y="1419"/>
                  <a:pt x="2836" y="1419"/>
                </a:cubicBezTo>
                <a:cubicBezTo>
                  <a:pt x="2174" y="1419"/>
                  <a:pt x="1544" y="1671"/>
                  <a:pt x="1072" y="2049"/>
                </a:cubicBezTo>
                <a:cubicBezTo>
                  <a:pt x="820" y="1923"/>
                  <a:pt x="694" y="1702"/>
                  <a:pt x="694" y="1419"/>
                </a:cubicBezTo>
                <a:cubicBezTo>
                  <a:pt x="694" y="1041"/>
                  <a:pt x="1009" y="726"/>
                  <a:pt x="1418" y="726"/>
                </a:cubicBezTo>
                <a:cubicBezTo>
                  <a:pt x="1607" y="726"/>
                  <a:pt x="1765" y="568"/>
                  <a:pt x="1765" y="348"/>
                </a:cubicBezTo>
                <a:cubicBezTo>
                  <a:pt x="1765" y="158"/>
                  <a:pt x="1607" y="1"/>
                  <a:pt x="1418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284" name="Google Shape;11284;p79"/>
          <p:cNvSpPr/>
          <p:nvPr/>
        </p:nvSpPr>
        <p:spPr>
          <a:xfrm>
            <a:off x="9739801" y="2251305"/>
            <a:ext cx="553489" cy="631841"/>
          </a:xfrm>
          <a:custGeom>
            <a:avLst/>
            <a:gdLst/>
            <a:ahLst/>
            <a:cxnLst/>
            <a:rect l="l" t="t" r="r" b="b"/>
            <a:pathLst>
              <a:path w="10681" h="12193" extrusionOk="0">
                <a:moveTo>
                  <a:pt x="8475" y="693"/>
                </a:moveTo>
                <a:cubicBezTo>
                  <a:pt x="8318" y="1513"/>
                  <a:pt x="7562" y="2111"/>
                  <a:pt x="6742" y="2111"/>
                </a:cubicBezTo>
                <a:cubicBezTo>
                  <a:pt x="6333" y="2111"/>
                  <a:pt x="5986" y="2237"/>
                  <a:pt x="5671" y="2426"/>
                </a:cubicBezTo>
                <a:lnTo>
                  <a:pt x="5671" y="1765"/>
                </a:lnTo>
                <a:cubicBezTo>
                  <a:pt x="5671" y="1166"/>
                  <a:pt x="6144" y="693"/>
                  <a:pt x="6742" y="693"/>
                </a:cubicBezTo>
                <a:close/>
                <a:moveTo>
                  <a:pt x="7089" y="4285"/>
                </a:moveTo>
                <a:cubicBezTo>
                  <a:pt x="8853" y="4285"/>
                  <a:pt x="9924" y="5356"/>
                  <a:pt x="9924" y="7120"/>
                </a:cubicBezTo>
                <a:cubicBezTo>
                  <a:pt x="9956" y="8129"/>
                  <a:pt x="9609" y="9231"/>
                  <a:pt x="9074" y="10082"/>
                </a:cubicBezTo>
                <a:cubicBezTo>
                  <a:pt x="8507" y="10933"/>
                  <a:pt x="7814" y="11405"/>
                  <a:pt x="7089" y="11405"/>
                </a:cubicBezTo>
                <a:cubicBezTo>
                  <a:pt x="6931" y="11405"/>
                  <a:pt x="6774" y="11374"/>
                  <a:pt x="6648" y="11342"/>
                </a:cubicBezTo>
                <a:cubicBezTo>
                  <a:pt x="6238" y="11216"/>
                  <a:pt x="5766" y="11122"/>
                  <a:pt x="5325" y="11122"/>
                </a:cubicBezTo>
                <a:cubicBezTo>
                  <a:pt x="4884" y="11122"/>
                  <a:pt x="4411" y="11216"/>
                  <a:pt x="3970" y="11342"/>
                </a:cubicBezTo>
                <a:cubicBezTo>
                  <a:pt x="3812" y="11374"/>
                  <a:pt x="3655" y="11405"/>
                  <a:pt x="3560" y="11405"/>
                </a:cubicBezTo>
                <a:cubicBezTo>
                  <a:pt x="2836" y="11405"/>
                  <a:pt x="2143" y="10901"/>
                  <a:pt x="1576" y="10082"/>
                </a:cubicBezTo>
                <a:cubicBezTo>
                  <a:pt x="1040" y="9200"/>
                  <a:pt x="725" y="8097"/>
                  <a:pt x="725" y="7120"/>
                </a:cubicBezTo>
                <a:cubicBezTo>
                  <a:pt x="725" y="5356"/>
                  <a:pt x="1765" y="4285"/>
                  <a:pt x="3560" y="4285"/>
                </a:cubicBezTo>
                <a:cubicBezTo>
                  <a:pt x="3970" y="4285"/>
                  <a:pt x="4380" y="4348"/>
                  <a:pt x="4726" y="4474"/>
                </a:cubicBezTo>
                <a:cubicBezTo>
                  <a:pt x="4821" y="4506"/>
                  <a:pt x="4884" y="4506"/>
                  <a:pt x="4978" y="4569"/>
                </a:cubicBezTo>
                <a:lnTo>
                  <a:pt x="4978" y="5293"/>
                </a:lnTo>
                <a:cubicBezTo>
                  <a:pt x="4663" y="5262"/>
                  <a:pt x="4348" y="5199"/>
                  <a:pt x="4065" y="5041"/>
                </a:cubicBezTo>
                <a:cubicBezTo>
                  <a:pt x="4021" y="5015"/>
                  <a:pt x="3971" y="5003"/>
                  <a:pt x="3919" y="5003"/>
                </a:cubicBezTo>
                <a:cubicBezTo>
                  <a:pt x="3783" y="5003"/>
                  <a:pt x="3638" y="5084"/>
                  <a:pt x="3592" y="5199"/>
                </a:cubicBezTo>
                <a:cubicBezTo>
                  <a:pt x="3497" y="5356"/>
                  <a:pt x="3592" y="5577"/>
                  <a:pt x="3749" y="5671"/>
                </a:cubicBezTo>
                <a:cubicBezTo>
                  <a:pt x="4254" y="5892"/>
                  <a:pt x="4758" y="6018"/>
                  <a:pt x="5325" y="6018"/>
                </a:cubicBezTo>
                <a:cubicBezTo>
                  <a:pt x="5860" y="6018"/>
                  <a:pt x="6427" y="5892"/>
                  <a:pt x="6900" y="5671"/>
                </a:cubicBezTo>
                <a:cubicBezTo>
                  <a:pt x="7057" y="5577"/>
                  <a:pt x="7120" y="5356"/>
                  <a:pt x="7057" y="5199"/>
                </a:cubicBezTo>
                <a:cubicBezTo>
                  <a:pt x="6989" y="5084"/>
                  <a:pt x="6854" y="5003"/>
                  <a:pt x="6725" y="5003"/>
                </a:cubicBezTo>
                <a:cubicBezTo>
                  <a:pt x="6676" y="5003"/>
                  <a:pt x="6628" y="5015"/>
                  <a:pt x="6585" y="5041"/>
                </a:cubicBezTo>
                <a:cubicBezTo>
                  <a:pt x="6301" y="5199"/>
                  <a:pt x="5986" y="5262"/>
                  <a:pt x="5671" y="5293"/>
                </a:cubicBezTo>
                <a:lnTo>
                  <a:pt x="5671" y="4569"/>
                </a:lnTo>
                <a:cubicBezTo>
                  <a:pt x="5766" y="4569"/>
                  <a:pt x="5829" y="4506"/>
                  <a:pt x="5923" y="4474"/>
                </a:cubicBezTo>
                <a:cubicBezTo>
                  <a:pt x="6270" y="4348"/>
                  <a:pt x="6648" y="4285"/>
                  <a:pt x="7089" y="4285"/>
                </a:cubicBezTo>
                <a:close/>
                <a:moveTo>
                  <a:pt x="6774" y="0"/>
                </a:moveTo>
                <a:cubicBezTo>
                  <a:pt x="5797" y="0"/>
                  <a:pt x="5010" y="788"/>
                  <a:pt x="5010" y="1765"/>
                </a:cubicBezTo>
                <a:cubicBezTo>
                  <a:pt x="4695" y="1513"/>
                  <a:pt x="4348" y="1418"/>
                  <a:pt x="3938" y="1418"/>
                </a:cubicBezTo>
                <a:cubicBezTo>
                  <a:pt x="3749" y="1418"/>
                  <a:pt x="3592" y="1576"/>
                  <a:pt x="3592" y="1765"/>
                </a:cubicBezTo>
                <a:cubicBezTo>
                  <a:pt x="3592" y="1954"/>
                  <a:pt x="3749" y="2111"/>
                  <a:pt x="3938" y="2111"/>
                </a:cubicBezTo>
                <a:cubicBezTo>
                  <a:pt x="4537" y="2111"/>
                  <a:pt x="5010" y="2584"/>
                  <a:pt x="5010" y="3182"/>
                </a:cubicBezTo>
                <a:lnTo>
                  <a:pt x="5010" y="3812"/>
                </a:lnTo>
                <a:cubicBezTo>
                  <a:pt x="4569" y="3655"/>
                  <a:pt x="4096" y="3560"/>
                  <a:pt x="3592" y="3560"/>
                </a:cubicBezTo>
                <a:cubicBezTo>
                  <a:pt x="1513" y="3560"/>
                  <a:pt x="0" y="4884"/>
                  <a:pt x="0" y="7152"/>
                </a:cubicBezTo>
                <a:cubicBezTo>
                  <a:pt x="0" y="8286"/>
                  <a:pt x="347" y="9515"/>
                  <a:pt x="977" y="10491"/>
                </a:cubicBezTo>
                <a:cubicBezTo>
                  <a:pt x="1702" y="11594"/>
                  <a:pt x="2615" y="12193"/>
                  <a:pt x="3560" y="12193"/>
                </a:cubicBezTo>
                <a:cubicBezTo>
                  <a:pt x="3781" y="12193"/>
                  <a:pt x="3970" y="12161"/>
                  <a:pt x="4222" y="12130"/>
                </a:cubicBezTo>
                <a:cubicBezTo>
                  <a:pt x="4600" y="12004"/>
                  <a:pt x="4970" y="11941"/>
                  <a:pt x="5340" y="11941"/>
                </a:cubicBezTo>
                <a:cubicBezTo>
                  <a:pt x="5711" y="11941"/>
                  <a:pt x="6081" y="12004"/>
                  <a:pt x="6459" y="12130"/>
                </a:cubicBezTo>
                <a:cubicBezTo>
                  <a:pt x="6648" y="12193"/>
                  <a:pt x="6900" y="12193"/>
                  <a:pt x="7152" y="12193"/>
                </a:cubicBezTo>
                <a:cubicBezTo>
                  <a:pt x="8097" y="12193"/>
                  <a:pt x="8979" y="11594"/>
                  <a:pt x="9704" y="10491"/>
                </a:cubicBezTo>
                <a:cubicBezTo>
                  <a:pt x="10334" y="9546"/>
                  <a:pt x="10681" y="8286"/>
                  <a:pt x="10681" y="7152"/>
                </a:cubicBezTo>
                <a:cubicBezTo>
                  <a:pt x="10681" y="4884"/>
                  <a:pt x="9168" y="3560"/>
                  <a:pt x="7089" y="3560"/>
                </a:cubicBezTo>
                <a:cubicBezTo>
                  <a:pt x="6585" y="3560"/>
                  <a:pt x="6112" y="3655"/>
                  <a:pt x="5671" y="3812"/>
                </a:cubicBezTo>
                <a:lnTo>
                  <a:pt x="5671" y="3340"/>
                </a:lnTo>
                <a:lnTo>
                  <a:pt x="5797" y="3214"/>
                </a:lnTo>
                <a:cubicBezTo>
                  <a:pt x="6081" y="2930"/>
                  <a:pt x="6396" y="2836"/>
                  <a:pt x="6774" y="2836"/>
                </a:cubicBezTo>
                <a:cubicBezTo>
                  <a:pt x="8160" y="2836"/>
                  <a:pt x="9263" y="1733"/>
                  <a:pt x="9263" y="347"/>
                </a:cubicBezTo>
                <a:cubicBezTo>
                  <a:pt x="9263" y="158"/>
                  <a:pt x="9105" y="0"/>
                  <a:pt x="8916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285" name="Google Shape;11285;p79"/>
          <p:cNvGrpSpPr/>
          <p:nvPr/>
        </p:nvGrpSpPr>
        <p:grpSpPr>
          <a:xfrm>
            <a:off x="9702010" y="3052069"/>
            <a:ext cx="631841" cy="592665"/>
            <a:chOff x="-17190425" y="2435725"/>
            <a:chExt cx="304825" cy="285925"/>
          </a:xfrm>
          <a:solidFill>
            <a:srgbClr val="009447"/>
          </a:solidFill>
        </p:grpSpPr>
        <p:sp>
          <p:nvSpPr>
            <p:cNvPr id="11286" name="Google Shape;11286;p79"/>
            <p:cNvSpPr/>
            <p:nvPr/>
          </p:nvSpPr>
          <p:spPr>
            <a:xfrm>
              <a:off x="-16994325" y="2596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9" y="0"/>
                    <a:pt x="1" y="158"/>
                    <a:pt x="1" y="347"/>
                  </a:cubicBezTo>
                  <a:cubicBezTo>
                    <a:pt x="1" y="536"/>
                    <a:pt x="159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87" name="Google Shape;11287;p79"/>
            <p:cNvSpPr/>
            <p:nvPr/>
          </p:nvSpPr>
          <p:spPr>
            <a:xfrm>
              <a:off x="-17100650" y="2596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88" name="Google Shape;11288;p79"/>
            <p:cNvSpPr/>
            <p:nvPr/>
          </p:nvSpPr>
          <p:spPr>
            <a:xfrm>
              <a:off x="-17190425" y="2435725"/>
              <a:ext cx="304825" cy="285925"/>
            </a:xfrm>
            <a:custGeom>
              <a:avLst/>
              <a:gdLst/>
              <a:ahLst/>
              <a:cxnLst/>
              <a:rect l="l" t="t" r="r" b="b"/>
              <a:pathLst>
                <a:path w="12193" h="11437" extrusionOk="0">
                  <a:moveTo>
                    <a:pt x="2111" y="725"/>
                  </a:moveTo>
                  <a:cubicBezTo>
                    <a:pt x="2836" y="725"/>
                    <a:pt x="3434" y="1292"/>
                    <a:pt x="3529" y="2016"/>
                  </a:cubicBezTo>
                  <a:cubicBezTo>
                    <a:pt x="2804" y="2363"/>
                    <a:pt x="2174" y="2867"/>
                    <a:pt x="1702" y="3497"/>
                  </a:cubicBezTo>
                  <a:cubicBezTo>
                    <a:pt x="1103" y="3308"/>
                    <a:pt x="693" y="2773"/>
                    <a:pt x="693" y="2143"/>
                  </a:cubicBezTo>
                  <a:cubicBezTo>
                    <a:pt x="693" y="1355"/>
                    <a:pt x="1323" y="725"/>
                    <a:pt x="2111" y="725"/>
                  </a:cubicBezTo>
                  <a:close/>
                  <a:moveTo>
                    <a:pt x="10019" y="693"/>
                  </a:moveTo>
                  <a:cubicBezTo>
                    <a:pt x="10806" y="693"/>
                    <a:pt x="11437" y="1323"/>
                    <a:pt x="11437" y="2111"/>
                  </a:cubicBezTo>
                  <a:cubicBezTo>
                    <a:pt x="11437" y="2773"/>
                    <a:pt x="11027" y="3308"/>
                    <a:pt x="10397" y="3497"/>
                  </a:cubicBezTo>
                  <a:cubicBezTo>
                    <a:pt x="9924" y="2867"/>
                    <a:pt x="9294" y="2363"/>
                    <a:pt x="8601" y="2016"/>
                  </a:cubicBezTo>
                  <a:cubicBezTo>
                    <a:pt x="8696" y="1260"/>
                    <a:pt x="9263" y="693"/>
                    <a:pt x="10019" y="693"/>
                  </a:cubicBezTo>
                  <a:close/>
                  <a:moveTo>
                    <a:pt x="7959" y="4997"/>
                  </a:moveTo>
                  <a:cubicBezTo>
                    <a:pt x="8453" y="4997"/>
                    <a:pt x="8961" y="5407"/>
                    <a:pt x="9200" y="6018"/>
                  </a:cubicBezTo>
                  <a:cubicBezTo>
                    <a:pt x="9452" y="6774"/>
                    <a:pt x="9231" y="7530"/>
                    <a:pt x="8664" y="7719"/>
                  </a:cubicBezTo>
                  <a:cubicBezTo>
                    <a:pt x="8555" y="7741"/>
                    <a:pt x="8447" y="7777"/>
                    <a:pt x="8338" y="7777"/>
                  </a:cubicBezTo>
                  <a:cubicBezTo>
                    <a:pt x="8289" y="7777"/>
                    <a:pt x="8240" y="7770"/>
                    <a:pt x="8192" y="7750"/>
                  </a:cubicBezTo>
                  <a:cubicBezTo>
                    <a:pt x="8003" y="7372"/>
                    <a:pt x="7624" y="6900"/>
                    <a:pt x="7183" y="6711"/>
                  </a:cubicBezTo>
                  <a:cubicBezTo>
                    <a:pt x="6900" y="5955"/>
                    <a:pt x="7152" y="5230"/>
                    <a:pt x="7687" y="5041"/>
                  </a:cubicBezTo>
                  <a:cubicBezTo>
                    <a:pt x="7776" y="5011"/>
                    <a:pt x="7868" y="4997"/>
                    <a:pt x="7959" y="4997"/>
                  </a:cubicBezTo>
                  <a:close/>
                  <a:moveTo>
                    <a:pt x="4107" y="4995"/>
                  </a:moveTo>
                  <a:cubicBezTo>
                    <a:pt x="4200" y="4995"/>
                    <a:pt x="4292" y="5010"/>
                    <a:pt x="4379" y="5041"/>
                  </a:cubicBezTo>
                  <a:cubicBezTo>
                    <a:pt x="4947" y="5230"/>
                    <a:pt x="5167" y="6081"/>
                    <a:pt x="4852" y="6805"/>
                  </a:cubicBezTo>
                  <a:cubicBezTo>
                    <a:pt x="4568" y="7026"/>
                    <a:pt x="4222" y="7404"/>
                    <a:pt x="4064" y="7687"/>
                  </a:cubicBezTo>
                  <a:cubicBezTo>
                    <a:pt x="3946" y="7755"/>
                    <a:pt x="3819" y="7786"/>
                    <a:pt x="3697" y="7786"/>
                  </a:cubicBezTo>
                  <a:cubicBezTo>
                    <a:pt x="3592" y="7786"/>
                    <a:pt x="3491" y="7763"/>
                    <a:pt x="3403" y="7719"/>
                  </a:cubicBezTo>
                  <a:cubicBezTo>
                    <a:pt x="2836" y="7530"/>
                    <a:pt x="2615" y="6742"/>
                    <a:pt x="2899" y="6018"/>
                  </a:cubicBezTo>
                  <a:cubicBezTo>
                    <a:pt x="3110" y="5385"/>
                    <a:pt x="3629" y="4995"/>
                    <a:pt x="4107" y="4995"/>
                  </a:cubicBezTo>
                  <a:close/>
                  <a:moveTo>
                    <a:pt x="6081" y="8538"/>
                  </a:moveTo>
                  <a:cubicBezTo>
                    <a:pt x="6207" y="8538"/>
                    <a:pt x="6364" y="8632"/>
                    <a:pt x="6396" y="8790"/>
                  </a:cubicBezTo>
                  <a:lnTo>
                    <a:pt x="6081" y="9105"/>
                  </a:lnTo>
                  <a:lnTo>
                    <a:pt x="5766" y="8790"/>
                  </a:lnTo>
                  <a:cubicBezTo>
                    <a:pt x="5797" y="8664"/>
                    <a:pt x="5955" y="8538"/>
                    <a:pt x="6081" y="8538"/>
                  </a:cubicBezTo>
                  <a:close/>
                  <a:moveTo>
                    <a:pt x="6144" y="2111"/>
                  </a:moveTo>
                  <a:cubicBezTo>
                    <a:pt x="8727" y="2111"/>
                    <a:pt x="10806" y="4064"/>
                    <a:pt x="10806" y="6427"/>
                  </a:cubicBezTo>
                  <a:cubicBezTo>
                    <a:pt x="10712" y="7908"/>
                    <a:pt x="9893" y="9263"/>
                    <a:pt x="8570" y="10050"/>
                  </a:cubicBezTo>
                  <a:cubicBezTo>
                    <a:pt x="8570" y="9924"/>
                    <a:pt x="8601" y="9767"/>
                    <a:pt x="8601" y="9609"/>
                  </a:cubicBezTo>
                  <a:cubicBezTo>
                    <a:pt x="8601" y="9168"/>
                    <a:pt x="8570" y="8790"/>
                    <a:pt x="8475" y="8475"/>
                  </a:cubicBezTo>
                  <a:cubicBezTo>
                    <a:pt x="8633" y="8475"/>
                    <a:pt x="8790" y="8443"/>
                    <a:pt x="8916" y="8380"/>
                  </a:cubicBezTo>
                  <a:cubicBezTo>
                    <a:pt x="9861" y="8034"/>
                    <a:pt x="10239" y="6868"/>
                    <a:pt x="9861" y="5766"/>
                  </a:cubicBezTo>
                  <a:cubicBezTo>
                    <a:pt x="9523" y="4855"/>
                    <a:pt x="8755" y="4267"/>
                    <a:pt x="7966" y="4267"/>
                  </a:cubicBezTo>
                  <a:cubicBezTo>
                    <a:pt x="7799" y="4267"/>
                    <a:pt x="7632" y="4293"/>
                    <a:pt x="7467" y="4348"/>
                  </a:cubicBezTo>
                  <a:cubicBezTo>
                    <a:pt x="6679" y="4600"/>
                    <a:pt x="6270" y="5514"/>
                    <a:pt x="6396" y="6396"/>
                  </a:cubicBezTo>
                  <a:cubicBezTo>
                    <a:pt x="6337" y="6376"/>
                    <a:pt x="6272" y="6369"/>
                    <a:pt x="6205" y="6369"/>
                  </a:cubicBezTo>
                  <a:cubicBezTo>
                    <a:pt x="6053" y="6369"/>
                    <a:pt x="5886" y="6405"/>
                    <a:pt x="5734" y="6427"/>
                  </a:cubicBezTo>
                  <a:cubicBezTo>
                    <a:pt x="5829" y="5514"/>
                    <a:pt x="5451" y="4600"/>
                    <a:pt x="4663" y="4348"/>
                  </a:cubicBezTo>
                  <a:cubicBezTo>
                    <a:pt x="4486" y="4277"/>
                    <a:pt x="4304" y="4244"/>
                    <a:pt x="4124" y="4244"/>
                  </a:cubicBezTo>
                  <a:cubicBezTo>
                    <a:pt x="3341" y="4244"/>
                    <a:pt x="2576" y="4869"/>
                    <a:pt x="2269" y="5766"/>
                  </a:cubicBezTo>
                  <a:cubicBezTo>
                    <a:pt x="1859" y="6868"/>
                    <a:pt x="2269" y="8034"/>
                    <a:pt x="3214" y="8380"/>
                  </a:cubicBezTo>
                  <a:cubicBezTo>
                    <a:pt x="3371" y="8475"/>
                    <a:pt x="3560" y="8475"/>
                    <a:pt x="3718" y="8475"/>
                  </a:cubicBezTo>
                  <a:lnTo>
                    <a:pt x="3749" y="8475"/>
                  </a:lnTo>
                  <a:cubicBezTo>
                    <a:pt x="3686" y="8790"/>
                    <a:pt x="3623" y="9137"/>
                    <a:pt x="3623" y="9609"/>
                  </a:cubicBezTo>
                  <a:cubicBezTo>
                    <a:pt x="3623" y="9767"/>
                    <a:pt x="3623" y="9893"/>
                    <a:pt x="3686" y="10050"/>
                  </a:cubicBezTo>
                  <a:cubicBezTo>
                    <a:pt x="2332" y="9263"/>
                    <a:pt x="1512" y="7908"/>
                    <a:pt x="1512" y="6427"/>
                  </a:cubicBezTo>
                  <a:cubicBezTo>
                    <a:pt x="1512" y="4064"/>
                    <a:pt x="3592" y="2111"/>
                    <a:pt x="6144" y="2111"/>
                  </a:cubicBezTo>
                  <a:close/>
                  <a:moveTo>
                    <a:pt x="6127" y="7151"/>
                  </a:moveTo>
                  <a:cubicBezTo>
                    <a:pt x="6481" y="7151"/>
                    <a:pt x="6828" y="7269"/>
                    <a:pt x="7057" y="7498"/>
                  </a:cubicBezTo>
                  <a:cubicBezTo>
                    <a:pt x="7656" y="8065"/>
                    <a:pt x="7845" y="8601"/>
                    <a:pt x="7845" y="9609"/>
                  </a:cubicBezTo>
                  <a:cubicBezTo>
                    <a:pt x="7845" y="10050"/>
                    <a:pt x="7782" y="10334"/>
                    <a:pt x="7624" y="10491"/>
                  </a:cubicBezTo>
                  <a:cubicBezTo>
                    <a:pt x="7451" y="10640"/>
                    <a:pt x="7123" y="10691"/>
                    <a:pt x="6746" y="10691"/>
                  </a:cubicBezTo>
                  <a:cubicBezTo>
                    <a:pt x="6643" y="10691"/>
                    <a:pt x="6536" y="10687"/>
                    <a:pt x="6427" y="10680"/>
                  </a:cubicBezTo>
                  <a:lnTo>
                    <a:pt x="6427" y="9767"/>
                  </a:lnTo>
                  <a:lnTo>
                    <a:pt x="7026" y="9168"/>
                  </a:lnTo>
                  <a:cubicBezTo>
                    <a:pt x="7089" y="9105"/>
                    <a:pt x="7152" y="9011"/>
                    <a:pt x="7152" y="8948"/>
                  </a:cubicBezTo>
                  <a:cubicBezTo>
                    <a:pt x="7152" y="8349"/>
                    <a:pt x="6679" y="7876"/>
                    <a:pt x="6081" y="7876"/>
                  </a:cubicBezTo>
                  <a:cubicBezTo>
                    <a:pt x="5482" y="7876"/>
                    <a:pt x="5010" y="8349"/>
                    <a:pt x="5010" y="8948"/>
                  </a:cubicBezTo>
                  <a:cubicBezTo>
                    <a:pt x="5010" y="9011"/>
                    <a:pt x="5041" y="9137"/>
                    <a:pt x="5136" y="9168"/>
                  </a:cubicBezTo>
                  <a:lnTo>
                    <a:pt x="5734" y="9767"/>
                  </a:lnTo>
                  <a:lnTo>
                    <a:pt x="5734" y="10680"/>
                  </a:lnTo>
                  <a:lnTo>
                    <a:pt x="5356" y="10680"/>
                  </a:lnTo>
                  <a:cubicBezTo>
                    <a:pt x="4631" y="10680"/>
                    <a:pt x="4316" y="10554"/>
                    <a:pt x="4316" y="9609"/>
                  </a:cubicBezTo>
                  <a:cubicBezTo>
                    <a:pt x="4316" y="8601"/>
                    <a:pt x="4537" y="8160"/>
                    <a:pt x="5104" y="7561"/>
                  </a:cubicBezTo>
                  <a:cubicBezTo>
                    <a:pt x="5364" y="7285"/>
                    <a:pt x="5750" y="7151"/>
                    <a:pt x="6127" y="7151"/>
                  </a:cubicBezTo>
                  <a:close/>
                  <a:moveTo>
                    <a:pt x="2143" y="0"/>
                  </a:moveTo>
                  <a:cubicBezTo>
                    <a:pt x="945" y="0"/>
                    <a:pt x="0" y="945"/>
                    <a:pt x="0" y="2143"/>
                  </a:cubicBezTo>
                  <a:cubicBezTo>
                    <a:pt x="0" y="2647"/>
                    <a:pt x="221" y="3151"/>
                    <a:pt x="536" y="3560"/>
                  </a:cubicBezTo>
                  <a:cubicBezTo>
                    <a:pt x="756" y="3812"/>
                    <a:pt x="1040" y="4001"/>
                    <a:pt x="1355" y="4127"/>
                  </a:cubicBezTo>
                  <a:cubicBezTo>
                    <a:pt x="945" y="4852"/>
                    <a:pt x="756" y="5640"/>
                    <a:pt x="756" y="6427"/>
                  </a:cubicBezTo>
                  <a:cubicBezTo>
                    <a:pt x="756" y="8506"/>
                    <a:pt x="2143" y="10334"/>
                    <a:pt x="4096" y="11058"/>
                  </a:cubicBezTo>
                  <a:cubicBezTo>
                    <a:pt x="4474" y="11373"/>
                    <a:pt x="4947" y="11436"/>
                    <a:pt x="5356" y="11436"/>
                  </a:cubicBezTo>
                  <a:lnTo>
                    <a:pt x="6364" y="11436"/>
                  </a:lnTo>
                  <a:cubicBezTo>
                    <a:pt x="7026" y="11436"/>
                    <a:pt x="7656" y="11436"/>
                    <a:pt x="8097" y="11058"/>
                  </a:cubicBezTo>
                  <a:cubicBezTo>
                    <a:pt x="10050" y="10334"/>
                    <a:pt x="11437" y="8506"/>
                    <a:pt x="11437" y="6427"/>
                  </a:cubicBezTo>
                  <a:cubicBezTo>
                    <a:pt x="11437" y="5608"/>
                    <a:pt x="11248" y="4820"/>
                    <a:pt x="10838" y="4127"/>
                  </a:cubicBezTo>
                  <a:cubicBezTo>
                    <a:pt x="11153" y="4001"/>
                    <a:pt x="11437" y="3812"/>
                    <a:pt x="11657" y="3560"/>
                  </a:cubicBezTo>
                  <a:cubicBezTo>
                    <a:pt x="12035" y="3151"/>
                    <a:pt x="12193" y="2647"/>
                    <a:pt x="12193" y="2143"/>
                  </a:cubicBezTo>
                  <a:cubicBezTo>
                    <a:pt x="12193" y="945"/>
                    <a:pt x="11185" y="0"/>
                    <a:pt x="10019" y="0"/>
                  </a:cubicBezTo>
                  <a:cubicBezTo>
                    <a:pt x="8979" y="0"/>
                    <a:pt x="8129" y="756"/>
                    <a:pt x="7939" y="1733"/>
                  </a:cubicBezTo>
                  <a:cubicBezTo>
                    <a:pt x="7341" y="1544"/>
                    <a:pt x="6711" y="1418"/>
                    <a:pt x="6081" y="1418"/>
                  </a:cubicBezTo>
                  <a:cubicBezTo>
                    <a:pt x="5451" y="1418"/>
                    <a:pt x="4821" y="1544"/>
                    <a:pt x="4222" y="1733"/>
                  </a:cubicBezTo>
                  <a:cubicBezTo>
                    <a:pt x="4033" y="756"/>
                    <a:pt x="3151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289" name="Google Shape;11289;p79"/>
          <p:cNvSpPr/>
          <p:nvPr/>
        </p:nvSpPr>
        <p:spPr>
          <a:xfrm>
            <a:off x="9703888" y="3804741"/>
            <a:ext cx="625312" cy="625364"/>
          </a:xfrm>
          <a:custGeom>
            <a:avLst/>
            <a:gdLst/>
            <a:ahLst/>
            <a:cxnLst/>
            <a:rect l="l" t="t" r="r" b="b"/>
            <a:pathLst>
              <a:path w="12067" h="12068" extrusionOk="0">
                <a:moveTo>
                  <a:pt x="5955" y="1104"/>
                </a:moveTo>
                <a:lnTo>
                  <a:pt x="6270" y="1734"/>
                </a:lnTo>
                <a:lnTo>
                  <a:pt x="5955" y="2364"/>
                </a:lnTo>
                <a:lnTo>
                  <a:pt x="5640" y="1734"/>
                </a:lnTo>
                <a:lnTo>
                  <a:pt x="5955" y="1104"/>
                </a:lnTo>
                <a:close/>
                <a:moveTo>
                  <a:pt x="9420" y="2521"/>
                </a:moveTo>
                <a:lnTo>
                  <a:pt x="9168" y="3183"/>
                </a:lnTo>
                <a:lnTo>
                  <a:pt x="8507" y="3435"/>
                </a:lnTo>
                <a:lnTo>
                  <a:pt x="8759" y="2773"/>
                </a:lnTo>
                <a:lnTo>
                  <a:pt x="9420" y="2521"/>
                </a:lnTo>
                <a:close/>
                <a:moveTo>
                  <a:pt x="2489" y="2553"/>
                </a:moveTo>
                <a:lnTo>
                  <a:pt x="3151" y="2805"/>
                </a:lnTo>
                <a:lnTo>
                  <a:pt x="3403" y="3466"/>
                </a:lnTo>
                <a:lnTo>
                  <a:pt x="2710" y="3246"/>
                </a:lnTo>
                <a:lnTo>
                  <a:pt x="2489" y="2553"/>
                </a:lnTo>
                <a:close/>
                <a:moveTo>
                  <a:pt x="4663" y="2931"/>
                </a:moveTo>
                <a:lnTo>
                  <a:pt x="5608" y="3403"/>
                </a:lnTo>
                <a:lnTo>
                  <a:pt x="5608" y="4254"/>
                </a:lnTo>
                <a:cubicBezTo>
                  <a:pt x="5356" y="4286"/>
                  <a:pt x="5167" y="4380"/>
                  <a:pt x="4978" y="4538"/>
                </a:cubicBezTo>
                <a:lnTo>
                  <a:pt x="4348" y="3908"/>
                </a:lnTo>
                <a:lnTo>
                  <a:pt x="4663" y="2931"/>
                </a:lnTo>
                <a:close/>
                <a:moveTo>
                  <a:pt x="7246" y="2931"/>
                </a:moveTo>
                <a:lnTo>
                  <a:pt x="7561" y="3908"/>
                </a:lnTo>
                <a:lnTo>
                  <a:pt x="6931" y="4538"/>
                </a:lnTo>
                <a:cubicBezTo>
                  <a:pt x="6742" y="4412"/>
                  <a:pt x="6553" y="4349"/>
                  <a:pt x="6301" y="4254"/>
                </a:cubicBezTo>
                <a:lnTo>
                  <a:pt x="6301" y="3403"/>
                </a:lnTo>
                <a:lnTo>
                  <a:pt x="7246" y="2931"/>
                </a:lnTo>
                <a:close/>
                <a:moveTo>
                  <a:pt x="3812" y="4412"/>
                </a:moveTo>
                <a:lnTo>
                  <a:pt x="4442" y="5042"/>
                </a:lnTo>
                <a:cubicBezTo>
                  <a:pt x="4348" y="5231"/>
                  <a:pt x="4253" y="5451"/>
                  <a:pt x="4190" y="5672"/>
                </a:cubicBezTo>
                <a:lnTo>
                  <a:pt x="3308" y="5672"/>
                </a:lnTo>
                <a:lnTo>
                  <a:pt x="2836" y="4727"/>
                </a:lnTo>
                <a:lnTo>
                  <a:pt x="3812" y="4412"/>
                </a:lnTo>
                <a:close/>
                <a:moveTo>
                  <a:pt x="8034" y="4412"/>
                </a:moveTo>
                <a:lnTo>
                  <a:pt x="9011" y="4727"/>
                </a:lnTo>
                <a:lnTo>
                  <a:pt x="8538" y="5672"/>
                </a:lnTo>
                <a:lnTo>
                  <a:pt x="7687" y="5672"/>
                </a:lnTo>
                <a:cubicBezTo>
                  <a:pt x="7656" y="5451"/>
                  <a:pt x="7561" y="5231"/>
                  <a:pt x="7404" y="5042"/>
                </a:cubicBezTo>
                <a:lnTo>
                  <a:pt x="8034" y="4412"/>
                </a:lnTo>
                <a:close/>
                <a:moveTo>
                  <a:pt x="1670" y="5703"/>
                </a:moveTo>
                <a:lnTo>
                  <a:pt x="2300" y="6018"/>
                </a:lnTo>
                <a:lnTo>
                  <a:pt x="1670" y="6333"/>
                </a:lnTo>
                <a:lnTo>
                  <a:pt x="1040" y="6018"/>
                </a:lnTo>
                <a:lnTo>
                  <a:pt x="1670" y="5703"/>
                </a:lnTo>
                <a:close/>
                <a:moveTo>
                  <a:pt x="10239" y="5703"/>
                </a:moveTo>
                <a:lnTo>
                  <a:pt x="10869" y="6018"/>
                </a:lnTo>
                <a:lnTo>
                  <a:pt x="10239" y="6333"/>
                </a:lnTo>
                <a:lnTo>
                  <a:pt x="9609" y="6018"/>
                </a:lnTo>
                <a:lnTo>
                  <a:pt x="10239" y="5703"/>
                </a:lnTo>
                <a:close/>
                <a:moveTo>
                  <a:pt x="5955" y="4979"/>
                </a:moveTo>
                <a:cubicBezTo>
                  <a:pt x="6553" y="4979"/>
                  <a:pt x="7026" y="5451"/>
                  <a:pt x="7026" y="6018"/>
                </a:cubicBezTo>
                <a:cubicBezTo>
                  <a:pt x="7026" y="6617"/>
                  <a:pt x="6553" y="7089"/>
                  <a:pt x="5955" y="7089"/>
                </a:cubicBezTo>
                <a:cubicBezTo>
                  <a:pt x="5356" y="7089"/>
                  <a:pt x="4884" y="6617"/>
                  <a:pt x="4884" y="6018"/>
                </a:cubicBezTo>
                <a:cubicBezTo>
                  <a:pt x="4884" y="5451"/>
                  <a:pt x="5356" y="4979"/>
                  <a:pt x="5955" y="4979"/>
                </a:cubicBezTo>
                <a:close/>
                <a:moveTo>
                  <a:pt x="4222" y="6365"/>
                </a:moveTo>
                <a:lnTo>
                  <a:pt x="4222" y="6396"/>
                </a:lnTo>
                <a:cubicBezTo>
                  <a:pt x="4253" y="6617"/>
                  <a:pt x="4348" y="6806"/>
                  <a:pt x="4505" y="7026"/>
                </a:cubicBezTo>
                <a:lnTo>
                  <a:pt x="3875" y="7657"/>
                </a:lnTo>
                <a:lnTo>
                  <a:pt x="2867" y="7310"/>
                </a:lnTo>
                <a:lnTo>
                  <a:pt x="3340" y="6365"/>
                </a:lnTo>
                <a:close/>
                <a:moveTo>
                  <a:pt x="8601" y="6396"/>
                </a:moveTo>
                <a:lnTo>
                  <a:pt x="9074" y="7342"/>
                </a:lnTo>
                <a:lnTo>
                  <a:pt x="8066" y="7657"/>
                </a:lnTo>
                <a:lnTo>
                  <a:pt x="7435" y="7026"/>
                </a:lnTo>
                <a:cubicBezTo>
                  <a:pt x="7561" y="6806"/>
                  <a:pt x="7656" y="6617"/>
                  <a:pt x="7719" y="6396"/>
                </a:cubicBezTo>
                <a:close/>
                <a:moveTo>
                  <a:pt x="4978" y="7531"/>
                </a:moveTo>
                <a:cubicBezTo>
                  <a:pt x="5167" y="7657"/>
                  <a:pt x="5356" y="7720"/>
                  <a:pt x="5608" y="7814"/>
                </a:cubicBezTo>
                <a:lnTo>
                  <a:pt x="5608" y="8665"/>
                </a:lnTo>
                <a:lnTo>
                  <a:pt x="4663" y="9137"/>
                </a:lnTo>
                <a:lnTo>
                  <a:pt x="4348" y="8161"/>
                </a:lnTo>
                <a:lnTo>
                  <a:pt x="4978" y="7531"/>
                </a:lnTo>
                <a:close/>
                <a:moveTo>
                  <a:pt x="6931" y="7531"/>
                </a:moveTo>
                <a:lnTo>
                  <a:pt x="7561" y="8161"/>
                </a:lnTo>
                <a:lnTo>
                  <a:pt x="7246" y="9137"/>
                </a:lnTo>
                <a:lnTo>
                  <a:pt x="6301" y="8665"/>
                </a:lnTo>
                <a:lnTo>
                  <a:pt x="6301" y="7814"/>
                </a:lnTo>
                <a:cubicBezTo>
                  <a:pt x="6553" y="7751"/>
                  <a:pt x="6742" y="7688"/>
                  <a:pt x="6931" y="7531"/>
                </a:cubicBezTo>
                <a:close/>
                <a:moveTo>
                  <a:pt x="8507" y="8602"/>
                </a:moveTo>
                <a:lnTo>
                  <a:pt x="9168" y="8822"/>
                </a:lnTo>
                <a:lnTo>
                  <a:pt x="9420" y="9484"/>
                </a:lnTo>
                <a:lnTo>
                  <a:pt x="8759" y="9263"/>
                </a:lnTo>
                <a:lnTo>
                  <a:pt x="8507" y="8602"/>
                </a:lnTo>
                <a:close/>
                <a:moveTo>
                  <a:pt x="3403" y="8633"/>
                </a:moveTo>
                <a:lnTo>
                  <a:pt x="3151" y="9295"/>
                </a:lnTo>
                <a:lnTo>
                  <a:pt x="2489" y="9547"/>
                </a:lnTo>
                <a:lnTo>
                  <a:pt x="2710" y="8854"/>
                </a:lnTo>
                <a:lnTo>
                  <a:pt x="3403" y="8633"/>
                </a:lnTo>
                <a:close/>
                <a:moveTo>
                  <a:pt x="5955" y="9704"/>
                </a:moveTo>
                <a:lnTo>
                  <a:pt x="6270" y="10334"/>
                </a:lnTo>
                <a:lnTo>
                  <a:pt x="5955" y="10965"/>
                </a:lnTo>
                <a:lnTo>
                  <a:pt x="5640" y="10334"/>
                </a:lnTo>
                <a:lnTo>
                  <a:pt x="5955" y="9704"/>
                </a:lnTo>
                <a:close/>
                <a:moveTo>
                  <a:pt x="6018" y="1"/>
                </a:moveTo>
                <a:cubicBezTo>
                  <a:pt x="5923" y="1"/>
                  <a:pt x="5766" y="95"/>
                  <a:pt x="5703" y="190"/>
                </a:cubicBezTo>
                <a:lnTo>
                  <a:pt x="5010" y="1671"/>
                </a:lnTo>
                <a:cubicBezTo>
                  <a:pt x="4978" y="1765"/>
                  <a:pt x="4978" y="1891"/>
                  <a:pt x="5010" y="1986"/>
                </a:cubicBezTo>
                <a:lnTo>
                  <a:pt x="5230" y="2458"/>
                </a:lnTo>
                <a:lnTo>
                  <a:pt x="4758" y="2206"/>
                </a:lnTo>
                <a:cubicBezTo>
                  <a:pt x="4710" y="2190"/>
                  <a:pt x="4655" y="2183"/>
                  <a:pt x="4596" y="2183"/>
                </a:cubicBezTo>
                <a:cubicBezTo>
                  <a:pt x="4537" y="2183"/>
                  <a:pt x="4474" y="2190"/>
                  <a:pt x="4411" y="2206"/>
                </a:cubicBezTo>
                <a:cubicBezTo>
                  <a:pt x="4285" y="2238"/>
                  <a:pt x="4222" y="2332"/>
                  <a:pt x="4190" y="2458"/>
                </a:cubicBezTo>
                <a:lnTo>
                  <a:pt x="4033" y="2962"/>
                </a:lnTo>
                <a:lnTo>
                  <a:pt x="3875" y="2458"/>
                </a:lnTo>
                <a:cubicBezTo>
                  <a:pt x="3812" y="2332"/>
                  <a:pt x="3749" y="2238"/>
                  <a:pt x="3623" y="2206"/>
                </a:cubicBezTo>
                <a:lnTo>
                  <a:pt x="2143" y="1702"/>
                </a:lnTo>
                <a:cubicBezTo>
                  <a:pt x="2109" y="1694"/>
                  <a:pt x="2073" y="1690"/>
                  <a:pt x="2036" y="1690"/>
                </a:cubicBezTo>
                <a:cubicBezTo>
                  <a:pt x="1937" y="1690"/>
                  <a:pt x="1834" y="1719"/>
                  <a:pt x="1765" y="1765"/>
                </a:cubicBezTo>
                <a:cubicBezTo>
                  <a:pt x="1702" y="1860"/>
                  <a:pt x="1670" y="2017"/>
                  <a:pt x="1702" y="2143"/>
                </a:cubicBezTo>
                <a:lnTo>
                  <a:pt x="2206" y="3624"/>
                </a:lnTo>
                <a:cubicBezTo>
                  <a:pt x="2237" y="3750"/>
                  <a:pt x="2332" y="3813"/>
                  <a:pt x="2458" y="3876"/>
                </a:cubicBezTo>
                <a:lnTo>
                  <a:pt x="2962" y="4034"/>
                </a:lnTo>
                <a:lnTo>
                  <a:pt x="2458" y="4191"/>
                </a:lnTo>
                <a:cubicBezTo>
                  <a:pt x="2332" y="4223"/>
                  <a:pt x="2237" y="4286"/>
                  <a:pt x="2206" y="4412"/>
                </a:cubicBezTo>
                <a:cubicBezTo>
                  <a:pt x="2174" y="4538"/>
                  <a:pt x="2143" y="4664"/>
                  <a:pt x="2206" y="4758"/>
                </a:cubicBezTo>
                <a:lnTo>
                  <a:pt x="2458" y="5231"/>
                </a:lnTo>
                <a:lnTo>
                  <a:pt x="1985" y="5010"/>
                </a:lnTo>
                <a:cubicBezTo>
                  <a:pt x="1922" y="4994"/>
                  <a:pt x="1859" y="4987"/>
                  <a:pt x="1804" y="4987"/>
                </a:cubicBezTo>
                <a:cubicBezTo>
                  <a:pt x="1749" y="4987"/>
                  <a:pt x="1702" y="4994"/>
                  <a:pt x="1670" y="5010"/>
                </a:cubicBezTo>
                <a:lnTo>
                  <a:pt x="189" y="5703"/>
                </a:lnTo>
                <a:cubicBezTo>
                  <a:pt x="95" y="5798"/>
                  <a:pt x="0" y="5924"/>
                  <a:pt x="0" y="6018"/>
                </a:cubicBezTo>
                <a:cubicBezTo>
                  <a:pt x="0" y="6144"/>
                  <a:pt x="95" y="6302"/>
                  <a:pt x="189" y="6333"/>
                </a:cubicBezTo>
                <a:lnTo>
                  <a:pt x="1670" y="7058"/>
                </a:lnTo>
                <a:cubicBezTo>
                  <a:pt x="1717" y="7074"/>
                  <a:pt x="1772" y="7082"/>
                  <a:pt x="1828" y="7082"/>
                </a:cubicBezTo>
                <a:cubicBezTo>
                  <a:pt x="1883" y="7082"/>
                  <a:pt x="1938" y="7074"/>
                  <a:pt x="1985" y="7058"/>
                </a:cubicBezTo>
                <a:lnTo>
                  <a:pt x="2458" y="6806"/>
                </a:lnTo>
                <a:lnTo>
                  <a:pt x="2206" y="7279"/>
                </a:lnTo>
                <a:cubicBezTo>
                  <a:pt x="2174" y="7405"/>
                  <a:pt x="2174" y="7531"/>
                  <a:pt x="2206" y="7657"/>
                </a:cubicBezTo>
                <a:cubicBezTo>
                  <a:pt x="2237" y="7751"/>
                  <a:pt x="2332" y="7846"/>
                  <a:pt x="2458" y="7877"/>
                </a:cubicBezTo>
                <a:lnTo>
                  <a:pt x="2962" y="8035"/>
                </a:lnTo>
                <a:lnTo>
                  <a:pt x="2458" y="8192"/>
                </a:lnTo>
                <a:cubicBezTo>
                  <a:pt x="2332" y="8224"/>
                  <a:pt x="2237" y="8318"/>
                  <a:pt x="2206" y="8444"/>
                </a:cubicBezTo>
                <a:lnTo>
                  <a:pt x="1702" y="9925"/>
                </a:lnTo>
                <a:cubicBezTo>
                  <a:pt x="1623" y="10161"/>
                  <a:pt x="1784" y="10397"/>
                  <a:pt x="2004" y="10397"/>
                </a:cubicBezTo>
                <a:cubicBezTo>
                  <a:pt x="2048" y="10397"/>
                  <a:pt x="2095" y="10387"/>
                  <a:pt x="2143" y="10366"/>
                </a:cubicBezTo>
                <a:lnTo>
                  <a:pt x="3623" y="9862"/>
                </a:lnTo>
                <a:cubicBezTo>
                  <a:pt x="3749" y="9799"/>
                  <a:pt x="3812" y="9736"/>
                  <a:pt x="3875" y="9610"/>
                </a:cubicBezTo>
                <a:lnTo>
                  <a:pt x="4033" y="9106"/>
                </a:lnTo>
                <a:lnTo>
                  <a:pt x="4190" y="9610"/>
                </a:lnTo>
                <a:cubicBezTo>
                  <a:pt x="4222" y="9736"/>
                  <a:pt x="4285" y="9799"/>
                  <a:pt x="4411" y="9862"/>
                </a:cubicBezTo>
                <a:cubicBezTo>
                  <a:pt x="4484" y="9880"/>
                  <a:pt x="4556" y="9898"/>
                  <a:pt x="4623" y="9898"/>
                </a:cubicBezTo>
                <a:cubicBezTo>
                  <a:pt x="4672" y="9898"/>
                  <a:pt x="4718" y="9889"/>
                  <a:pt x="4758" y="9862"/>
                </a:cubicBezTo>
                <a:lnTo>
                  <a:pt x="5230" y="9610"/>
                </a:lnTo>
                <a:lnTo>
                  <a:pt x="5010" y="10082"/>
                </a:lnTo>
                <a:cubicBezTo>
                  <a:pt x="4978" y="10208"/>
                  <a:pt x="4978" y="10334"/>
                  <a:pt x="5010" y="10398"/>
                </a:cubicBezTo>
                <a:lnTo>
                  <a:pt x="5703" y="11847"/>
                </a:lnTo>
                <a:cubicBezTo>
                  <a:pt x="5797" y="11973"/>
                  <a:pt x="5923" y="12067"/>
                  <a:pt x="6018" y="12067"/>
                </a:cubicBezTo>
                <a:cubicBezTo>
                  <a:pt x="6144" y="12067"/>
                  <a:pt x="6301" y="11973"/>
                  <a:pt x="6333" y="11847"/>
                </a:cubicBezTo>
                <a:lnTo>
                  <a:pt x="7057" y="10398"/>
                </a:lnTo>
                <a:cubicBezTo>
                  <a:pt x="7089" y="10271"/>
                  <a:pt x="7089" y="10177"/>
                  <a:pt x="7057" y="10082"/>
                </a:cubicBezTo>
                <a:lnTo>
                  <a:pt x="6805" y="9610"/>
                </a:lnTo>
                <a:lnTo>
                  <a:pt x="7278" y="9862"/>
                </a:lnTo>
                <a:cubicBezTo>
                  <a:pt x="7341" y="9878"/>
                  <a:pt x="7404" y="9886"/>
                  <a:pt x="7467" y="9886"/>
                </a:cubicBezTo>
                <a:cubicBezTo>
                  <a:pt x="7530" y="9886"/>
                  <a:pt x="7593" y="9878"/>
                  <a:pt x="7656" y="9862"/>
                </a:cubicBezTo>
                <a:cubicBezTo>
                  <a:pt x="7750" y="9799"/>
                  <a:pt x="7845" y="9736"/>
                  <a:pt x="7877" y="9610"/>
                </a:cubicBezTo>
                <a:lnTo>
                  <a:pt x="8034" y="9106"/>
                </a:lnTo>
                <a:lnTo>
                  <a:pt x="8192" y="9610"/>
                </a:lnTo>
                <a:cubicBezTo>
                  <a:pt x="8223" y="9736"/>
                  <a:pt x="8318" y="9799"/>
                  <a:pt x="8444" y="9862"/>
                </a:cubicBezTo>
                <a:lnTo>
                  <a:pt x="9924" y="10366"/>
                </a:lnTo>
                <a:cubicBezTo>
                  <a:pt x="9957" y="10373"/>
                  <a:pt x="9990" y="10377"/>
                  <a:pt x="10023" y="10377"/>
                </a:cubicBezTo>
                <a:cubicBezTo>
                  <a:pt x="10268" y="10377"/>
                  <a:pt x="10477" y="10175"/>
                  <a:pt x="10365" y="9925"/>
                </a:cubicBezTo>
                <a:lnTo>
                  <a:pt x="9861" y="8444"/>
                </a:lnTo>
                <a:cubicBezTo>
                  <a:pt x="9798" y="8318"/>
                  <a:pt x="9735" y="8224"/>
                  <a:pt x="9609" y="8192"/>
                </a:cubicBezTo>
                <a:lnTo>
                  <a:pt x="9105" y="8035"/>
                </a:lnTo>
                <a:lnTo>
                  <a:pt x="9609" y="7877"/>
                </a:lnTo>
                <a:cubicBezTo>
                  <a:pt x="9735" y="7846"/>
                  <a:pt x="9798" y="7751"/>
                  <a:pt x="9861" y="7657"/>
                </a:cubicBezTo>
                <a:cubicBezTo>
                  <a:pt x="9893" y="7531"/>
                  <a:pt x="9924" y="7405"/>
                  <a:pt x="9861" y="7279"/>
                </a:cubicBezTo>
                <a:lnTo>
                  <a:pt x="9609" y="6806"/>
                </a:lnTo>
                <a:lnTo>
                  <a:pt x="10082" y="7058"/>
                </a:lnTo>
                <a:cubicBezTo>
                  <a:pt x="10145" y="7074"/>
                  <a:pt x="10208" y="7082"/>
                  <a:pt x="10263" y="7082"/>
                </a:cubicBezTo>
                <a:cubicBezTo>
                  <a:pt x="10318" y="7082"/>
                  <a:pt x="10365" y="7074"/>
                  <a:pt x="10397" y="7058"/>
                </a:cubicBezTo>
                <a:lnTo>
                  <a:pt x="11846" y="6333"/>
                </a:lnTo>
                <a:cubicBezTo>
                  <a:pt x="11972" y="6270"/>
                  <a:pt x="12067" y="6144"/>
                  <a:pt x="12067" y="6018"/>
                </a:cubicBezTo>
                <a:cubicBezTo>
                  <a:pt x="12067" y="5924"/>
                  <a:pt x="11972" y="5766"/>
                  <a:pt x="11846" y="5703"/>
                </a:cubicBezTo>
                <a:lnTo>
                  <a:pt x="10397" y="5010"/>
                </a:lnTo>
                <a:cubicBezTo>
                  <a:pt x="10334" y="4994"/>
                  <a:pt x="10279" y="4987"/>
                  <a:pt x="10228" y="4987"/>
                </a:cubicBezTo>
                <a:cubicBezTo>
                  <a:pt x="10176" y="4987"/>
                  <a:pt x="10129" y="4994"/>
                  <a:pt x="10082" y="5010"/>
                </a:cubicBezTo>
                <a:lnTo>
                  <a:pt x="9609" y="5231"/>
                </a:lnTo>
                <a:lnTo>
                  <a:pt x="9861" y="4758"/>
                </a:lnTo>
                <a:cubicBezTo>
                  <a:pt x="9893" y="4664"/>
                  <a:pt x="9893" y="4538"/>
                  <a:pt x="9861" y="4412"/>
                </a:cubicBezTo>
                <a:cubicBezTo>
                  <a:pt x="9798" y="4286"/>
                  <a:pt x="9735" y="4223"/>
                  <a:pt x="9609" y="4191"/>
                </a:cubicBezTo>
                <a:lnTo>
                  <a:pt x="9105" y="4034"/>
                </a:lnTo>
                <a:lnTo>
                  <a:pt x="9609" y="3876"/>
                </a:lnTo>
                <a:cubicBezTo>
                  <a:pt x="9735" y="3813"/>
                  <a:pt x="9798" y="3750"/>
                  <a:pt x="9861" y="3624"/>
                </a:cubicBezTo>
                <a:lnTo>
                  <a:pt x="10365" y="2143"/>
                </a:lnTo>
                <a:cubicBezTo>
                  <a:pt x="10397" y="2017"/>
                  <a:pt x="10365" y="1860"/>
                  <a:pt x="10271" y="1765"/>
                </a:cubicBezTo>
                <a:cubicBezTo>
                  <a:pt x="10226" y="1721"/>
                  <a:pt x="10135" y="1676"/>
                  <a:pt x="10040" y="1676"/>
                </a:cubicBezTo>
                <a:cubicBezTo>
                  <a:pt x="10001" y="1676"/>
                  <a:pt x="9961" y="1684"/>
                  <a:pt x="9924" y="1702"/>
                </a:cubicBezTo>
                <a:lnTo>
                  <a:pt x="8444" y="2206"/>
                </a:lnTo>
                <a:cubicBezTo>
                  <a:pt x="8318" y="2238"/>
                  <a:pt x="8223" y="2332"/>
                  <a:pt x="8192" y="2458"/>
                </a:cubicBezTo>
                <a:lnTo>
                  <a:pt x="8034" y="2962"/>
                </a:lnTo>
                <a:lnTo>
                  <a:pt x="7877" y="2458"/>
                </a:lnTo>
                <a:cubicBezTo>
                  <a:pt x="7845" y="2332"/>
                  <a:pt x="7750" y="2238"/>
                  <a:pt x="7656" y="2206"/>
                </a:cubicBezTo>
                <a:cubicBezTo>
                  <a:pt x="7583" y="2188"/>
                  <a:pt x="7510" y="2170"/>
                  <a:pt x="7438" y="2170"/>
                </a:cubicBezTo>
                <a:cubicBezTo>
                  <a:pt x="7384" y="2170"/>
                  <a:pt x="7331" y="2180"/>
                  <a:pt x="7278" y="2206"/>
                </a:cubicBezTo>
                <a:lnTo>
                  <a:pt x="6805" y="2458"/>
                </a:lnTo>
                <a:lnTo>
                  <a:pt x="7057" y="1986"/>
                </a:lnTo>
                <a:cubicBezTo>
                  <a:pt x="7089" y="1860"/>
                  <a:pt x="7089" y="1734"/>
                  <a:pt x="7057" y="1671"/>
                </a:cubicBezTo>
                <a:lnTo>
                  <a:pt x="6333" y="190"/>
                </a:lnTo>
                <a:cubicBezTo>
                  <a:pt x="6270" y="95"/>
                  <a:pt x="6144" y="1"/>
                  <a:pt x="6018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290" name="Google Shape;11290;p79"/>
          <p:cNvGrpSpPr/>
          <p:nvPr/>
        </p:nvGrpSpPr>
        <p:grpSpPr>
          <a:xfrm>
            <a:off x="6574978" y="4592867"/>
            <a:ext cx="635105" cy="633448"/>
            <a:chOff x="-15719925" y="2416825"/>
            <a:chExt cx="306400" cy="305600"/>
          </a:xfrm>
          <a:solidFill>
            <a:srgbClr val="009447"/>
          </a:solidFill>
        </p:grpSpPr>
        <p:sp>
          <p:nvSpPr>
            <p:cNvPr id="11291" name="Google Shape;11291;p79"/>
            <p:cNvSpPr/>
            <p:nvPr/>
          </p:nvSpPr>
          <p:spPr>
            <a:xfrm>
              <a:off x="-15719925" y="2416825"/>
              <a:ext cx="306400" cy="305600"/>
            </a:xfrm>
            <a:custGeom>
              <a:avLst/>
              <a:gdLst/>
              <a:ahLst/>
              <a:cxnLst/>
              <a:rect l="l" t="t" r="r" b="b"/>
              <a:pathLst>
                <a:path w="12256" h="12224" extrusionOk="0">
                  <a:moveTo>
                    <a:pt x="6648" y="756"/>
                  </a:moveTo>
                  <a:lnTo>
                    <a:pt x="8002" y="3466"/>
                  </a:lnTo>
                  <a:cubicBezTo>
                    <a:pt x="8034" y="3560"/>
                    <a:pt x="8065" y="3592"/>
                    <a:pt x="8160" y="3623"/>
                  </a:cubicBezTo>
                  <a:lnTo>
                    <a:pt x="9451" y="4316"/>
                  </a:lnTo>
                  <a:lnTo>
                    <a:pt x="10617" y="7246"/>
                  </a:lnTo>
                  <a:lnTo>
                    <a:pt x="7845" y="7246"/>
                  </a:lnTo>
                  <a:lnTo>
                    <a:pt x="7215" y="5356"/>
                  </a:lnTo>
                  <a:cubicBezTo>
                    <a:pt x="7135" y="5198"/>
                    <a:pt x="6990" y="5128"/>
                    <a:pt x="6852" y="5128"/>
                  </a:cubicBezTo>
                  <a:cubicBezTo>
                    <a:pt x="6826" y="5128"/>
                    <a:pt x="6799" y="5130"/>
                    <a:pt x="6774" y="5135"/>
                  </a:cubicBezTo>
                  <a:cubicBezTo>
                    <a:pt x="6616" y="5167"/>
                    <a:pt x="6490" y="5419"/>
                    <a:pt x="6522" y="5576"/>
                  </a:cubicBezTo>
                  <a:lnTo>
                    <a:pt x="7089" y="7215"/>
                  </a:lnTo>
                  <a:lnTo>
                    <a:pt x="5167" y="7215"/>
                  </a:lnTo>
                  <a:lnTo>
                    <a:pt x="5797" y="4064"/>
                  </a:lnTo>
                  <a:cubicBezTo>
                    <a:pt x="5828" y="3875"/>
                    <a:pt x="5702" y="3686"/>
                    <a:pt x="5513" y="3623"/>
                  </a:cubicBezTo>
                  <a:cubicBezTo>
                    <a:pt x="5494" y="3620"/>
                    <a:pt x="5474" y="3618"/>
                    <a:pt x="5454" y="3618"/>
                  </a:cubicBezTo>
                  <a:cubicBezTo>
                    <a:pt x="5281" y="3618"/>
                    <a:pt x="5101" y="3737"/>
                    <a:pt x="5072" y="3907"/>
                  </a:cubicBezTo>
                  <a:lnTo>
                    <a:pt x="4411" y="7183"/>
                  </a:lnTo>
                  <a:lnTo>
                    <a:pt x="1607" y="7183"/>
                  </a:lnTo>
                  <a:lnTo>
                    <a:pt x="2142" y="4946"/>
                  </a:lnTo>
                  <a:lnTo>
                    <a:pt x="3466" y="4316"/>
                  </a:lnTo>
                  <a:cubicBezTo>
                    <a:pt x="3529" y="4253"/>
                    <a:pt x="3560" y="4222"/>
                    <a:pt x="3623" y="4159"/>
                  </a:cubicBezTo>
                  <a:lnTo>
                    <a:pt x="4253" y="2930"/>
                  </a:lnTo>
                  <a:lnTo>
                    <a:pt x="6175" y="2930"/>
                  </a:lnTo>
                  <a:cubicBezTo>
                    <a:pt x="6364" y="2930"/>
                    <a:pt x="6522" y="2772"/>
                    <a:pt x="6522" y="2583"/>
                  </a:cubicBezTo>
                  <a:cubicBezTo>
                    <a:pt x="6522" y="2363"/>
                    <a:pt x="6364" y="2205"/>
                    <a:pt x="6175" y="2205"/>
                  </a:cubicBezTo>
                  <a:lnTo>
                    <a:pt x="5230" y="2205"/>
                  </a:lnTo>
                  <a:lnTo>
                    <a:pt x="5702" y="756"/>
                  </a:lnTo>
                  <a:close/>
                  <a:moveTo>
                    <a:pt x="10397" y="7876"/>
                  </a:moveTo>
                  <a:lnTo>
                    <a:pt x="9830" y="8601"/>
                  </a:lnTo>
                  <a:lnTo>
                    <a:pt x="8916" y="8601"/>
                  </a:lnTo>
                  <a:cubicBezTo>
                    <a:pt x="8727" y="8601"/>
                    <a:pt x="8569" y="8758"/>
                    <a:pt x="8569" y="8947"/>
                  </a:cubicBezTo>
                  <a:cubicBezTo>
                    <a:pt x="8664" y="9199"/>
                    <a:pt x="8821" y="9357"/>
                    <a:pt x="9010" y="9357"/>
                  </a:cubicBezTo>
                  <a:lnTo>
                    <a:pt x="9357" y="9357"/>
                  </a:lnTo>
                  <a:lnTo>
                    <a:pt x="8821" y="10050"/>
                  </a:lnTo>
                  <a:lnTo>
                    <a:pt x="7561" y="10050"/>
                  </a:lnTo>
                  <a:cubicBezTo>
                    <a:pt x="7435" y="10050"/>
                    <a:pt x="7278" y="10145"/>
                    <a:pt x="7246" y="10239"/>
                  </a:cubicBezTo>
                  <a:lnTo>
                    <a:pt x="6616" y="11468"/>
                  </a:lnTo>
                  <a:lnTo>
                    <a:pt x="5576" y="11468"/>
                  </a:lnTo>
                  <a:lnTo>
                    <a:pt x="5041" y="10775"/>
                  </a:lnTo>
                  <a:lnTo>
                    <a:pt x="6080" y="10775"/>
                  </a:lnTo>
                  <a:cubicBezTo>
                    <a:pt x="6301" y="10775"/>
                    <a:pt x="6459" y="10617"/>
                    <a:pt x="6459" y="10397"/>
                  </a:cubicBezTo>
                  <a:cubicBezTo>
                    <a:pt x="6459" y="10208"/>
                    <a:pt x="6301" y="10050"/>
                    <a:pt x="6080" y="10050"/>
                  </a:cubicBezTo>
                  <a:lnTo>
                    <a:pt x="4474" y="10050"/>
                  </a:lnTo>
                  <a:lnTo>
                    <a:pt x="3529" y="8758"/>
                  </a:lnTo>
                  <a:cubicBezTo>
                    <a:pt x="3466" y="8664"/>
                    <a:pt x="3371" y="8601"/>
                    <a:pt x="3245" y="8601"/>
                  </a:cubicBezTo>
                  <a:lnTo>
                    <a:pt x="2048" y="8601"/>
                  </a:lnTo>
                  <a:lnTo>
                    <a:pt x="1670" y="7876"/>
                  </a:lnTo>
                  <a:close/>
                  <a:moveTo>
                    <a:pt x="5419" y="0"/>
                  </a:moveTo>
                  <a:cubicBezTo>
                    <a:pt x="5261" y="0"/>
                    <a:pt x="5135" y="126"/>
                    <a:pt x="5072" y="252"/>
                  </a:cubicBezTo>
                  <a:lnTo>
                    <a:pt x="4442" y="2174"/>
                  </a:lnTo>
                  <a:lnTo>
                    <a:pt x="3970" y="2174"/>
                  </a:lnTo>
                  <a:cubicBezTo>
                    <a:pt x="3844" y="2174"/>
                    <a:pt x="3686" y="2237"/>
                    <a:pt x="3655" y="2363"/>
                  </a:cubicBezTo>
                  <a:lnTo>
                    <a:pt x="2993" y="3718"/>
                  </a:lnTo>
                  <a:lnTo>
                    <a:pt x="1638" y="4379"/>
                  </a:lnTo>
                  <a:cubicBezTo>
                    <a:pt x="1575" y="4411"/>
                    <a:pt x="1481" y="4505"/>
                    <a:pt x="1449" y="4600"/>
                  </a:cubicBezTo>
                  <a:lnTo>
                    <a:pt x="819" y="7215"/>
                  </a:lnTo>
                  <a:lnTo>
                    <a:pt x="347" y="7215"/>
                  </a:lnTo>
                  <a:cubicBezTo>
                    <a:pt x="158" y="7215"/>
                    <a:pt x="0" y="7372"/>
                    <a:pt x="0" y="7561"/>
                  </a:cubicBezTo>
                  <a:cubicBezTo>
                    <a:pt x="0" y="7750"/>
                    <a:pt x="158" y="7908"/>
                    <a:pt x="347" y="7908"/>
                  </a:cubicBezTo>
                  <a:lnTo>
                    <a:pt x="851" y="7908"/>
                  </a:lnTo>
                  <a:lnTo>
                    <a:pt x="1481" y="9136"/>
                  </a:lnTo>
                  <a:cubicBezTo>
                    <a:pt x="1575" y="9262"/>
                    <a:pt x="1670" y="9325"/>
                    <a:pt x="1796" y="9325"/>
                  </a:cubicBezTo>
                  <a:lnTo>
                    <a:pt x="3056" y="9325"/>
                  </a:lnTo>
                  <a:lnTo>
                    <a:pt x="3623" y="10050"/>
                  </a:lnTo>
                  <a:lnTo>
                    <a:pt x="2552" y="10050"/>
                  </a:lnTo>
                  <a:cubicBezTo>
                    <a:pt x="2363" y="10050"/>
                    <a:pt x="2205" y="10208"/>
                    <a:pt x="2205" y="10397"/>
                  </a:cubicBezTo>
                  <a:cubicBezTo>
                    <a:pt x="2205" y="10617"/>
                    <a:pt x="2363" y="10775"/>
                    <a:pt x="2552" y="10775"/>
                  </a:cubicBezTo>
                  <a:lnTo>
                    <a:pt x="4159" y="10775"/>
                  </a:lnTo>
                  <a:lnTo>
                    <a:pt x="5104" y="12066"/>
                  </a:lnTo>
                  <a:cubicBezTo>
                    <a:pt x="5198" y="12129"/>
                    <a:pt x="5261" y="12224"/>
                    <a:pt x="5387" y="12224"/>
                  </a:cubicBezTo>
                  <a:lnTo>
                    <a:pt x="6805" y="12224"/>
                  </a:lnTo>
                  <a:cubicBezTo>
                    <a:pt x="6931" y="12224"/>
                    <a:pt x="7089" y="12129"/>
                    <a:pt x="7120" y="12035"/>
                  </a:cubicBezTo>
                  <a:lnTo>
                    <a:pt x="7750" y="10806"/>
                  </a:lnTo>
                  <a:lnTo>
                    <a:pt x="8979" y="10806"/>
                  </a:lnTo>
                  <a:cubicBezTo>
                    <a:pt x="9073" y="10806"/>
                    <a:pt x="9199" y="10775"/>
                    <a:pt x="9231" y="10649"/>
                  </a:cubicBezTo>
                  <a:lnTo>
                    <a:pt x="10176" y="9357"/>
                  </a:lnTo>
                  <a:lnTo>
                    <a:pt x="11184" y="9357"/>
                  </a:lnTo>
                  <a:cubicBezTo>
                    <a:pt x="11373" y="9357"/>
                    <a:pt x="11531" y="9199"/>
                    <a:pt x="11531" y="8979"/>
                  </a:cubicBezTo>
                  <a:cubicBezTo>
                    <a:pt x="11531" y="8790"/>
                    <a:pt x="11373" y="8632"/>
                    <a:pt x="11184" y="8632"/>
                  </a:cubicBezTo>
                  <a:lnTo>
                    <a:pt x="10775" y="8632"/>
                  </a:lnTo>
                  <a:lnTo>
                    <a:pt x="11342" y="7908"/>
                  </a:lnTo>
                  <a:lnTo>
                    <a:pt x="11877" y="7908"/>
                  </a:lnTo>
                  <a:cubicBezTo>
                    <a:pt x="12098" y="7908"/>
                    <a:pt x="12255" y="7750"/>
                    <a:pt x="12255" y="7561"/>
                  </a:cubicBezTo>
                  <a:cubicBezTo>
                    <a:pt x="12255" y="7372"/>
                    <a:pt x="12098" y="7215"/>
                    <a:pt x="11877" y="7215"/>
                  </a:cubicBezTo>
                  <a:lnTo>
                    <a:pt x="11373" y="7215"/>
                  </a:lnTo>
                  <a:lnTo>
                    <a:pt x="10019" y="3875"/>
                  </a:lnTo>
                  <a:cubicBezTo>
                    <a:pt x="9987" y="3781"/>
                    <a:pt x="9956" y="3718"/>
                    <a:pt x="9861" y="3655"/>
                  </a:cubicBezTo>
                  <a:lnTo>
                    <a:pt x="8538" y="2993"/>
                  </a:lnTo>
                  <a:lnTo>
                    <a:pt x="7152" y="189"/>
                  </a:lnTo>
                  <a:cubicBezTo>
                    <a:pt x="7089" y="95"/>
                    <a:pt x="6963" y="0"/>
                    <a:pt x="68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92" name="Google Shape;11292;p79"/>
            <p:cNvSpPr/>
            <p:nvPr/>
          </p:nvSpPr>
          <p:spPr>
            <a:xfrm>
              <a:off x="-15467900" y="2686175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96" y="694"/>
                  </a:lnTo>
                  <a:cubicBezTo>
                    <a:pt x="1985" y="694"/>
                    <a:pt x="2143" y="536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93" name="Google Shape;11293;p79"/>
            <p:cNvSpPr/>
            <p:nvPr/>
          </p:nvSpPr>
          <p:spPr>
            <a:xfrm>
              <a:off x="-15718350" y="270350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827" y="725"/>
                  </a:lnTo>
                  <a:cubicBezTo>
                    <a:pt x="2016" y="725"/>
                    <a:pt x="2174" y="568"/>
                    <a:pt x="2174" y="347"/>
                  </a:cubicBezTo>
                  <a:cubicBezTo>
                    <a:pt x="2174" y="158"/>
                    <a:pt x="2016" y="1"/>
                    <a:pt x="1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294" name="Google Shape;11294;p79"/>
          <p:cNvSpPr/>
          <p:nvPr/>
        </p:nvSpPr>
        <p:spPr>
          <a:xfrm>
            <a:off x="2690011" y="2250060"/>
            <a:ext cx="636712" cy="634328"/>
          </a:xfrm>
          <a:custGeom>
            <a:avLst/>
            <a:gdLst/>
            <a:ahLst/>
            <a:cxnLst/>
            <a:rect l="l" t="t" r="r" b="b"/>
            <a:pathLst>
              <a:path w="12287" h="12241" extrusionOk="0">
                <a:moveTo>
                  <a:pt x="6207" y="1056"/>
                </a:moveTo>
                <a:lnTo>
                  <a:pt x="6553" y="1560"/>
                </a:lnTo>
                <a:cubicBezTo>
                  <a:pt x="6994" y="2253"/>
                  <a:pt x="7656" y="2663"/>
                  <a:pt x="8443" y="2820"/>
                </a:cubicBezTo>
                <a:cubicBezTo>
                  <a:pt x="8191" y="3261"/>
                  <a:pt x="8097" y="3765"/>
                  <a:pt x="8002" y="4332"/>
                </a:cubicBezTo>
                <a:cubicBezTo>
                  <a:pt x="7939" y="5152"/>
                  <a:pt x="8097" y="5939"/>
                  <a:pt x="8443" y="6506"/>
                </a:cubicBezTo>
                <a:cubicBezTo>
                  <a:pt x="8498" y="6588"/>
                  <a:pt x="8623" y="6670"/>
                  <a:pt x="8758" y="6670"/>
                </a:cubicBezTo>
                <a:cubicBezTo>
                  <a:pt x="8779" y="6670"/>
                  <a:pt x="8800" y="6668"/>
                  <a:pt x="8821" y="6664"/>
                </a:cubicBezTo>
                <a:cubicBezTo>
                  <a:pt x="9420" y="6506"/>
                  <a:pt x="9924" y="6223"/>
                  <a:pt x="10365" y="5908"/>
                </a:cubicBezTo>
                <a:cubicBezTo>
                  <a:pt x="10680" y="6254"/>
                  <a:pt x="11090" y="6569"/>
                  <a:pt x="11499" y="6853"/>
                </a:cubicBezTo>
                <a:cubicBezTo>
                  <a:pt x="11279" y="7325"/>
                  <a:pt x="11153" y="7798"/>
                  <a:pt x="11153" y="8271"/>
                </a:cubicBezTo>
                <a:cubicBezTo>
                  <a:pt x="10586" y="8302"/>
                  <a:pt x="10082" y="8428"/>
                  <a:pt x="9578" y="8617"/>
                </a:cubicBezTo>
                <a:cubicBezTo>
                  <a:pt x="9389" y="8712"/>
                  <a:pt x="9294" y="8932"/>
                  <a:pt x="9389" y="9090"/>
                </a:cubicBezTo>
                <a:lnTo>
                  <a:pt x="9704" y="9751"/>
                </a:lnTo>
                <a:lnTo>
                  <a:pt x="7183" y="8932"/>
                </a:lnTo>
                <a:lnTo>
                  <a:pt x="9861" y="7861"/>
                </a:lnTo>
                <a:cubicBezTo>
                  <a:pt x="10050" y="7798"/>
                  <a:pt x="10145" y="7609"/>
                  <a:pt x="10050" y="7388"/>
                </a:cubicBezTo>
                <a:cubicBezTo>
                  <a:pt x="10003" y="7247"/>
                  <a:pt x="9867" y="7176"/>
                  <a:pt x="9722" y="7176"/>
                </a:cubicBezTo>
                <a:cubicBezTo>
                  <a:pt x="9674" y="7176"/>
                  <a:pt x="9625" y="7184"/>
                  <a:pt x="9578" y="7199"/>
                </a:cubicBezTo>
                <a:lnTo>
                  <a:pt x="6522" y="8428"/>
                </a:lnTo>
                <a:lnTo>
                  <a:pt x="6522" y="3986"/>
                </a:lnTo>
                <a:cubicBezTo>
                  <a:pt x="6522" y="3765"/>
                  <a:pt x="6364" y="3608"/>
                  <a:pt x="6144" y="3608"/>
                </a:cubicBezTo>
                <a:cubicBezTo>
                  <a:pt x="5955" y="3608"/>
                  <a:pt x="5797" y="3765"/>
                  <a:pt x="5797" y="3986"/>
                </a:cubicBezTo>
                <a:lnTo>
                  <a:pt x="5797" y="8428"/>
                </a:lnTo>
                <a:lnTo>
                  <a:pt x="2710" y="7199"/>
                </a:lnTo>
                <a:cubicBezTo>
                  <a:pt x="2662" y="7184"/>
                  <a:pt x="2615" y="7176"/>
                  <a:pt x="2570" y="7176"/>
                </a:cubicBezTo>
                <a:cubicBezTo>
                  <a:pt x="2434" y="7176"/>
                  <a:pt x="2316" y="7247"/>
                  <a:pt x="2268" y="7388"/>
                </a:cubicBezTo>
                <a:cubicBezTo>
                  <a:pt x="2174" y="7609"/>
                  <a:pt x="2268" y="7798"/>
                  <a:pt x="2457" y="7861"/>
                </a:cubicBezTo>
                <a:lnTo>
                  <a:pt x="5135" y="8932"/>
                </a:lnTo>
                <a:lnTo>
                  <a:pt x="2615" y="9751"/>
                </a:lnTo>
                <a:lnTo>
                  <a:pt x="2930" y="9090"/>
                </a:lnTo>
                <a:cubicBezTo>
                  <a:pt x="2993" y="8901"/>
                  <a:pt x="2930" y="8712"/>
                  <a:pt x="2741" y="8617"/>
                </a:cubicBezTo>
                <a:cubicBezTo>
                  <a:pt x="2205" y="8397"/>
                  <a:pt x="1701" y="8271"/>
                  <a:pt x="1166" y="8271"/>
                </a:cubicBezTo>
                <a:cubicBezTo>
                  <a:pt x="1166" y="7798"/>
                  <a:pt x="1040" y="7325"/>
                  <a:pt x="882" y="6853"/>
                </a:cubicBezTo>
                <a:cubicBezTo>
                  <a:pt x="1323" y="6569"/>
                  <a:pt x="1701" y="6254"/>
                  <a:pt x="2016" y="5908"/>
                </a:cubicBezTo>
                <a:cubicBezTo>
                  <a:pt x="2457" y="6254"/>
                  <a:pt x="2962" y="6506"/>
                  <a:pt x="3560" y="6664"/>
                </a:cubicBezTo>
                <a:cubicBezTo>
                  <a:pt x="3596" y="6671"/>
                  <a:pt x="3631" y="6675"/>
                  <a:pt x="3665" y="6675"/>
                </a:cubicBezTo>
                <a:cubicBezTo>
                  <a:pt x="3784" y="6675"/>
                  <a:pt x="3889" y="6628"/>
                  <a:pt x="3938" y="6506"/>
                </a:cubicBezTo>
                <a:cubicBezTo>
                  <a:pt x="4316" y="5939"/>
                  <a:pt x="4411" y="5152"/>
                  <a:pt x="4379" y="4332"/>
                </a:cubicBezTo>
                <a:cubicBezTo>
                  <a:pt x="4348" y="3734"/>
                  <a:pt x="4190" y="3230"/>
                  <a:pt x="3938" y="2820"/>
                </a:cubicBezTo>
                <a:cubicBezTo>
                  <a:pt x="4694" y="2663"/>
                  <a:pt x="5356" y="2190"/>
                  <a:pt x="5828" y="1560"/>
                </a:cubicBezTo>
                <a:lnTo>
                  <a:pt x="6207" y="1056"/>
                </a:lnTo>
                <a:close/>
                <a:moveTo>
                  <a:pt x="6116" y="1"/>
                </a:moveTo>
                <a:cubicBezTo>
                  <a:pt x="6002" y="1"/>
                  <a:pt x="5892" y="48"/>
                  <a:pt x="5828" y="142"/>
                </a:cubicBezTo>
                <a:lnTo>
                  <a:pt x="5198" y="1150"/>
                </a:lnTo>
                <a:cubicBezTo>
                  <a:pt x="4789" y="1781"/>
                  <a:pt x="4064" y="2159"/>
                  <a:pt x="3277" y="2159"/>
                </a:cubicBezTo>
                <a:cubicBezTo>
                  <a:pt x="2962" y="2159"/>
                  <a:pt x="2804" y="2568"/>
                  <a:pt x="3056" y="2757"/>
                </a:cubicBezTo>
                <a:cubicBezTo>
                  <a:pt x="3371" y="3072"/>
                  <a:pt x="3592" y="3671"/>
                  <a:pt x="3623" y="4364"/>
                </a:cubicBezTo>
                <a:cubicBezTo>
                  <a:pt x="3686" y="4931"/>
                  <a:pt x="3592" y="5467"/>
                  <a:pt x="3434" y="5876"/>
                </a:cubicBezTo>
                <a:cubicBezTo>
                  <a:pt x="2962" y="5719"/>
                  <a:pt x="2520" y="5435"/>
                  <a:pt x="2174" y="5120"/>
                </a:cubicBezTo>
                <a:cubicBezTo>
                  <a:pt x="2103" y="5049"/>
                  <a:pt x="2019" y="5016"/>
                  <a:pt x="1937" y="5016"/>
                </a:cubicBezTo>
                <a:cubicBezTo>
                  <a:pt x="1837" y="5016"/>
                  <a:pt x="1739" y="5065"/>
                  <a:pt x="1670" y="5152"/>
                </a:cubicBezTo>
                <a:cubicBezTo>
                  <a:pt x="1323" y="5624"/>
                  <a:pt x="851" y="6065"/>
                  <a:pt x="252" y="6349"/>
                </a:cubicBezTo>
                <a:cubicBezTo>
                  <a:pt x="95" y="6412"/>
                  <a:pt x="0" y="6601"/>
                  <a:pt x="95" y="6790"/>
                </a:cubicBezTo>
                <a:cubicBezTo>
                  <a:pt x="347" y="7388"/>
                  <a:pt x="441" y="8018"/>
                  <a:pt x="410" y="8586"/>
                </a:cubicBezTo>
                <a:cubicBezTo>
                  <a:pt x="410" y="8712"/>
                  <a:pt x="441" y="8775"/>
                  <a:pt x="536" y="8838"/>
                </a:cubicBezTo>
                <a:cubicBezTo>
                  <a:pt x="630" y="8964"/>
                  <a:pt x="788" y="8964"/>
                  <a:pt x="945" y="8964"/>
                </a:cubicBezTo>
                <a:cubicBezTo>
                  <a:pt x="1355" y="8964"/>
                  <a:pt x="1701" y="9058"/>
                  <a:pt x="2111" y="9153"/>
                </a:cubicBezTo>
                <a:lnTo>
                  <a:pt x="1544" y="10224"/>
                </a:lnTo>
                <a:cubicBezTo>
                  <a:pt x="1406" y="10472"/>
                  <a:pt x="1606" y="10745"/>
                  <a:pt x="1870" y="10745"/>
                </a:cubicBezTo>
                <a:cubicBezTo>
                  <a:pt x="1907" y="10745"/>
                  <a:pt x="1946" y="10740"/>
                  <a:pt x="1985" y="10728"/>
                </a:cubicBezTo>
                <a:lnTo>
                  <a:pt x="5797" y="9499"/>
                </a:lnTo>
                <a:lnTo>
                  <a:pt x="5797" y="11894"/>
                </a:lnTo>
                <a:cubicBezTo>
                  <a:pt x="5797" y="12083"/>
                  <a:pt x="5955" y="12240"/>
                  <a:pt x="6144" y="12240"/>
                </a:cubicBezTo>
                <a:cubicBezTo>
                  <a:pt x="6364" y="12240"/>
                  <a:pt x="6522" y="12083"/>
                  <a:pt x="6522" y="11894"/>
                </a:cubicBezTo>
                <a:lnTo>
                  <a:pt x="6522" y="9499"/>
                </a:lnTo>
                <a:lnTo>
                  <a:pt x="10334" y="10728"/>
                </a:lnTo>
                <a:cubicBezTo>
                  <a:pt x="10382" y="10747"/>
                  <a:pt x="10431" y="10756"/>
                  <a:pt x="10476" y="10756"/>
                </a:cubicBezTo>
                <a:cubicBezTo>
                  <a:pt x="10726" y="10756"/>
                  <a:pt x="10908" y="10490"/>
                  <a:pt x="10775" y="10224"/>
                </a:cubicBezTo>
                <a:lnTo>
                  <a:pt x="10208" y="9153"/>
                </a:lnTo>
                <a:cubicBezTo>
                  <a:pt x="10554" y="9058"/>
                  <a:pt x="10964" y="8964"/>
                  <a:pt x="11342" y="8964"/>
                </a:cubicBezTo>
                <a:cubicBezTo>
                  <a:pt x="11387" y="8964"/>
                  <a:pt x="11432" y="8966"/>
                  <a:pt x="11476" y="8966"/>
                </a:cubicBezTo>
                <a:cubicBezTo>
                  <a:pt x="11587" y="8966"/>
                  <a:pt x="11693" y="8950"/>
                  <a:pt x="11783" y="8838"/>
                </a:cubicBezTo>
                <a:cubicBezTo>
                  <a:pt x="11846" y="8775"/>
                  <a:pt x="11909" y="8680"/>
                  <a:pt x="11909" y="8586"/>
                </a:cubicBezTo>
                <a:cubicBezTo>
                  <a:pt x="11877" y="7987"/>
                  <a:pt x="11972" y="7388"/>
                  <a:pt x="12224" y="6790"/>
                </a:cubicBezTo>
                <a:cubicBezTo>
                  <a:pt x="12287" y="6601"/>
                  <a:pt x="12224" y="6412"/>
                  <a:pt x="12003" y="6349"/>
                </a:cubicBezTo>
                <a:cubicBezTo>
                  <a:pt x="11436" y="6065"/>
                  <a:pt x="10964" y="5624"/>
                  <a:pt x="10586" y="5152"/>
                </a:cubicBezTo>
                <a:cubicBezTo>
                  <a:pt x="10534" y="5065"/>
                  <a:pt x="10434" y="5016"/>
                  <a:pt x="10329" y="5016"/>
                </a:cubicBezTo>
                <a:cubicBezTo>
                  <a:pt x="10243" y="5016"/>
                  <a:pt x="10153" y="5049"/>
                  <a:pt x="10082" y="5120"/>
                </a:cubicBezTo>
                <a:cubicBezTo>
                  <a:pt x="9735" y="5435"/>
                  <a:pt x="9294" y="5719"/>
                  <a:pt x="8821" y="5876"/>
                </a:cubicBezTo>
                <a:cubicBezTo>
                  <a:pt x="8664" y="5467"/>
                  <a:pt x="8601" y="4931"/>
                  <a:pt x="8632" y="4364"/>
                </a:cubicBezTo>
                <a:cubicBezTo>
                  <a:pt x="8664" y="3702"/>
                  <a:pt x="8916" y="3072"/>
                  <a:pt x="9231" y="2757"/>
                </a:cubicBezTo>
                <a:cubicBezTo>
                  <a:pt x="9452" y="2505"/>
                  <a:pt x="9294" y="2159"/>
                  <a:pt x="8979" y="2159"/>
                </a:cubicBezTo>
                <a:cubicBezTo>
                  <a:pt x="8191" y="2159"/>
                  <a:pt x="7498" y="1781"/>
                  <a:pt x="7057" y="1150"/>
                </a:cubicBezTo>
                <a:lnTo>
                  <a:pt x="6427" y="142"/>
                </a:lnTo>
                <a:cubicBezTo>
                  <a:pt x="6348" y="48"/>
                  <a:pt x="6230" y="1"/>
                  <a:pt x="6116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295" name="Google Shape;11295;p79"/>
          <p:cNvSpPr/>
          <p:nvPr/>
        </p:nvSpPr>
        <p:spPr>
          <a:xfrm>
            <a:off x="2692448" y="3109099"/>
            <a:ext cx="631841" cy="479128"/>
          </a:xfrm>
          <a:custGeom>
            <a:avLst/>
            <a:gdLst/>
            <a:ahLst/>
            <a:cxnLst/>
            <a:rect l="l" t="t" r="r" b="b"/>
            <a:pathLst>
              <a:path w="12193" h="9246" extrusionOk="0">
                <a:moveTo>
                  <a:pt x="3781" y="1936"/>
                </a:moveTo>
                <a:lnTo>
                  <a:pt x="3907" y="2881"/>
                </a:lnTo>
                <a:lnTo>
                  <a:pt x="3466" y="2881"/>
                </a:lnTo>
                <a:lnTo>
                  <a:pt x="3781" y="1936"/>
                </a:lnTo>
                <a:close/>
                <a:moveTo>
                  <a:pt x="2489" y="3574"/>
                </a:moveTo>
                <a:lnTo>
                  <a:pt x="2017" y="4961"/>
                </a:lnTo>
                <a:cubicBezTo>
                  <a:pt x="1387" y="4771"/>
                  <a:pt x="914" y="4267"/>
                  <a:pt x="757" y="3574"/>
                </a:cubicBezTo>
                <a:close/>
                <a:moveTo>
                  <a:pt x="7877" y="3574"/>
                </a:moveTo>
                <a:lnTo>
                  <a:pt x="7877" y="3952"/>
                </a:lnTo>
                <a:cubicBezTo>
                  <a:pt x="7877" y="4425"/>
                  <a:pt x="7562" y="4835"/>
                  <a:pt x="7089" y="4961"/>
                </a:cubicBezTo>
                <a:cubicBezTo>
                  <a:pt x="7058" y="4835"/>
                  <a:pt x="7026" y="4740"/>
                  <a:pt x="6932" y="4614"/>
                </a:cubicBezTo>
                <a:lnTo>
                  <a:pt x="6302" y="3574"/>
                </a:lnTo>
                <a:close/>
                <a:moveTo>
                  <a:pt x="4033" y="3574"/>
                </a:moveTo>
                <a:lnTo>
                  <a:pt x="4222" y="4992"/>
                </a:lnTo>
                <a:lnTo>
                  <a:pt x="2773" y="4992"/>
                </a:lnTo>
                <a:lnTo>
                  <a:pt x="3246" y="3574"/>
                </a:lnTo>
                <a:close/>
                <a:moveTo>
                  <a:pt x="10712" y="3574"/>
                </a:moveTo>
                <a:cubicBezTo>
                  <a:pt x="11153" y="3637"/>
                  <a:pt x="11468" y="3952"/>
                  <a:pt x="11468" y="4330"/>
                </a:cubicBezTo>
                <a:cubicBezTo>
                  <a:pt x="11437" y="4740"/>
                  <a:pt x="11153" y="4992"/>
                  <a:pt x="10775" y="4992"/>
                </a:cubicBezTo>
                <a:cubicBezTo>
                  <a:pt x="10366" y="4992"/>
                  <a:pt x="10051" y="4677"/>
                  <a:pt x="10051" y="4299"/>
                </a:cubicBezTo>
                <a:cubicBezTo>
                  <a:pt x="10051" y="3889"/>
                  <a:pt x="10334" y="3574"/>
                  <a:pt x="10712" y="3574"/>
                </a:cubicBezTo>
                <a:close/>
                <a:moveTo>
                  <a:pt x="4537" y="2062"/>
                </a:moveTo>
                <a:lnTo>
                  <a:pt x="6365" y="4992"/>
                </a:lnTo>
                <a:cubicBezTo>
                  <a:pt x="6428" y="5118"/>
                  <a:pt x="6491" y="5244"/>
                  <a:pt x="6491" y="5370"/>
                </a:cubicBezTo>
                <a:cubicBezTo>
                  <a:pt x="6491" y="5748"/>
                  <a:pt x="6176" y="6063"/>
                  <a:pt x="5766" y="6063"/>
                </a:cubicBezTo>
                <a:cubicBezTo>
                  <a:pt x="5356" y="6063"/>
                  <a:pt x="5104" y="5843"/>
                  <a:pt x="5010" y="5465"/>
                </a:cubicBezTo>
                <a:lnTo>
                  <a:pt x="4537" y="2062"/>
                </a:lnTo>
                <a:close/>
                <a:moveTo>
                  <a:pt x="9515" y="3543"/>
                </a:moveTo>
                <a:cubicBezTo>
                  <a:pt x="9389" y="3732"/>
                  <a:pt x="9295" y="3984"/>
                  <a:pt x="9295" y="4236"/>
                </a:cubicBezTo>
                <a:cubicBezTo>
                  <a:pt x="9295" y="5024"/>
                  <a:pt x="9925" y="5654"/>
                  <a:pt x="10712" y="5654"/>
                </a:cubicBezTo>
                <a:lnTo>
                  <a:pt x="10870" y="5654"/>
                </a:lnTo>
                <a:lnTo>
                  <a:pt x="10397" y="6693"/>
                </a:lnTo>
                <a:cubicBezTo>
                  <a:pt x="10303" y="6977"/>
                  <a:pt x="10019" y="7134"/>
                  <a:pt x="9704" y="7134"/>
                </a:cubicBezTo>
                <a:lnTo>
                  <a:pt x="4663" y="7134"/>
                </a:lnTo>
                <a:cubicBezTo>
                  <a:pt x="3781" y="7134"/>
                  <a:pt x="3088" y="6504"/>
                  <a:pt x="2931" y="5717"/>
                </a:cubicBezTo>
                <a:lnTo>
                  <a:pt x="4348" y="5717"/>
                </a:lnTo>
                <a:cubicBezTo>
                  <a:pt x="4506" y="6347"/>
                  <a:pt x="5041" y="6788"/>
                  <a:pt x="5734" y="6788"/>
                </a:cubicBezTo>
                <a:cubicBezTo>
                  <a:pt x="6396" y="6788"/>
                  <a:pt x="6932" y="6315"/>
                  <a:pt x="7089" y="5654"/>
                </a:cubicBezTo>
                <a:cubicBezTo>
                  <a:pt x="7940" y="5496"/>
                  <a:pt x="8570" y="4803"/>
                  <a:pt x="8570" y="3889"/>
                </a:cubicBezTo>
                <a:lnTo>
                  <a:pt x="8570" y="3543"/>
                </a:lnTo>
                <a:close/>
                <a:moveTo>
                  <a:pt x="3928" y="1"/>
                </a:moveTo>
                <a:cubicBezTo>
                  <a:pt x="3795" y="1"/>
                  <a:pt x="3661" y="81"/>
                  <a:pt x="3592" y="235"/>
                </a:cubicBezTo>
                <a:lnTo>
                  <a:pt x="2742" y="2850"/>
                </a:lnTo>
                <a:lnTo>
                  <a:pt x="379" y="2850"/>
                </a:lnTo>
                <a:cubicBezTo>
                  <a:pt x="158" y="2850"/>
                  <a:pt x="1" y="3007"/>
                  <a:pt x="1" y="3196"/>
                </a:cubicBezTo>
                <a:cubicBezTo>
                  <a:pt x="1" y="4330"/>
                  <a:pt x="757" y="5276"/>
                  <a:pt x="1828" y="5591"/>
                </a:cubicBezTo>
                <a:lnTo>
                  <a:pt x="851" y="8552"/>
                </a:lnTo>
                <a:lnTo>
                  <a:pt x="379" y="8552"/>
                </a:lnTo>
                <a:cubicBezTo>
                  <a:pt x="158" y="8552"/>
                  <a:pt x="1" y="8710"/>
                  <a:pt x="1" y="8899"/>
                </a:cubicBezTo>
                <a:cubicBezTo>
                  <a:pt x="1" y="9088"/>
                  <a:pt x="158" y="9245"/>
                  <a:pt x="379" y="9245"/>
                </a:cubicBezTo>
                <a:lnTo>
                  <a:pt x="1072" y="9245"/>
                </a:lnTo>
                <a:cubicBezTo>
                  <a:pt x="1229" y="9245"/>
                  <a:pt x="1355" y="9182"/>
                  <a:pt x="1450" y="9025"/>
                </a:cubicBezTo>
                <a:lnTo>
                  <a:pt x="2332" y="6252"/>
                </a:lnTo>
                <a:cubicBezTo>
                  <a:pt x="2710" y="7166"/>
                  <a:pt x="3592" y="7827"/>
                  <a:pt x="4663" y="7827"/>
                </a:cubicBezTo>
                <a:lnTo>
                  <a:pt x="6837" y="7827"/>
                </a:lnTo>
                <a:lnTo>
                  <a:pt x="6554" y="8552"/>
                </a:lnTo>
                <a:lnTo>
                  <a:pt x="6081" y="8552"/>
                </a:lnTo>
                <a:cubicBezTo>
                  <a:pt x="5892" y="8552"/>
                  <a:pt x="5734" y="8710"/>
                  <a:pt x="5734" y="8899"/>
                </a:cubicBezTo>
                <a:cubicBezTo>
                  <a:pt x="5734" y="9088"/>
                  <a:pt x="5892" y="9245"/>
                  <a:pt x="6081" y="9245"/>
                </a:cubicBezTo>
                <a:lnTo>
                  <a:pt x="6806" y="9245"/>
                </a:lnTo>
                <a:cubicBezTo>
                  <a:pt x="6963" y="9245"/>
                  <a:pt x="7058" y="9182"/>
                  <a:pt x="7121" y="9025"/>
                </a:cubicBezTo>
                <a:lnTo>
                  <a:pt x="7593" y="7796"/>
                </a:lnTo>
                <a:lnTo>
                  <a:pt x="8853" y="7796"/>
                </a:lnTo>
                <a:lnTo>
                  <a:pt x="9326" y="9025"/>
                </a:lnTo>
                <a:cubicBezTo>
                  <a:pt x="9358" y="9151"/>
                  <a:pt x="9515" y="9245"/>
                  <a:pt x="9641" y="9245"/>
                </a:cubicBezTo>
                <a:lnTo>
                  <a:pt x="10334" y="9245"/>
                </a:lnTo>
                <a:cubicBezTo>
                  <a:pt x="10523" y="9245"/>
                  <a:pt x="10681" y="9088"/>
                  <a:pt x="10681" y="8899"/>
                </a:cubicBezTo>
                <a:cubicBezTo>
                  <a:pt x="10681" y="8710"/>
                  <a:pt x="10523" y="8552"/>
                  <a:pt x="10334" y="8552"/>
                </a:cubicBezTo>
                <a:lnTo>
                  <a:pt x="9862" y="8552"/>
                </a:lnTo>
                <a:lnTo>
                  <a:pt x="9578" y="7827"/>
                </a:lnTo>
                <a:lnTo>
                  <a:pt x="9641" y="7827"/>
                </a:lnTo>
                <a:cubicBezTo>
                  <a:pt x="10208" y="7827"/>
                  <a:pt x="10744" y="7512"/>
                  <a:pt x="10964" y="7008"/>
                </a:cubicBezTo>
                <a:lnTo>
                  <a:pt x="11941" y="5055"/>
                </a:lnTo>
                <a:cubicBezTo>
                  <a:pt x="12067" y="4835"/>
                  <a:pt x="12098" y="4614"/>
                  <a:pt x="12098" y="4362"/>
                </a:cubicBezTo>
                <a:cubicBezTo>
                  <a:pt x="12193" y="4362"/>
                  <a:pt x="12193" y="4330"/>
                  <a:pt x="12193" y="4330"/>
                </a:cubicBezTo>
                <a:cubicBezTo>
                  <a:pt x="12130" y="3543"/>
                  <a:pt x="11468" y="2881"/>
                  <a:pt x="10681" y="2881"/>
                </a:cubicBezTo>
                <a:lnTo>
                  <a:pt x="10082" y="2881"/>
                </a:lnTo>
                <a:cubicBezTo>
                  <a:pt x="10240" y="2062"/>
                  <a:pt x="10996" y="1463"/>
                  <a:pt x="11815" y="1463"/>
                </a:cubicBezTo>
                <a:cubicBezTo>
                  <a:pt x="12035" y="1463"/>
                  <a:pt x="12193" y="1306"/>
                  <a:pt x="12193" y="1117"/>
                </a:cubicBezTo>
                <a:cubicBezTo>
                  <a:pt x="12193" y="896"/>
                  <a:pt x="12035" y="739"/>
                  <a:pt x="11815" y="739"/>
                </a:cubicBezTo>
                <a:cubicBezTo>
                  <a:pt x="10555" y="739"/>
                  <a:pt x="9547" y="1684"/>
                  <a:pt x="9358" y="2881"/>
                </a:cubicBezTo>
                <a:lnTo>
                  <a:pt x="5829" y="2881"/>
                </a:lnTo>
                <a:lnTo>
                  <a:pt x="4222" y="203"/>
                </a:lnTo>
                <a:lnTo>
                  <a:pt x="4222" y="172"/>
                </a:lnTo>
                <a:cubicBezTo>
                  <a:pt x="4150" y="57"/>
                  <a:pt x="4039" y="1"/>
                  <a:pt x="3928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296" name="Google Shape;11296;p79"/>
          <p:cNvGrpSpPr/>
          <p:nvPr/>
        </p:nvGrpSpPr>
        <p:grpSpPr>
          <a:xfrm>
            <a:off x="2690037" y="3802008"/>
            <a:ext cx="639977" cy="630235"/>
            <a:chOff x="-20550425" y="2789350"/>
            <a:chExt cx="308750" cy="304050"/>
          </a:xfrm>
          <a:solidFill>
            <a:srgbClr val="009447"/>
          </a:solidFill>
        </p:grpSpPr>
        <p:sp>
          <p:nvSpPr>
            <p:cNvPr id="11297" name="Google Shape;11297;p79"/>
            <p:cNvSpPr/>
            <p:nvPr/>
          </p:nvSpPr>
          <p:spPr>
            <a:xfrm>
              <a:off x="-20550425" y="2824800"/>
              <a:ext cx="308750" cy="268600"/>
            </a:xfrm>
            <a:custGeom>
              <a:avLst/>
              <a:gdLst/>
              <a:ahLst/>
              <a:cxnLst/>
              <a:rect l="l" t="t" r="r" b="b"/>
              <a:pathLst>
                <a:path w="12350" h="10744" extrusionOk="0">
                  <a:moveTo>
                    <a:pt x="2962" y="662"/>
                  </a:moveTo>
                  <a:cubicBezTo>
                    <a:pt x="3403" y="662"/>
                    <a:pt x="3718" y="1009"/>
                    <a:pt x="3686" y="1450"/>
                  </a:cubicBezTo>
                  <a:cubicBezTo>
                    <a:pt x="3529" y="1481"/>
                    <a:pt x="3403" y="1576"/>
                    <a:pt x="3277" y="1670"/>
                  </a:cubicBezTo>
                  <a:cubicBezTo>
                    <a:pt x="3119" y="1828"/>
                    <a:pt x="3119" y="2048"/>
                    <a:pt x="3277" y="2206"/>
                  </a:cubicBezTo>
                  <a:cubicBezTo>
                    <a:pt x="3355" y="2285"/>
                    <a:pt x="3442" y="2324"/>
                    <a:pt x="3529" y="2324"/>
                  </a:cubicBezTo>
                  <a:cubicBezTo>
                    <a:pt x="3615" y="2324"/>
                    <a:pt x="3702" y="2285"/>
                    <a:pt x="3781" y="2206"/>
                  </a:cubicBezTo>
                  <a:cubicBezTo>
                    <a:pt x="3844" y="2174"/>
                    <a:pt x="3907" y="2111"/>
                    <a:pt x="3938" y="2111"/>
                  </a:cubicBezTo>
                  <a:lnTo>
                    <a:pt x="4064" y="2111"/>
                  </a:lnTo>
                  <a:cubicBezTo>
                    <a:pt x="4190" y="2111"/>
                    <a:pt x="4316" y="2237"/>
                    <a:pt x="4379" y="2363"/>
                  </a:cubicBezTo>
                  <a:cubicBezTo>
                    <a:pt x="4474" y="2584"/>
                    <a:pt x="4316" y="2836"/>
                    <a:pt x="4064" y="2836"/>
                  </a:cubicBezTo>
                  <a:lnTo>
                    <a:pt x="1953" y="2836"/>
                  </a:lnTo>
                  <a:cubicBezTo>
                    <a:pt x="1544" y="2836"/>
                    <a:pt x="1386" y="2489"/>
                    <a:pt x="1607" y="2237"/>
                  </a:cubicBezTo>
                  <a:cubicBezTo>
                    <a:pt x="1701" y="2174"/>
                    <a:pt x="1764" y="2111"/>
                    <a:pt x="1859" y="2111"/>
                  </a:cubicBezTo>
                  <a:lnTo>
                    <a:pt x="1985" y="2111"/>
                  </a:lnTo>
                  <a:cubicBezTo>
                    <a:pt x="2048" y="2111"/>
                    <a:pt x="2111" y="2174"/>
                    <a:pt x="2142" y="2206"/>
                  </a:cubicBezTo>
                  <a:cubicBezTo>
                    <a:pt x="2221" y="2285"/>
                    <a:pt x="2308" y="2324"/>
                    <a:pt x="2394" y="2324"/>
                  </a:cubicBezTo>
                  <a:cubicBezTo>
                    <a:pt x="2481" y="2324"/>
                    <a:pt x="2568" y="2285"/>
                    <a:pt x="2646" y="2206"/>
                  </a:cubicBezTo>
                  <a:cubicBezTo>
                    <a:pt x="2804" y="2048"/>
                    <a:pt x="2804" y="1828"/>
                    <a:pt x="2646" y="1670"/>
                  </a:cubicBezTo>
                  <a:cubicBezTo>
                    <a:pt x="2520" y="1576"/>
                    <a:pt x="2426" y="1481"/>
                    <a:pt x="2268" y="1450"/>
                  </a:cubicBezTo>
                  <a:lnTo>
                    <a:pt x="2268" y="1387"/>
                  </a:lnTo>
                  <a:cubicBezTo>
                    <a:pt x="2268" y="977"/>
                    <a:pt x="2583" y="662"/>
                    <a:pt x="2962" y="662"/>
                  </a:cubicBezTo>
                  <a:close/>
                  <a:moveTo>
                    <a:pt x="5009" y="2899"/>
                  </a:moveTo>
                  <a:cubicBezTo>
                    <a:pt x="5198" y="2994"/>
                    <a:pt x="5324" y="3120"/>
                    <a:pt x="5387" y="3309"/>
                  </a:cubicBezTo>
                  <a:lnTo>
                    <a:pt x="6553" y="5860"/>
                  </a:lnTo>
                  <a:lnTo>
                    <a:pt x="6112" y="6302"/>
                  </a:lnTo>
                  <a:lnTo>
                    <a:pt x="4915" y="5104"/>
                  </a:lnTo>
                  <a:cubicBezTo>
                    <a:pt x="4836" y="5026"/>
                    <a:pt x="4749" y="4986"/>
                    <a:pt x="4663" y="4986"/>
                  </a:cubicBezTo>
                  <a:cubicBezTo>
                    <a:pt x="4576" y="4986"/>
                    <a:pt x="4490" y="5026"/>
                    <a:pt x="4411" y="5104"/>
                  </a:cubicBezTo>
                  <a:lnTo>
                    <a:pt x="3245" y="6302"/>
                  </a:lnTo>
                  <a:lnTo>
                    <a:pt x="2804" y="5860"/>
                  </a:lnTo>
                  <a:lnTo>
                    <a:pt x="3812" y="3592"/>
                  </a:lnTo>
                  <a:cubicBezTo>
                    <a:pt x="4033" y="3592"/>
                    <a:pt x="4411" y="3592"/>
                    <a:pt x="4757" y="3277"/>
                  </a:cubicBezTo>
                  <a:cubicBezTo>
                    <a:pt x="4883" y="3151"/>
                    <a:pt x="4978" y="3025"/>
                    <a:pt x="5009" y="2899"/>
                  </a:cubicBezTo>
                  <a:close/>
                  <a:moveTo>
                    <a:pt x="4694" y="5829"/>
                  </a:moveTo>
                  <a:lnTo>
                    <a:pt x="5860" y="6995"/>
                  </a:lnTo>
                  <a:cubicBezTo>
                    <a:pt x="5955" y="7073"/>
                    <a:pt x="6049" y="7113"/>
                    <a:pt x="6140" y="7113"/>
                  </a:cubicBezTo>
                  <a:cubicBezTo>
                    <a:pt x="6230" y="7113"/>
                    <a:pt x="6317" y="7073"/>
                    <a:pt x="6396" y="6995"/>
                  </a:cubicBezTo>
                  <a:lnTo>
                    <a:pt x="6868" y="6522"/>
                  </a:lnTo>
                  <a:lnTo>
                    <a:pt x="8443" y="9988"/>
                  </a:lnTo>
                  <a:lnTo>
                    <a:pt x="945" y="9988"/>
                  </a:lnTo>
                  <a:lnTo>
                    <a:pt x="2520" y="6522"/>
                  </a:lnTo>
                  <a:lnTo>
                    <a:pt x="2993" y="6995"/>
                  </a:lnTo>
                  <a:cubicBezTo>
                    <a:pt x="3072" y="7073"/>
                    <a:pt x="3158" y="7113"/>
                    <a:pt x="3245" y="7113"/>
                  </a:cubicBezTo>
                  <a:cubicBezTo>
                    <a:pt x="3332" y="7113"/>
                    <a:pt x="3418" y="7073"/>
                    <a:pt x="3497" y="6995"/>
                  </a:cubicBezTo>
                  <a:lnTo>
                    <a:pt x="4694" y="5829"/>
                  </a:lnTo>
                  <a:close/>
                  <a:moveTo>
                    <a:pt x="8270" y="4986"/>
                  </a:moveTo>
                  <a:cubicBezTo>
                    <a:pt x="8554" y="4986"/>
                    <a:pt x="8837" y="5120"/>
                    <a:pt x="8979" y="5388"/>
                  </a:cubicBezTo>
                  <a:lnTo>
                    <a:pt x="11310" y="9988"/>
                  </a:lnTo>
                  <a:lnTo>
                    <a:pt x="9231" y="9988"/>
                  </a:lnTo>
                  <a:lnTo>
                    <a:pt x="7341" y="5860"/>
                  </a:lnTo>
                  <a:lnTo>
                    <a:pt x="7561" y="5388"/>
                  </a:lnTo>
                  <a:cubicBezTo>
                    <a:pt x="7703" y="5120"/>
                    <a:pt x="7987" y="4986"/>
                    <a:pt x="8270" y="4986"/>
                  </a:cubicBezTo>
                  <a:close/>
                  <a:moveTo>
                    <a:pt x="2962" y="1"/>
                  </a:moveTo>
                  <a:cubicBezTo>
                    <a:pt x="2174" y="1"/>
                    <a:pt x="1512" y="662"/>
                    <a:pt x="1544" y="1481"/>
                  </a:cubicBezTo>
                  <a:cubicBezTo>
                    <a:pt x="1166" y="1639"/>
                    <a:pt x="851" y="2048"/>
                    <a:pt x="851" y="2521"/>
                  </a:cubicBezTo>
                  <a:cubicBezTo>
                    <a:pt x="851" y="3120"/>
                    <a:pt x="1323" y="3592"/>
                    <a:pt x="1890" y="3592"/>
                  </a:cubicBezTo>
                  <a:lnTo>
                    <a:pt x="3151" y="3592"/>
                  </a:lnTo>
                  <a:lnTo>
                    <a:pt x="126" y="10240"/>
                  </a:lnTo>
                  <a:cubicBezTo>
                    <a:pt x="0" y="10460"/>
                    <a:pt x="189" y="10744"/>
                    <a:pt x="441" y="10744"/>
                  </a:cubicBezTo>
                  <a:lnTo>
                    <a:pt x="11909" y="10744"/>
                  </a:lnTo>
                  <a:cubicBezTo>
                    <a:pt x="12161" y="10744"/>
                    <a:pt x="12350" y="10460"/>
                    <a:pt x="12224" y="10240"/>
                  </a:cubicBezTo>
                  <a:lnTo>
                    <a:pt x="9609" y="5073"/>
                  </a:lnTo>
                  <a:cubicBezTo>
                    <a:pt x="9339" y="4533"/>
                    <a:pt x="8814" y="4265"/>
                    <a:pt x="8290" y="4265"/>
                  </a:cubicBezTo>
                  <a:cubicBezTo>
                    <a:pt x="7774" y="4265"/>
                    <a:pt x="7260" y="4525"/>
                    <a:pt x="6994" y="5041"/>
                  </a:cubicBezTo>
                  <a:lnTo>
                    <a:pt x="6081" y="2994"/>
                  </a:lnTo>
                  <a:cubicBezTo>
                    <a:pt x="5860" y="2552"/>
                    <a:pt x="5482" y="2237"/>
                    <a:pt x="5041" y="2174"/>
                  </a:cubicBezTo>
                  <a:cubicBezTo>
                    <a:pt x="5009" y="2017"/>
                    <a:pt x="4883" y="1859"/>
                    <a:pt x="4789" y="1733"/>
                  </a:cubicBezTo>
                  <a:cubicBezTo>
                    <a:pt x="4663" y="1607"/>
                    <a:pt x="4537" y="1544"/>
                    <a:pt x="4379" y="1481"/>
                  </a:cubicBezTo>
                  <a:cubicBezTo>
                    <a:pt x="4411" y="662"/>
                    <a:pt x="3781" y="1"/>
                    <a:pt x="29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98" name="Google Shape;11298;p79"/>
            <p:cNvSpPr/>
            <p:nvPr/>
          </p:nvSpPr>
          <p:spPr>
            <a:xfrm>
              <a:off x="-20388175" y="2789350"/>
              <a:ext cx="144150" cy="106350"/>
            </a:xfrm>
            <a:custGeom>
              <a:avLst/>
              <a:gdLst/>
              <a:ahLst/>
              <a:cxnLst/>
              <a:rect l="l" t="t" r="r" b="b"/>
              <a:pathLst>
                <a:path w="5766" h="4254" extrusionOk="0">
                  <a:moveTo>
                    <a:pt x="3938" y="662"/>
                  </a:moveTo>
                  <a:cubicBezTo>
                    <a:pt x="4537" y="662"/>
                    <a:pt x="5009" y="1135"/>
                    <a:pt x="5009" y="1734"/>
                  </a:cubicBezTo>
                  <a:cubicBezTo>
                    <a:pt x="5009" y="2238"/>
                    <a:pt x="4694" y="2647"/>
                    <a:pt x="4222" y="2742"/>
                  </a:cubicBezTo>
                  <a:cubicBezTo>
                    <a:pt x="4190" y="2647"/>
                    <a:pt x="4096" y="2490"/>
                    <a:pt x="4001" y="2395"/>
                  </a:cubicBezTo>
                  <a:cubicBezTo>
                    <a:pt x="3875" y="2269"/>
                    <a:pt x="3749" y="2206"/>
                    <a:pt x="3592" y="2175"/>
                  </a:cubicBezTo>
                  <a:lnTo>
                    <a:pt x="3592" y="2080"/>
                  </a:lnTo>
                  <a:cubicBezTo>
                    <a:pt x="3592" y="1639"/>
                    <a:pt x="3403" y="1293"/>
                    <a:pt x="3119" y="1009"/>
                  </a:cubicBezTo>
                  <a:cubicBezTo>
                    <a:pt x="3371" y="820"/>
                    <a:pt x="3623" y="662"/>
                    <a:pt x="3938" y="662"/>
                  </a:cubicBezTo>
                  <a:close/>
                  <a:moveTo>
                    <a:pt x="2174" y="1387"/>
                  </a:moveTo>
                  <a:cubicBezTo>
                    <a:pt x="2584" y="1387"/>
                    <a:pt x="2899" y="1702"/>
                    <a:pt x="2899" y="2080"/>
                  </a:cubicBezTo>
                  <a:lnTo>
                    <a:pt x="2899" y="2175"/>
                  </a:lnTo>
                  <a:cubicBezTo>
                    <a:pt x="2741" y="2206"/>
                    <a:pt x="2615" y="2269"/>
                    <a:pt x="2489" y="2395"/>
                  </a:cubicBezTo>
                  <a:cubicBezTo>
                    <a:pt x="2331" y="2553"/>
                    <a:pt x="2331" y="2742"/>
                    <a:pt x="2489" y="2899"/>
                  </a:cubicBezTo>
                  <a:cubicBezTo>
                    <a:pt x="2568" y="2978"/>
                    <a:pt x="2662" y="3017"/>
                    <a:pt x="2757" y="3017"/>
                  </a:cubicBezTo>
                  <a:cubicBezTo>
                    <a:pt x="2851" y="3017"/>
                    <a:pt x="2946" y="2978"/>
                    <a:pt x="3025" y="2899"/>
                  </a:cubicBezTo>
                  <a:cubicBezTo>
                    <a:pt x="3056" y="2868"/>
                    <a:pt x="3119" y="2836"/>
                    <a:pt x="3182" y="2836"/>
                  </a:cubicBezTo>
                  <a:lnTo>
                    <a:pt x="3277" y="2836"/>
                  </a:lnTo>
                  <a:cubicBezTo>
                    <a:pt x="3371" y="2836"/>
                    <a:pt x="3434" y="2868"/>
                    <a:pt x="3529" y="2962"/>
                  </a:cubicBezTo>
                  <a:cubicBezTo>
                    <a:pt x="3749" y="3183"/>
                    <a:pt x="3592" y="3529"/>
                    <a:pt x="3277" y="3529"/>
                  </a:cubicBezTo>
                  <a:lnTo>
                    <a:pt x="1166" y="3529"/>
                  </a:lnTo>
                  <a:cubicBezTo>
                    <a:pt x="977" y="3529"/>
                    <a:pt x="756" y="3340"/>
                    <a:pt x="819" y="3151"/>
                  </a:cubicBezTo>
                  <a:lnTo>
                    <a:pt x="819" y="3120"/>
                  </a:lnTo>
                  <a:cubicBezTo>
                    <a:pt x="851" y="2962"/>
                    <a:pt x="977" y="2836"/>
                    <a:pt x="1134" y="2805"/>
                  </a:cubicBezTo>
                  <a:lnTo>
                    <a:pt x="1229" y="2805"/>
                  </a:lnTo>
                  <a:cubicBezTo>
                    <a:pt x="1323" y="2805"/>
                    <a:pt x="1355" y="2836"/>
                    <a:pt x="1386" y="2868"/>
                  </a:cubicBezTo>
                  <a:cubicBezTo>
                    <a:pt x="1465" y="2947"/>
                    <a:pt x="1560" y="2986"/>
                    <a:pt x="1654" y="2986"/>
                  </a:cubicBezTo>
                  <a:cubicBezTo>
                    <a:pt x="1749" y="2986"/>
                    <a:pt x="1843" y="2947"/>
                    <a:pt x="1922" y="2868"/>
                  </a:cubicBezTo>
                  <a:cubicBezTo>
                    <a:pt x="2079" y="2710"/>
                    <a:pt x="2079" y="2521"/>
                    <a:pt x="1922" y="2364"/>
                  </a:cubicBezTo>
                  <a:cubicBezTo>
                    <a:pt x="1796" y="2238"/>
                    <a:pt x="1670" y="2175"/>
                    <a:pt x="1512" y="2112"/>
                  </a:cubicBezTo>
                  <a:cubicBezTo>
                    <a:pt x="1418" y="1734"/>
                    <a:pt x="1733" y="1387"/>
                    <a:pt x="2174" y="1387"/>
                  </a:cubicBezTo>
                  <a:close/>
                  <a:moveTo>
                    <a:pt x="4001" y="1"/>
                  </a:moveTo>
                  <a:cubicBezTo>
                    <a:pt x="3403" y="1"/>
                    <a:pt x="2836" y="284"/>
                    <a:pt x="2520" y="757"/>
                  </a:cubicBezTo>
                  <a:cubicBezTo>
                    <a:pt x="2426" y="694"/>
                    <a:pt x="2331" y="694"/>
                    <a:pt x="2205" y="694"/>
                  </a:cubicBezTo>
                  <a:cubicBezTo>
                    <a:pt x="1386" y="694"/>
                    <a:pt x="756" y="1387"/>
                    <a:pt x="788" y="2206"/>
                  </a:cubicBezTo>
                  <a:cubicBezTo>
                    <a:pt x="378" y="2269"/>
                    <a:pt x="63" y="2679"/>
                    <a:pt x="63" y="3120"/>
                  </a:cubicBezTo>
                  <a:cubicBezTo>
                    <a:pt x="0" y="3687"/>
                    <a:pt x="473" y="4222"/>
                    <a:pt x="1071" y="4254"/>
                  </a:cubicBezTo>
                  <a:lnTo>
                    <a:pt x="3434" y="4254"/>
                  </a:lnTo>
                  <a:cubicBezTo>
                    <a:pt x="3844" y="4159"/>
                    <a:pt x="4159" y="3907"/>
                    <a:pt x="4253" y="3529"/>
                  </a:cubicBezTo>
                  <a:cubicBezTo>
                    <a:pt x="5104" y="3372"/>
                    <a:pt x="5766" y="2679"/>
                    <a:pt x="5766" y="1765"/>
                  </a:cubicBezTo>
                  <a:cubicBezTo>
                    <a:pt x="5766" y="788"/>
                    <a:pt x="4978" y="1"/>
                    <a:pt x="4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299" name="Google Shape;11299;p79"/>
          <p:cNvGrpSpPr/>
          <p:nvPr/>
        </p:nvGrpSpPr>
        <p:grpSpPr>
          <a:xfrm>
            <a:off x="6577192" y="2250877"/>
            <a:ext cx="631893" cy="632256"/>
            <a:chOff x="-18666450" y="2059825"/>
            <a:chExt cx="304850" cy="305025"/>
          </a:xfrm>
          <a:solidFill>
            <a:srgbClr val="009447"/>
          </a:solidFill>
        </p:grpSpPr>
        <p:sp>
          <p:nvSpPr>
            <p:cNvPr id="11300" name="Google Shape;11300;p79"/>
            <p:cNvSpPr/>
            <p:nvPr/>
          </p:nvSpPr>
          <p:spPr>
            <a:xfrm>
              <a:off x="-18471100" y="2202575"/>
              <a:ext cx="18125" cy="70925"/>
            </a:xfrm>
            <a:custGeom>
              <a:avLst/>
              <a:gdLst/>
              <a:ahLst/>
              <a:cxnLst/>
              <a:rect l="l" t="t" r="r" b="b"/>
              <a:pathLst>
                <a:path w="725" h="2837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cubicBezTo>
                    <a:pt x="567" y="2836"/>
                    <a:pt x="725" y="2679"/>
                    <a:pt x="725" y="2490"/>
                  </a:cubicBezTo>
                  <a:lnTo>
                    <a:pt x="725" y="347"/>
                  </a:lnTo>
                  <a:cubicBezTo>
                    <a:pt x="725" y="190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01" name="Google Shape;11301;p79"/>
            <p:cNvSpPr/>
            <p:nvPr/>
          </p:nvSpPr>
          <p:spPr>
            <a:xfrm>
              <a:off x="-18666450" y="2059825"/>
              <a:ext cx="304850" cy="305025"/>
            </a:xfrm>
            <a:custGeom>
              <a:avLst/>
              <a:gdLst/>
              <a:ahLst/>
              <a:cxnLst/>
              <a:rect l="l" t="t" r="r" b="b"/>
              <a:pathLst>
                <a:path w="12194" h="12201" extrusionOk="0">
                  <a:moveTo>
                    <a:pt x="8539" y="859"/>
                  </a:moveTo>
                  <a:cubicBezTo>
                    <a:pt x="8728" y="1017"/>
                    <a:pt x="8948" y="1300"/>
                    <a:pt x="9106" y="1647"/>
                  </a:cubicBezTo>
                  <a:cubicBezTo>
                    <a:pt x="8759" y="2088"/>
                    <a:pt x="8539" y="2623"/>
                    <a:pt x="8539" y="3253"/>
                  </a:cubicBezTo>
                  <a:lnTo>
                    <a:pt x="8539" y="3505"/>
                  </a:lnTo>
                  <a:cubicBezTo>
                    <a:pt x="8255" y="3222"/>
                    <a:pt x="7814" y="2749"/>
                    <a:pt x="7814" y="2214"/>
                  </a:cubicBezTo>
                  <a:cubicBezTo>
                    <a:pt x="7814" y="1615"/>
                    <a:pt x="8255" y="1111"/>
                    <a:pt x="8539" y="859"/>
                  </a:cubicBezTo>
                  <a:close/>
                  <a:moveTo>
                    <a:pt x="2080" y="2151"/>
                  </a:moveTo>
                  <a:lnTo>
                    <a:pt x="2080" y="2529"/>
                  </a:lnTo>
                  <a:cubicBezTo>
                    <a:pt x="2080" y="3096"/>
                    <a:pt x="1608" y="3568"/>
                    <a:pt x="1009" y="3568"/>
                  </a:cubicBezTo>
                  <a:lnTo>
                    <a:pt x="663" y="3568"/>
                  </a:lnTo>
                  <a:lnTo>
                    <a:pt x="663" y="3222"/>
                  </a:lnTo>
                  <a:cubicBezTo>
                    <a:pt x="663" y="2623"/>
                    <a:pt x="1135" y="2151"/>
                    <a:pt x="1702" y="2151"/>
                  </a:cubicBezTo>
                  <a:close/>
                  <a:moveTo>
                    <a:pt x="11374" y="1458"/>
                  </a:moveTo>
                  <a:lnTo>
                    <a:pt x="11374" y="1804"/>
                  </a:lnTo>
                  <a:cubicBezTo>
                    <a:pt x="11374" y="2749"/>
                    <a:pt x="10650" y="3505"/>
                    <a:pt x="9736" y="3568"/>
                  </a:cubicBezTo>
                  <a:lnTo>
                    <a:pt x="10587" y="2749"/>
                  </a:lnTo>
                  <a:cubicBezTo>
                    <a:pt x="10744" y="2592"/>
                    <a:pt x="10744" y="2403"/>
                    <a:pt x="10587" y="2245"/>
                  </a:cubicBezTo>
                  <a:cubicBezTo>
                    <a:pt x="10508" y="2166"/>
                    <a:pt x="10413" y="2127"/>
                    <a:pt x="10319" y="2127"/>
                  </a:cubicBezTo>
                  <a:cubicBezTo>
                    <a:pt x="10224" y="2127"/>
                    <a:pt x="10130" y="2166"/>
                    <a:pt x="10051" y="2245"/>
                  </a:cubicBezTo>
                  <a:lnTo>
                    <a:pt x="9232" y="3064"/>
                  </a:lnTo>
                  <a:cubicBezTo>
                    <a:pt x="9326" y="2151"/>
                    <a:pt x="10051" y="1458"/>
                    <a:pt x="11028" y="1458"/>
                  </a:cubicBezTo>
                  <a:close/>
                  <a:moveTo>
                    <a:pt x="663" y="4356"/>
                  </a:moveTo>
                  <a:cubicBezTo>
                    <a:pt x="1072" y="4514"/>
                    <a:pt x="1356" y="4923"/>
                    <a:pt x="1356" y="5396"/>
                  </a:cubicBezTo>
                  <a:lnTo>
                    <a:pt x="1356" y="6089"/>
                  </a:lnTo>
                  <a:cubicBezTo>
                    <a:pt x="1356" y="7097"/>
                    <a:pt x="2143" y="7885"/>
                    <a:pt x="3120" y="7885"/>
                  </a:cubicBezTo>
                  <a:lnTo>
                    <a:pt x="4191" y="7885"/>
                  </a:lnTo>
                  <a:cubicBezTo>
                    <a:pt x="4601" y="7885"/>
                    <a:pt x="4916" y="8200"/>
                    <a:pt x="4916" y="8578"/>
                  </a:cubicBezTo>
                  <a:cubicBezTo>
                    <a:pt x="4916" y="8987"/>
                    <a:pt x="4601" y="9302"/>
                    <a:pt x="4191" y="9302"/>
                  </a:cubicBezTo>
                  <a:lnTo>
                    <a:pt x="3845" y="9302"/>
                  </a:lnTo>
                  <a:cubicBezTo>
                    <a:pt x="2080" y="9302"/>
                    <a:pt x="663" y="7822"/>
                    <a:pt x="663" y="6089"/>
                  </a:cubicBezTo>
                  <a:lnTo>
                    <a:pt x="663" y="4356"/>
                  </a:lnTo>
                  <a:close/>
                  <a:moveTo>
                    <a:pt x="9169" y="4293"/>
                  </a:moveTo>
                  <a:lnTo>
                    <a:pt x="9169" y="6057"/>
                  </a:lnTo>
                  <a:cubicBezTo>
                    <a:pt x="9169" y="6273"/>
                    <a:pt x="9334" y="6416"/>
                    <a:pt x="9510" y="6416"/>
                  </a:cubicBezTo>
                  <a:cubicBezTo>
                    <a:pt x="9564" y="6416"/>
                    <a:pt x="9620" y="6402"/>
                    <a:pt x="9673" y="6372"/>
                  </a:cubicBezTo>
                  <a:lnTo>
                    <a:pt x="10587" y="5900"/>
                  </a:lnTo>
                  <a:lnTo>
                    <a:pt x="10587" y="6656"/>
                  </a:lnTo>
                  <a:lnTo>
                    <a:pt x="10650" y="6656"/>
                  </a:lnTo>
                  <a:lnTo>
                    <a:pt x="9358" y="7948"/>
                  </a:lnTo>
                  <a:cubicBezTo>
                    <a:pt x="9263" y="8042"/>
                    <a:pt x="9232" y="8137"/>
                    <a:pt x="9232" y="8231"/>
                  </a:cubicBezTo>
                  <a:cubicBezTo>
                    <a:pt x="9358" y="9460"/>
                    <a:pt x="9862" y="10626"/>
                    <a:pt x="10744" y="11445"/>
                  </a:cubicBezTo>
                  <a:lnTo>
                    <a:pt x="7783" y="11445"/>
                  </a:lnTo>
                  <a:lnTo>
                    <a:pt x="7783" y="9649"/>
                  </a:lnTo>
                  <a:cubicBezTo>
                    <a:pt x="7783" y="9460"/>
                    <a:pt x="7625" y="9302"/>
                    <a:pt x="7436" y="9302"/>
                  </a:cubicBezTo>
                  <a:cubicBezTo>
                    <a:pt x="7216" y="9302"/>
                    <a:pt x="7058" y="9460"/>
                    <a:pt x="7058" y="9649"/>
                  </a:cubicBezTo>
                  <a:lnTo>
                    <a:pt x="7058" y="11445"/>
                  </a:lnTo>
                  <a:lnTo>
                    <a:pt x="4853" y="11445"/>
                  </a:lnTo>
                  <a:lnTo>
                    <a:pt x="4853" y="11098"/>
                  </a:lnTo>
                  <a:cubicBezTo>
                    <a:pt x="4853" y="10909"/>
                    <a:pt x="4695" y="10752"/>
                    <a:pt x="4506" y="10752"/>
                  </a:cubicBezTo>
                  <a:cubicBezTo>
                    <a:pt x="4317" y="10752"/>
                    <a:pt x="4160" y="10909"/>
                    <a:pt x="4160" y="11098"/>
                  </a:cubicBezTo>
                  <a:lnTo>
                    <a:pt x="4160" y="11445"/>
                  </a:lnTo>
                  <a:lnTo>
                    <a:pt x="1923" y="11445"/>
                  </a:lnTo>
                  <a:cubicBezTo>
                    <a:pt x="2332" y="11035"/>
                    <a:pt x="2710" y="10468"/>
                    <a:pt x="2962" y="9869"/>
                  </a:cubicBezTo>
                  <a:cubicBezTo>
                    <a:pt x="3246" y="9901"/>
                    <a:pt x="3530" y="9964"/>
                    <a:pt x="3813" y="9964"/>
                  </a:cubicBezTo>
                  <a:lnTo>
                    <a:pt x="4160" y="9964"/>
                  </a:lnTo>
                  <a:cubicBezTo>
                    <a:pt x="4947" y="9964"/>
                    <a:pt x="5577" y="9334"/>
                    <a:pt x="5577" y="8546"/>
                  </a:cubicBezTo>
                  <a:cubicBezTo>
                    <a:pt x="5577" y="7759"/>
                    <a:pt x="4947" y="7128"/>
                    <a:pt x="4160" y="7128"/>
                  </a:cubicBezTo>
                  <a:lnTo>
                    <a:pt x="3435" y="7128"/>
                  </a:lnTo>
                  <a:lnTo>
                    <a:pt x="3435" y="4293"/>
                  </a:lnTo>
                  <a:lnTo>
                    <a:pt x="4160" y="4293"/>
                  </a:lnTo>
                  <a:lnTo>
                    <a:pt x="4160" y="5364"/>
                  </a:lnTo>
                  <a:cubicBezTo>
                    <a:pt x="4160" y="5553"/>
                    <a:pt x="4317" y="5711"/>
                    <a:pt x="4506" y="5711"/>
                  </a:cubicBezTo>
                  <a:cubicBezTo>
                    <a:pt x="4695" y="5711"/>
                    <a:pt x="4853" y="5553"/>
                    <a:pt x="4853" y="5364"/>
                  </a:cubicBezTo>
                  <a:lnTo>
                    <a:pt x="4853" y="4293"/>
                  </a:lnTo>
                  <a:lnTo>
                    <a:pt x="6333" y="4293"/>
                  </a:lnTo>
                  <a:lnTo>
                    <a:pt x="6333" y="6782"/>
                  </a:lnTo>
                  <a:cubicBezTo>
                    <a:pt x="6333" y="6971"/>
                    <a:pt x="6491" y="7128"/>
                    <a:pt x="6680" y="7128"/>
                  </a:cubicBezTo>
                  <a:cubicBezTo>
                    <a:pt x="6869" y="7128"/>
                    <a:pt x="7027" y="6971"/>
                    <a:pt x="7027" y="6782"/>
                  </a:cubicBezTo>
                  <a:lnTo>
                    <a:pt x="7027" y="4293"/>
                  </a:lnTo>
                  <a:close/>
                  <a:moveTo>
                    <a:pt x="8539" y="1"/>
                  </a:moveTo>
                  <a:cubicBezTo>
                    <a:pt x="8460" y="1"/>
                    <a:pt x="8381" y="24"/>
                    <a:pt x="8318" y="71"/>
                  </a:cubicBezTo>
                  <a:cubicBezTo>
                    <a:pt x="8287" y="103"/>
                    <a:pt x="7121" y="985"/>
                    <a:pt x="7121" y="2151"/>
                  </a:cubicBezTo>
                  <a:cubicBezTo>
                    <a:pt x="7121" y="2718"/>
                    <a:pt x="7373" y="3222"/>
                    <a:pt x="7657" y="3568"/>
                  </a:cubicBezTo>
                  <a:lnTo>
                    <a:pt x="3151" y="3568"/>
                  </a:lnTo>
                  <a:cubicBezTo>
                    <a:pt x="2931" y="3568"/>
                    <a:pt x="2773" y="3726"/>
                    <a:pt x="2773" y="3946"/>
                  </a:cubicBezTo>
                  <a:lnTo>
                    <a:pt x="2773" y="7097"/>
                  </a:lnTo>
                  <a:cubicBezTo>
                    <a:pt x="2364" y="6939"/>
                    <a:pt x="2080" y="6530"/>
                    <a:pt x="2080" y="6057"/>
                  </a:cubicBezTo>
                  <a:lnTo>
                    <a:pt x="2080" y="5364"/>
                  </a:lnTo>
                  <a:cubicBezTo>
                    <a:pt x="2080" y="4892"/>
                    <a:pt x="1923" y="4482"/>
                    <a:pt x="1639" y="4167"/>
                  </a:cubicBezTo>
                  <a:cubicBezTo>
                    <a:pt x="2301" y="3946"/>
                    <a:pt x="2836" y="3253"/>
                    <a:pt x="2836" y="2529"/>
                  </a:cubicBezTo>
                  <a:lnTo>
                    <a:pt x="2836" y="1804"/>
                  </a:lnTo>
                  <a:cubicBezTo>
                    <a:pt x="2836" y="1615"/>
                    <a:pt x="2647" y="1458"/>
                    <a:pt x="2458" y="1458"/>
                  </a:cubicBezTo>
                  <a:lnTo>
                    <a:pt x="1765" y="1458"/>
                  </a:lnTo>
                  <a:cubicBezTo>
                    <a:pt x="789" y="1458"/>
                    <a:pt x="1" y="2245"/>
                    <a:pt x="1" y="3222"/>
                  </a:cubicBezTo>
                  <a:lnTo>
                    <a:pt x="1" y="3946"/>
                  </a:lnTo>
                  <a:lnTo>
                    <a:pt x="1" y="6057"/>
                  </a:lnTo>
                  <a:cubicBezTo>
                    <a:pt x="1" y="7664"/>
                    <a:pt x="978" y="9082"/>
                    <a:pt x="2395" y="9680"/>
                  </a:cubicBezTo>
                  <a:cubicBezTo>
                    <a:pt x="2017" y="10436"/>
                    <a:pt x="1482" y="11067"/>
                    <a:pt x="852" y="11539"/>
                  </a:cubicBezTo>
                  <a:cubicBezTo>
                    <a:pt x="568" y="11728"/>
                    <a:pt x="694" y="12201"/>
                    <a:pt x="1041" y="12201"/>
                  </a:cubicBezTo>
                  <a:lnTo>
                    <a:pt x="11784" y="12201"/>
                  </a:lnTo>
                  <a:cubicBezTo>
                    <a:pt x="11941" y="12201"/>
                    <a:pt x="12099" y="12075"/>
                    <a:pt x="12162" y="11949"/>
                  </a:cubicBezTo>
                  <a:cubicBezTo>
                    <a:pt x="12193" y="11791"/>
                    <a:pt x="12162" y="11634"/>
                    <a:pt x="12004" y="11571"/>
                  </a:cubicBezTo>
                  <a:cubicBezTo>
                    <a:pt x="10933" y="10846"/>
                    <a:pt x="10209" y="9680"/>
                    <a:pt x="10051" y="8389"/>
                  </a:cubicBezTo>
                  <a:lnTo>
                    <a:pt x="11374" y="7065"/>
                  </a:lnTo>
                  <a:cubicBezTo>
                    <a:pt x="11437" y="7002"/>
                    <a:pt x="11469" y="6908"/>
                    <a:pt x="11469" y="6845"/>
                  </a:cubicBezTo>
                  <a:lnTo>
                    <a:pt x="11469" y="5427"/>
                  </a:lnTo>
                  <a:cubicBezTo>
                    <a:pt x="11469" y="5301"/>
                    <a:pt x="11406" y="5175"/>
                    <a:pt x="11311" y="5112"/>
                  </a:cubicBezTo>
                  <a:cubicBezTo>
                    <a:pt x="11264" y="5065"/>
                    <a:pt x="11209" y="5041"/>
                    <a:pt x="11150" y="5041"/>
                  </a:cubicBezTo>
                  <a:cubicBezTo>
                    <a:pt x="11091" y="5041"/>
                    <a:pt x="11028" y="5065"/>
                    <a:pt x="10965" y="5112"/>
                  </a:cubicBezTo>
                  <a:lnTo>
                    <a:pt x="10051" y="5585"/>
                  </a:lnTo>
                  <a:lnTo>
                    <a:pt x="10051" y="4356"/>
                  </a:lnTo>
                  <a:cubicBezTo>
                    <a:pt x="11154" y="4104"/>
                    <a:pt x="12099" y="3064"/>
                    <a:pt x="12099" y="1804"/>
                  </a:cubicBezTo>
                  <a:lnTo>
                    <a:pt x="12099" y="1111"/>
                  </a:lnTo>
                  <a:cubicBezTo>
                    <a:pt x="12099" y="891"/>
                    <a:pt x="11941" y="733"/>
                    <a:pt x="11752" y="733"/>
                  </a:cubicBezTo>
                  <a:lnTo>
                    <a:pt x="11059" y="733"/>
                  </a:lnTo>
                  <a:cubicBezTo>
                    <a:pt x="10524" y="733"/>
                    <a:pt x="10051" y="891"/>
                    <a:pt x="9673" y="1143"/>
                  </a:cubicBezTo>
                  <a:cubicBezTo>
                    <a:pt x="9326" y="512"/>
                    <a:pt x="8759" y="103"/>
                    <a:pt x="8759" y="71"/>
                  </a:cubicBezTo>
                  <a:cubicBezTo>
                    <a:pt x="8696" y="24"/>
                    <a:pt x="8618" y="1"/>
                    <a:pt x="85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02" name="Google Shape;11302;p79"/>
          <p:cNvGrpSpPr/>
          <p:nvPr/>
        </p:nvGrpSpPr>
        <p:grpSpPr>
          <a:xfrm>
            <a:off x="6576390" y="3034112"/>
            <a:ext cx="633500" cy="628576"/>
            <a:chOff x="-18668025" y="2435725"/>
            <a:chExt cx="305625" cy="303250"/>
          </a:xfrm>
          <a:solidFill>
            <a:srgbClr val="009447"/>
          </a:solidFill>
        </p:grpSpPr>
        <p:sp>
          <p:nvSpPr>
            <p:cNvPr id="11303" name="Google Shape;11303;p79"/>
            <p:cNvSpPr/>
            <p:nvPr/>
          </p:nvSpPr>
          <p:spPr>
            <a:xfrm>
              <a:off x="-18668025" y="2435725"/>
              <a:ext cx="305625" cy="303250"/>
            </a:xfrm>
            <a:custGeom>
              <a:avLst/>
              <a:gdLst/>
              <a:ahLst/>
              <a:cxnLst/>
              <a:rect l="l" t="t" r="r" b="b"/>
              <a:pathLst>
                <a:path w="12225" h="12130" extrusionOk="0">
                  <a:moveTo>
                    <a:pt x="2143" y="662"/>
                  </a:moveTo>
                  <a:cubicBezTo>
                    <a:pt x="2395" y="662"/>
                    <a:pt x="2679" y="756"/>
                    <a:pt x="2931" y="914"/>
                  </a:cubicBezTo>
                  <a:cubicBezTo>
                    <a:pt x="2679" y="977"/>
                    <a:pt x="2490" y="1103"/>
                    <a:pt x="2301" y="1260"/>
                  </a:cubicBezTo>
                  <a:cubicBezTo>
                    <a:pt x="1734" y="1670"/>
                    <a:pt x="1419" y="2206"/>
                    <a:pt x="1419" y="2804"/>
                  </a:cubicBezTo>
                  <a:lnTo>
                    <a:pt x="1419" y="3308"/>
                  </a:lnTo>
                  <a:cubicBezTo>
                    <a:pt x="978" y="3088"/>
                    <a:pt x="726" y="2647"/>
                    <a:pt x="726" y="2079"/>
                  </a:cubicBezTo>
                  <a:cubicBezTo>
                    <a:pt x="726" y="1292"/>
                    <a:pt x="1356" y="662"/>
                    <a:pt x="2143" y="662"/>
                  </a:cubicBezTo>
                  <a:close/>
                  <a:moveTo>
                    <a:pt x="10020" y="662"/>
                  </a:moveTo>
                  <a:cubicBezTo>
                    <a:pt x="10807" y="662"/>
                    <a:pt x="11437" y="1292"/>
                    <a:pt x="11437" y="2079"/>
                  </a:cubicBezTo>
                  <a:cubicBezTo>
                    <a:pt x="11437" y="2647"/>
                    <a:pt x="11122" y="3119"/>
                    <a:pt x="10681" y="3340"/>
                  </a:cubicBezTo>
                  <a:lnTo>
                    <a:pt x="10681" y="2804"/>
                  </a:lnTo>
                  <a:cubicBezTo>
                    <a:pt x="10681" y="2206"/>
                    <a:pt x="10366" y="1638"/>
                    <a:pt x="9799" y="1260"/>
                  </a:cubicBezTo>
                  <a:cubicBezTo>
                    <a:pt x="9610" y="1134"/>
                    <a:pt x="9421" y="1008"/>
                    <a:pt x="9169" y="945"/>
                  </a:cubicBezTo>
                  <a:cubicBezTo>
                    <a:pt x="9452" y="756"/>
                    <a:pt x="9736" y="662"/>
                    <a:pt x="10020" y="662"/>
                  </a:cubicBezTo>
                  <a:close/>
                  <a:moveTo>
                    <a:pt x="7909" y="1355"/>
                  </a:moveTo>
                  <a:cubicBezTo>
                    <a:pt x="8476" y="1355"/>
                    <a:pt x="9011" y="1512"/>
                    <a:pt x="9484" y="1827"/>
                  </a:cubicBezTo>
                  <a:cubicBezTo>
                    <a:pt x="9893" y="2079"/>
                    <a:pt x="10083" y="2458"/>
                    <a:pt x="10083" y="2804"/>
                  </a:cubicBezTo>
                  <a:lnTo>
                    <a:pt x="10083" y="3434"/>
                  </a:lnTo>
                  <a:cubicBezTo>
                    <a:pt x="10083" y="5072"/>
                    <a:pt x="10587" y="6774"/>
                    <a:pt x="11500" y="8223"/>
                  </a:cubicBezTo>
                  <a:cubicBezTo>
                    <a:pt x="10555" y="10176"/>
                    <a:pt x="8633" y="11436"/>
                    <a:pt x="6491" y="11436"/>
                  </a:cubicBezTo>
                  <a:lnTo>
                    <a:pt x="5640" y="11436"/>
                  </a:lnTo>
                  <a:cubicBezTo>
                    <a:pt x="3561" y="11436"/>
                    <a:pt x="1576" y="10176"/>
                    <a:pt x="757" y="8223"/>
                  </a:cubicBezTo>
                  <a:cubicBezTo>
                    <a:pt x="1671" y="6805"/>
                    <a:pt x="2143" y="5135"/>
                    <a:pt x="2143" y="3434"/>
                  </a:cubicBezTo>
                  <a:lnTo>
                    <a:pt x="2143" y="2804"/>
                  </a:lnTo>
                  <a:cubicBezTo>
                    <a:pt x="2143" y="2458"/>
                    <a:pt x="2332" y="2079"/>
                    <a:pt x="2710" y="1827"/>
                  </a:cubicBezTo>
                  <a:cubicBezTo>
                    <a:pt x="3120" y="1544"/>
                    <a:pt x="3719" y="1355"/>
                    <a:pt x="4286" y="1355"/>
                  </a:cubicBezTo>
                  <a:cubicBezTo>
                    <a:pt x="4884" y="1355"/>
                    <a:pt x="5483" y="1512"/>
                    <a:pt x="5924" y="1827"/>
                  </a:cubicBezTo>
                  <a:cubicBezTo>
                    <a:pt x="5971" y="1859"/>
                    <a:pt x="6034" y="1875"/>
                    <a:pt x="6105" y="1875"/>
                  </a:cubicBezTo>
                  <a:cubicBezTo>
                    <a:pt x="6176" y="1875"/>
                    <a:pt x="6255" y="1859"/>
                    <a:pt x="6333" y="1827"/>
                  </a:cubicBezTo>
                  <a:cubicBezTo>
                    <a:pt x="6743" y="1512"/>
                    <a:pt x="7342" y="1355"/>
                    <a:pt x="7909" y="1355"/>
                  </a:cubicBezTo>
                  <a:close/>
                  <a:moveTo>
                    <a:pt x="2143" y="0"/>
                  </a:moveTo>
                  <a:cubicBezTo>
                    <a:pt x="946" y="0"/>
                    <a:pt x="1" y="945"/>
                    <a:pt x="1" y="2143"/>
                  </a:cubicBezTo>
                  <a:cubicBezTo>
                    <a:pt x="1" y="3025"/>
                    <a:pt x="568" y="3812"/>
                    <a:pt x="1419" y="4127"/>
                  </a:cubicBezTo>
                  <a:cubicBezTo>
                    <a:pt x="1293" y="5514"/>
                    <a:pt x="820" y="6900"/>
                    <a:pt x="95" y="8034"/>
                  </a:cubicBezTo>
                  <a:cubicBezTo>
                    <a:pt x="1" y="8128"/>
                    <a:pt x="1" y="8286"/>
                    <a:pt x="32" y="8349"/>
                  </a:cubicBezTo>
                  <a:cubicBezTo>
                    <a:pt x="474" y="9483"/>
                    <a:pt x="1261" y="10428"/>
                    <a:pt x="2301" y="11121"/>
                  </a:cubicBezTo>
                  <a:cubicBezTo>
                    <a:pt x="3309" y="11783"/>
                    <a:pt x="4443" y="12130"/>
                    <a:pt x="5672" y="12130"/>
                  </a:cubicBezTo>
                  <a:lnTo>
                    <a:pt x="6554" y="12130"/>
                  </a:lnTo>
                  <a:cubicBezTo>
                    <a:pt x="7751" y="12130"/>
                    <a:pt x="8948" y="11783"/>
                    <a:pt x="9925" y="11121"/>
                  </a:cubicBezTo>
                  <a:cubicBezTo>
                    <a:pt x="10965" y="10428"/>
                    <a:pt x="11689" y="9483"/>
                    <a:pt x="12162" y="8349"/>
                  </a:cubicBezTo>
                  <a:cubicBezTo>
                    <a:pt x="12225" y="8223"/>
                    <a:pt x="12225" y="8128"/>
                    <a:pt x="12130" y="8034"/>
                  </a:cubicBezTo>
                  <a:cubicBezTo>
                    <a:pt x="11311" y="6868"/>
                    <a:pt x="10839" y="5514"/>
                    <a:pt x="10713" y="4127"/>
                  </a:cubicBezTo>
                  <a:cubicBezTo>
                    <a:pt x="11532" y="3812"/>
                    <a:pt x="12130" y="3025"/>
                    <a:pt x="12130" y="2143"/>
                  </a:cubicBezTo>
                  <a:cubicBezTo>
                    <a:pt x="12130" y="945"/>
                    <a:pt x="11185" y="0"/>
                    <a:pt x="10020" y="0"/>
                  </a:cubicBezTo>
                  <a:cubicBezTo>
                    <a:pt x="9389" y="0"/>
                    <a:pt x="8791" y="284"/>
                    <a:pt x="8381" y="756"/>
                  </a:cubicBezTo>
                  <a:cubicBezTo>
                    <a:pt x="8224" y="725"/>
                    <a:pt x="8035" y="725"/>
                    <a:pt x="7846" y="725"/>
                  </a:cubicBezTo>
                  <a:cubicBezTo>
                    <a:pt x="7184" y="725"/>
                    <a:pt x="6554" y="882"/>
                    <a:pt x="6081" y="1197"/>
                  </a:cubicBezTo>
                  <a:cubicBezTo>
                    <a:pt x="5546" y="851"/>
                    <a:pt x="4916" y="725"/>
                    <a:pt x="4254" y="725"/>
                  </a:cubicBezTo>
                  <a:cubicBezTo>
                    <a:pt x="4097" y="725"/>
                    <a:pt x="3908" y="725"/>
                    <a:pt x="3750" y="756"/>
                  </a:cubicBezTo>
                  <a:cubicBezTo>
                    <a:pt x="3340" y="284"/>
                    <a:pt x="2773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04" name="Google Shape;11304;p79"/>
            <p:cNvSpPr/>
            <p:nvPr/>
          </p:nvSpPr>
          <p:spPr>
            <a:xfrm>
              <a:off x="-18596350" y="2524725"/>
              <a:ext cx="160700" cy="178800"/>
            </a:xfrm>
            <a:custGeom>
              <a:avLst/>
              <a:gdLst/>
              <a:ahLst/>
              <a:cxnLst/>
              <a:rect l="l" t="t" r="r" b="b"/>
              <a:pathLst>
                <a:path w="6428" h="7152" extrusionOk="0">
                  <a:moveTo>
                    <a:pt x="1072" y="693"/>
                  </a:moveTo>
                  <a:cubicBezTo>
                    <a:pt x="1261" y="693"/>
                    <a:pt x="1419" y="851"/>
                    <a:pt x="1419" y="1040"/>
                  </a:cubicBezTo>
                  <a:cubicBezTo>
                    <a:pt x="1419" y="1260"/>
                    <a:pt x="1261" y="1418"/>
                    <a:pt x="1072" y="1418"/>
                  </a:cubicBezTo>
                  <a:cubicBezTo>
                    <a:pt x="883" y="1418"/>
                    <a:pt x="726" y="1260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325" y="693"/>
                  </a:moveTo>
                  <a:cubicBezTo>
                    <a:pt x="5514" y="693"/>
                    <a:pt x="5672" y="851"/>
                    <a:pt x="5672" y="1040"/>
                  </a:cubicBezTo>
                  <a:cubicBezTo>
                    <a:pt x="5672" y="1260"/>
                    <a:pt x="5514" y="1418"/>
                    <a:pt x="5325" y="1418"/>
                  </a:cubicBezTo>
                  <a:cubicBezTo>
                    <a:pt x="5136" y="1418"/>
                    <a:pt x="4979" y="1260"/>
                    <a:pt x="4979" y="1040"/>
                  </a:cubicBezTo>
                  <a:cubicBezTo>
                    <a:pt x="4979" y="851"/>
                    <a:pt x="5136" y="693"/>
                    <a:pt x="5325" y="693"/>
                  </a:cubicBezTo>
                  <a:close/>
                  <a:moveTo>
                    <a:pt x="3214" y="3781"/>
                  </a:moveTo>
                  <a:cubicBezTo>
                    <a:pt x="3372" y="3781"/>
                    <a:pt x="3529" y="3875"/>
                    <a:pt x="3561" y="4001"/>
                  </a:cubicBezTo>
                  <a:lnTo>
                    <a:pt x="3214" y="4442"/>
                  </a:lnTo>
                  <a:lnTo>
                    <a:pt x="2836" y="4001"/>
                  </a:lnTo>
                  <a:cubicBezTo>
                    <a:pt x="2899" y="3844"/>
                    <a:pt x="3057" y="3781"/>
                    <a:pt x="3214" y="3781"/>
                  </a:cubicBezTo>
                  <a:close/>
                  <a:moveTo>
                    <a:pt x="3214" y="1449"/>
                  </a:moveTo>
                  <a:cubicBezTo>
                    <a:pt x="3876" y="1449"/>
                    <a:pt x="4475" y="1922"/>
                    <a:pt x="4632" y="2552"/>
                  </a:cubicBezTo>
                  <a:lnTo>
                    <a:pt x="5136" y="4631"/>
                  </a:lnTo>
                  <a:cubicBezTo>
                    <a:pt x="5357" y="5545"/>
                    <a:pt x="4664" y="6459"/>
                    <a:pt x="3718" y="6459"/>
                  </a:cubicBezTo>
                  <a:lnTo>
                    <a:pt x="3561" y="6459"/>
                  </a:lnTo>
                  <a:lnTo>
                    <a:pt x="3561" y="5136"/>
                  </a:lnTo>
                  <a:lnTo>
                    <a:pt x="4191" y="4348"/>
                  </a:lnTo>
                  <a:cubicBezTo>
                    <a:pt x="4223" y="4285"/>
                    <a:pt x="4254" y="4190"/>
                    <a:pt x="4254" y="4127"/>
                  </a:cubicBezTo>
                  <a:cubicBezTo>
                    <a:pt x="4254" y="3529"/>
                    <a:pt x="3781" y="3056"/>
                    <a:pt x="3214" y="3056"/>
                  </a:cubicBezTo>
                  <a:cubicBezTo>
                    <a:pt x="2616" y="3056"/>
                    <a:pt x="2143" y="3529"/>
                    <a:pt x="2143" y="4127"/>
                  </a:cubicBezTo>
                  <a:cubicBezTo>
                    <a:pt x="2143" y="4190"/>
                    <a:pt x="2175" y="4285"/>
                    <a:pt x="2206" y="4348"/>
                  </a:cubicBezTo>
                  <a:lnTo>
                    <a:pt x="2836" y="5136"/>
                  </a:lnTo>
                  <a:lnTo>
                    <a:pt x="2836" y="6459"/>
                  </a:lnTo>
                  <a:lnTo>
                    <a:pt x="2679" y="6459"/>
                  </a:lnTo>
                  <a:cubicBezTo>
                    <a:pt x="1734" y="6459"/>
                    <a:pt x="1041" y="5545"/>
                    <a:pt x="1261" y="4631"/>
                  </a:cubicBezTo>
                  <a:lnTo>
                    <a:pt x="1797" y="2552"/>
                  </a:lnTo>
                  <a:cubicBezTo>
                    <a:pt x="1954" y="1891"/>
                    <a:pt x="2521" y="1449"/>
                    <a:pt x="3214" y="1449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41"/>
                    <a:pt x="1" y="1040"/>
                  </a:cubicBezTo>
                  <a:cubicBezTo>
                    <a:pt x="1" y="1638"/>
                    <a:pt x="473" y="2111"/>
                    <a:pt x="1072" y="2111"/>
                  </a:cubicBezTo>
                  <a:lnTo>
                    <a:pt x="1167" y="2111"/>
                  </a:lnTo>
                  <a:cubicBezTo>
                    <a:pt x="1104" y="2174"/>
                    <a:pt x="1104" y="2269"/>
                    <a:pt x="1072" y="2332"/>
                  </a:cubicBezTo>
                  <a:lnTo>
                    <a:pt x="568" y="4442"/>
                  </a:lnTo>
                  <a:cubicBezTo>
                    <a:pt x="221" y="5797"/>
                    <a:pt x="1261" y="7152"/>
                    <a:pt x="2679" y="7152"/>
                  </a:cubicBezTo>
                  <a:lnTo>
                    <a:pt x="3718" y="7152"/>
                  </a:lnTo>
                  <a:cubicBezTo>
                    <a:pt x="5136" y="7152"/>
                    <a:pt x="6207" y="5797"/>
                    <a:pt x="5829" y="4442"/>
                  </a:cubicBezTo>
                  <a:lnTo>
                    <a:pt x="5325" y="2332"/>
                  </a:lnTo>
                  <a:cubicBezTo>
                    <a:pt x="5294" y="2269"/>
                    <a:pt x="5294" y="2174"/>
                    <a:pt x="5262" y="2111"/>
                  </a:cubicBezTo>
                  <a:lnTo>
                    <a:pt x="5325" y="2111"/>
                  </a:lnTo>
                  <a:cubicBezTo>
                    <a:pt x="5924" y="2111"/>
                    <a:pt x="6396" y="1638"/>
                    <a:pt x="6396" y="1040"/>
                  </a:cubicBezTo>
                  <a:cubicBezTo>
                    <a:pt x="6428" y="473"/>
                    <a:pt x="5924" y="0"/>
                    <a:pt x="5325" y="0"/>
                  </a:cubicBezTo>
                  <a:cubicBezTo>
                    <a:pt x="4790" y="0"/>
                    <a:pt x="4317" y="410"/>
                    <a:pt x="4254" y="977"/>
                  </a:cubicBezTo>
                  <a:cubicBezTo>
                    <a:pt x="3939" y="788"/>
                    <a:pt x="3592" y="693"/>
                    <a:pt x="3214" y="693"/>
                  </a:cubicBezTo>
                  <a:cubicBezTo>
                    <a:pt x="2805" y="693"/>
                    <a:pt x="2458" y="819"/>
                    <a:pt x="2143" y="977"/>
                  </a:cubicBezTo>
                  <a:cubicBezTo>
                    <a:pt x="2112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05" name="Google Shape;11305;p79"/>
          <p:cNvGrpSpPr/>
          <p:nvPr/>
        </p:nvGrpSpPr>
        <p:grpSpPr>
          <a:xfrm>
            <a:off x="6575586" y="3801204"/>
            <a:ext cx="635105" cy="631841"/>
            <a:chOff x="-18668800" y="2807475"/>
            <a:chExt cx="306400" cy="304825"/>
          </a:xfrm>
          <a:solidFill>
            <a:srgbClr val="009447"/>
          </a:solidFill>
        </p:grpSpPr>
        <p:sp>
          <p:nvSpPr>
            <p:cNvPr id="11306" name="Google Shape;11306;p79"/>
            <p:cNvSpPr/>
            <p:nvPr/>
          </p:nvSpPr>
          <p:spPr>
            <a:xfrm>
              <a:off x="-18632575" y="2951600"/>
              <a:ext cx="18150" cy="35475"/>
            </a:xfrm>
            <a:custGeom>
              <a:avLst/>
              <a:gdLst/>
              <a:ahLst/>
              <a:cxnLst/>
              <a:rect l="l" t="t" r="r" b="b"/>
              <a:pathLst>
                <a:path w="726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261"/>
                    <a:pt x="158" y="1419"/>
                    <a:pt x="347" y="1419"/>
                  </a:cubicBezTo>
                  <a:cubicBezTo>
                    <a:pt x="568" y="1419"/>
                    <a:pt x="725" y="1261"/>
                    <a:pt x="725" y="1072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07" name="Google Shape;11307;p79"/>
            <p:cNvSpPr/>
            <p:nvPr/>
          </p:nvSpPr>
          <p:spPr>
            <a:xfrm>
              <a:off x="-18597125" y="29161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cubicBezTo>
                    <a:pt x="567" y="1418"/>
                    <a:pt x="725" y="1260"/>
                    <a:pt x="725" y="107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08" name="Google Shape;11308;p79"/>
            <p:cNvSpPr/>
            <p:nvPr/>
          </p:nvSpPr>
          <p:spPr>
            <a:xfrm>
              <a:off x="-18668800" y="2807475"/>
              <a:ext cx="306400" cy="304825"/>
            </a:xfrm>
            <a:custGeom>
              <a:avLst/>
              <a:gdLst/>
              <a:ahLst/>
              <a:cxnLst/>
              <a:rect l="l" t="t" r="r" b="b"/>
              <a:pathLst>
                <a:path w="12256" h="12193" extrusionOk="0">
                  <a:moveTo>
                    <a:pt x="3970" y="946"/>
                  </a:moveTo>
                  <a:cubicBezTo>
                    <a:pt x="4128" y="1198"/>
                    <a:pt x="4348" y="1513"/>
                    <a:pt x="4348" y="1859"/>
                  </a:cubicBezTo>
                  <a:lnTo>
                    <a:pt x="4348" y="2017"/>
                  </a:lnTo>
                  <a:cubicBezTo>
                    <a:pt x="4299" y="2260"/>
                    <a:pt x="4476" y="2447"/>
                    <a:pt x="4690" y="2447"/>
                  </a:cubicBezTo>
                  <a:cubicBezTo>
                    <a:pt x="4753" y="2447"/>
                    <a:pt x="4819" y="2431"/>
                    <a:pt x="4884" y="2395"/>
                  </a:cubicBezTo>
                  <a:cubicBezTo>
                    <a:pt x="5041" y="2269"/>
                    <a:pt x="5230" y="2237"/>
                    <a:pt x="5451" y="2237"/>
                  </a:cubicBezTo>
                  <a:lnTo>
                    <a:pt x="5766" y="2237"/>
                  </a:lnTo>
                  <a:cubicBezTo>
                    <a:pt x="5608" y="2647"/>
                    <a:pt x="5199" y="2930"/>
                    <a:pt x="4726" y="2930"/>
                  </a:cubicBezTo>
                  <a:lnTo>
                    <a:pt x="3214" y="2930"/>
                  </a:lnTo>
                  <a:cubicBezTo>
                    <a:pt x="2741" y="2930"/>
                    <a:pt x="2363" y="2615"/>
                    <a:pt x="2206" y="2237"/>
                  </a:cubicBezTo>
                  <a:lnTo>
                    <a:pt x="2521" y="2237"/>
                  </a:lnTo>
                  <a:cubicBezTo>
                    <a:pt x="2710" y="2237"/>
                    <a:pt x="2899" y="2269"/>
                    <a:pt x="3056" y="2395"/>
                  </a:cubicBezTo>
                  <a:cubicBezTo>
                    <a:pt x="3117" y="2428"/>
                    <a:pt x="3179" y="2443"/>
                    <a:pt x="3238" y="2443"/>
                  </a:cubicBezTo>
                  <a:cubicBezTo>
                    <a:pt x="3459" y="2443"/>
                    <a:pt x="3648" y="2240"/>
                    <a:pt x="3624" y="2017"/>
                  </a:cubicBezTo>
                  <a:lnTo>
                    <a:pt x="3624" y="1859"/>
                  </a:lnTo>
                  <a:cubicBezTo>
                    <a:pt x="3624" y="1513"/>
                    <a:pt x="3813" y="1198"/>
                    <a:pt x="3970" y="946"/>
                  </a:cubicBezTo>
                  <a:close/>
                  <a:moveTo>
                    <a:pt x="8853" y="3718"/>
                  </a:moveTo>
                  <a:lnTo>
                    <a:pt x="9042" y="3907"/>
                  </a:lnTo>
                  <a:cubicBezTo>
                    <a:pt x="9168" y="4033"/>
                    <a:pt x="9294" y="4222"/>
                    <a:pt x="9326" y="4443"/>
                  </a:cubicBezTo>
                  <a:cubicBezTo>
                    <a:pt x="9382" y="4591"/>
                    <a:pt x="9536" y="4685"/>
                    <a:pt x="9686" y="4685"/>
                  </a:cubicBezTo>
                  <a:cubicBezTo>
                    <a:pt x="9790" y="4685"/>
                    <a:pt x="9892" y="4640"/>
                    <a:pt x="9956" y="4537"/>
                  </a:cubicBezTo>
                  <a:cubicBezTo>
                    <a:pt x="9988" y="4506"/>
                    <a:pt x="10051" y="4474"/>
                    <a:pt x="10051" y="4443"/>
                  </a:cubicBezTo>
                  <a:cubicBezTo>
                    <a:pt x="10271" y="4191"/>
                    <a:pt x="10681" y="4065"/>
                    <a:pt x="10901" y="4033"/>
                  </a:cubicBezTo>
                  <a:lnTo>
                    <a:pt x="10901" y="4033"/>
                  </a:lnTo>
                  <a:cubicBezTo>
                    <a:pt x="10870" y="4317"/>
                    <a:pt x="10775" y="4663"/>
                    <a:pt x="10523" y="4915"/>
                  </a:cubicBezTo>
                  <a:cubicBezTo>
                    <a:pt x="10460" y="4947"/>
                    <a:pt x="10429" y="4947"/>
                    <a:pt x="10397" y="4978"/>
                  </a:cubicBezTo>
                  <a:cubicBezTo>
                    <a:pt x="10145" y="5167"/>
                    <a:pt x="10240" y="5545"/>
                    <a:pt x="10523" y="5608"/>
                  </a:cubicBezTo>
                  <a:cubicBezTo>
                    <a:pt x="10712" y="5640"/>
                    <a:pt x="10870" y="5766"/>
                    <a:pt x="11027" y="5892"/>
                  </a:cubicBezTo>
                  <a:lnTo>
                    <a:pt x="11216" y="6081"/>
                  </a:lnTo>
                  <a:cubicBezTo>
                    <a:pt x="11059" y="6144"/>
                    <a:pt x="10901" y="6207"/>
                    <a:pt x="10744" y="6207"/>
                  </a:cubicBezTo>
                  <a:cubicBezTo>
                    <a:pt x="10460" y="6207"/>
                    <a:pt x="10208" y="6081"/>
                    <a:pt x="9988" y="5892"/>
                  </a:cubicBezTo>
                  <a:lnTo>
                    <a:pt x="8979" y="4852"/>
                  </a:lnTo>
                  <a:cubicBezTo>
                    <a:pt x="8727" y="4632"/>
                    <a:pt x="8664" y="4159"/>
                    <a:pt x="8853" y="3718"/>
                  </a:cubicBezTo>
                  <a:close/>
                  <a:moveTo>
                    <a:pt x="3970" y="3687"/>
                  </a:moveTo>
                  <a:cubicBezTo>
                    <a:pt x="4852" y="3687"/>
                    <a:pt x="5514" y="3750"/>
                    <a:pt x="6018" y="3939"/>
                  </a:cubicBezTo>
                  <a:cubicBezTo>
                    <a:pt x="5640" y="4096"/>
                    <a:pt x="5199" y="4348"/>
                    <a:pt x="4852" y="4726"/>
                  </a:cubicBezTo>
                  <a:cubicBezTo>
                    <a:pt x="4033" y="5577"/>
                    <a:pt x="3340" y="6837"/>
                    <a:pt x="3025" y="8129"/>
                  </a:cubicBezTo>
                  <a:cubicBezTo>
                    <a:pt x="2804" y="9042"/>
                    <a:pt x="2804" y="9830"/>
                    <a:pt x="2993" y="10492"/>
                  </a:cubicBezTo>
                  <a:cubicBezTo>
                    <a:pt x="2426" y="10113"/>
                    <a:pt x="2017" y="9578"/>
                    <a:pt x="1639" y="8948"/>
                  </a:cubicBezTo>
                  <a:cubicBezTo>
                    <a:pt x="1103" y="7971"/>
                    <a:pt x="757" y="6742"/>
                    <a:pt x="757" y="5797"/>
                  </a:cubicBezTo>
                  <a:cubicBezTo>
                    <a:pt x="757" y="4222"/>
                    <a:pt x="1576" y="3687"/>
                    <a:pt x="3970" y="3687"/>
                  </a:cubicBezTo>
                  <a:close/>
                  <a:moveTo>
                    <a:pt x="6672" y="4532"/>
                  </a:moveTo>
                  <a:cubicBezTo>
                    <a:pt x="7416" y="4532"/>
                    <a:pt x="8169" y="5082"/>
                    <a:pt x="9042" y="5955"/>
                  </a:cubicBezTo>
                  <a:cubicBezTo>
                    <a:pt x="10555" y="7467"/>
                    <a:pt x="11059" y="8538"/>
                    <a:pt x="9798" y="9735"/>
                  </a:cubicBezTo>
                  <a:cubicBezTo>
                    <a:pt x="9105" y="10460"/>
                    <a:pt x="7908" y="11090"/>
                    <a:pt x="6774" y="11374"/>
                  </a:cubicBezTo>
                  <a:cubicBezTo>
                    <a:pt x="6350" y="11482"/>
                    <a:pt x="5952" y="11535"/>
                    <a:pt x="5591" y="11535"/>
                  </a:cubicBezTo>
                  <a:cubicBezTo>
                    <a:pt x="4905" y="11535"/>
                    <a:pt x="4352" y="11346"/>
                    <a:pt x="4002" y="10996"/>
                  </a:cubicBezTo>
                  <a:cubicBezTo>
                    <a:pt x="3466" y="10460"/>
                    <a:pt x="3340" y="9452"/>
                    <a:pt x="3655" y="8255"/>
                  </a:cubicBezTo>
                  <a:cubicBezTo>
                    <a:pt x="3939" y="7089"/>
                    <a:pt x="4569" y="5923"/>
                    <a:pt x="5262" y="5230"/>
                  </a:cubicBezTo>
                  <a:cubicBezTo>
                    <a:pt x="5746" y="4746"/>
                    <a:pt x="6207" y="4532"/>
                    <a:pt x="6672" y="4532"/>
                  </a:cubicBezTo>
                  <a:close/>
                  <a:moveTo>
                    <a:pt x="3935" y="0"/>
                  </a:moveTo>
                  <a:cubicBezTo>
                    <a:pt x="3844" y="0"/>
                    <a:pt x="3750" y="32"/>
                    <a:pt x="3687" y="95"/>
                  </a:cubicBezTo>
                  <a:cubicBezTo>
                    <a:pt x="3655" y="126"/>
                    <a:pt x="3025" y="694"/>
                    <a:pt x="2899" y="1481"/>
                  </a:cubicBezTo>
                  <a:cubicBezTo>
                    <a:pt x="2804" y="1418"/>
                    <a:pt x="2647" y="1418"/>
                    <a:pt x="2521" y="1418"/>
                  </a:cubicBezTo>
                  <a:lnTo>
                    <a:pt x="1796" y="1418"/>
                  </a:lnTo>
                  <a:cubicBezTo>
                    <a:pt x="1607" y="1418"/>
                    <a:pt x="1450" y="1576"/>
                    <a:pt x="1450" y="1796"/>
                  </a:cubicBezTo>
                  <a:cubicBezTo>
                    <a:pt x="1450" y="2300"/>
                    <a:pt x="1639" y="2741"/>
                    <a:pt x="1954" y="3056"/>
                  </a:cubicBezTo>
                  <a:cubicBezTo>
                    <a:pt x="694" y="3371"/>
                    <a:pt x="0" y="4222"/>
                    <a:pt x="0" y="5671"/>
                  </a:cubicBezTo>
                  <a:cubicBezTo>
                    <a:pt x="0" y="6774"/>
                    <a:pt x="378" y="8097"/>
                    <a:pt x="1009" y="9200"/>
                  </a:cubicBezTo>
                  <a:cubicBezTo>
                    <a:pt x="1702" y="10397"/>
                    <a:pt x="2552" y="11153"/>
                    <a:pt x="3466" y="11405"/>
                  </a:cubicBezTo>
                  <a:cubicBezTo>
                    <a:pt x="4002" y="11941"/>
                    <a:pt x="4758" y="12193"/>
                    <a:pt x="5545" y="12193"/>
                  </a:cubicBezTo>
                  <a:cubicBezTo>
                    <a:pt x="5986" y="12193"/>
                    <a:pt x="6427" y="12098"/>
                    <a:pt x="6932" y="11972"/>
                  </a:cubicBezTo>
                  <a:cubicBezTo>
                    <a:pt x="8192" y="11657"/>
                    <a:pt x="9483" y="10964"/>
                    <a:pt x="10303" y="10177"/>
                  </a:cubicBezTo>
                  <a:cubicBezTo>
                    <a:pt x="11374" y="9105"/>
                    <a:pt x="11468" y="8034"/>
                    <a:pt x="10838" y="6900"/>
                  </a:cubicBezTo>
                  <a:lnTo>
                    <a:pt x="10838" y="6900"/>
                  </a:lnTo>
                  <a:cubicBezTo>
                    <a:pt x="10921" y="6917"/>
                    <a:pt x="11002" y="6924"/>
                    <a:pt x="11081" y="6924"/>
                  </a:cubicBezTo>
                  <a:cubicBezTo>
                    <a:pt x="11453" y="6924"/>
                    <a:pt x="11787" y="6750"/>
                    <a:pt x="12098" y="6490"/>
                  </a:cubicBezTo>
                  <a:cubicBezTo>
                    <a:pt x="12256" y="6333"/>
                    <a:pt x="12256" y="6112"/>
                    <a:pt x="12098" y="5955"/>
                  </a:cubicBezTo>
                  <a:lnTo>
                    <a:pt x="11563" y="5451"/>
                  </a:lnTo>
                  <a:cubicBezTo>
                    <a:pt x="11500" y="5388"/>
                    <a:pt x="11374" y="5293"/>
                    <a:pt x="11248" y="5230"/>
                  </a:cubicBezTo>
                  <a:cubicBezTo>
                    <a:pt x="11689" y="4537"/>
                    <a:pt x="11657" y="3718"/>
                    <a:pt x="11657" y="3687"/>
                  </a:cubicBezTo>
                  <a:cubicBezTo>
                    <a:pt x="11657" y="3497"/>
                    <a:pt x="11500" y="3371"/>
                    <a:pt x="11311" y="3308"/>
                  </a:cubicBezTo>
                  <a:cubicBezTo>
                    <a:pt x="11303" y="3308"/>
                    <a:pt x="11283" y="3308"/>
                    <a:pt x="11252" y="3308"/>
                  </a:cubicBezTo>
                  <a:cubicBezTo>
                    <a:pt x="11038" y="3308"/>
                    <a:pt x="10318" y="3332"/>
                    <a:pt x="9767" y="3718"/>
                  </a:cubicBezTo>
                  <a:cubicBezTo>
                    <a:pt x="9672" y="3592"/>
                    <a:pt x="9609" y="3529"/>
                    <a:pt x="9515" y="3403"/>
                  </a:cubicBezTo>
                  <a:lnTo>
                    <a:pt x="9011" y="2899"/>
                  </a:lnTo>
                  <a:cubicBezTo>
                    <a:pt x="8932" y="2820"/>
                    <a:pt x="8845" y="2781"/>
                    <a:pt x="8759" y="2781"/>
                  </a:cubicBezTo>
                  <a:cubicBezTo>
                    <a:pt x="8672" y="2781"/>
                    <a:pt x="8586" y="2820"/>
                    <a:pt x="8507" y="2899"/>
                  </a:cubicBezTo>
                  <a:cubicBezTo>
                    <a:pt x="8160" y="3245"/>
                    <a:pt x="8003" y="3718"/>
                    <a:pt x="8003" y="4159"/>
                  </a:cubicBezTo>
                  <a:cubicBezTo>
                    <a:pt x="7751" y="4033"/>
                    <a:pt x="7530" y="3907"/>
                    <a:pt x="7278" y="3844"/>
                  </a:cubicBezTo>
                  <a:cubicBezTo>
                    <a:pt x="7247" y="3844"/>
                    <a:pt x="7215" y="3844"/>
                    <a:pt x="7215" y="3781"/>
                  </a:cubicBezTo>
                  <a:cubicBezTo>
                    <a:pt x="6900" y="3466"/>
                    <a:pt x="6459" y="3214"/>
                    <a:pt x="5860" y="3088"/>
                  </a:cubicBezTo>
                  <a:cubicBezTo>
                    <a:pt x="6207" y="2773"/>
                    <a:pt x="6427" y="2300"/>
                    <a:pt x="6427" y="1796"/>
                  </a:cubicBezTo>
                  <a:cubicBezTo>
                    <a:pt x="6427" y="1576"/>
                    <a:pt x="6270" y="1418"/>
                    <a:pt x="6049" y="1418"/>
                  </a:cubicBezTo>
                  <a:lnTo>
                    <a:pt x="5356" y="1418"/>
                  </a:lnTo>
                  <a:cubicBezTo>
                    <a:pt x="5230" y="1418"/>
                    <a:pt x="5073" y="1418"/>
                    <a:pt x="4947" y="1481"/>
                  </a:cubicBezTo>
                  <a:cubicBezTo>
                    <a:pt x="4789" y="694"/>
                    <a:pt x="4159" y="126"/>
                    <a:pt x="4159" y="95"/>
                  </a:cubicBezTo>
                  <a:cubicBezTo>
                    <a:pt x="4112" y="32"/>
                    <a:pt x="4025" y="0"/>
                    <a:pt x="39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09" name="Google Shape;11309;p79"/>
            <p:cNvSpPr/>
            <p:nvPr/>
          </p:nvSpPr>
          <p:spPr>
            <a:xfrm>
              <a:off x="-18496300" y="2977800"/>
              <a:ext cx="33100" cy="31925"/>
            </a:xfrm>
            <a:custGeom>
              <a:avLst/>
              <a:gdLst/>
              <a:ahLst/>
              <a:cxnLst/>
              <a:rect l="l" t="t" r="r" b="b"/>
              <a:pathLst>
                <a:path w="1324" h="1277" extrusionOk="0">
                  <a:moveTo>
                    <a:pt x="914" y="0"/>
                  </a:moveTo>
                  <a:cubicBezTo>
                    <a:pt x="827" y="0"/>
                    <a:pt x="740" y="40"/>
                    <a:pt x="662" y="119"/>
                  </a:cubicBezTo>
                  <a:lnTo>
                    <a:pt x="158" y="654"/>
                  </a:lnTo>
                  <a:cubicBezTo>
                    <a:pt x="0" y="812"/>
                    <a:pt x="0" y="1001"/>
                    <a:pt x="158" y="1158"/>
                  </a:cubicBezTo>
                  <a:cubicBezTo>
                    <a:pt x="205" y="1237"/>
                    <a:pt x="291" y="1276"/>
                    <a:pt x="386" y="1276"/>
                  </a:cubicBezTo>
                  <a:cubicBezTo>
                    <a:pt x="480" y="1276"/>
                    <a:pt x="583" y="1237"/>
                    <a:pt x="662" y="1158"/>
                  </a:cubicBezTo>
                  <a:lnTo>
                    <a:pt x="1166" y="654"/>
                  </a:lnTo>
                  <a:cubicBezTo>
                    <a:pt x="1323" y="497"/>
                    <a:pt x="1323" y="276"/>
                    <a:pt x="1166" y="119"/>
                  </a:cubicBezTo>
                  <a:cubicBezTo>
                    <a:pt x="1087" y="40"/>
                    <a:pt x="1000" y="0"/>
                    <a:pt x="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10" name="Google Shape;11310;p79"/>
            <p:cNvSpPr/>
            <p:nvPr/>
          </p:nvSpPr>
          <p:spPr>
            <a:xfrm>
              <a:off x="-18559325" y="3042375"/>
              <a:ext cx="33100" cy="31150"/>
            </a:xfrm>
            <a:custGeom>
              <a:avLst/>
              <a:gdLst/>
              <a:ahLst/>
              <a:cxnLst/>
              <a:rect l="l" t="t" r="r" b="b"/>
              <a:pathLst>
                <a:path w="1324" h="1246" extrusionOk="0">
                  <a:moveTo>
                    <a:pt x="902" y="1"/>
                  </a:moveTo>
                  <a:cubicBezTo>
                    <a:pt x="812" y="1"/>
                    <a:pt x="725" y="40"/>
                    <a:pt x="662" y="119"/>
                  </a:cubicBezTo>
                  <a:lnTo>
                    <a:pt x="158" y="623"/>
                  </a:lnTo>
                  <a:cubicBezTo>
                    <a:pt x="1" y="781"/>
                    <a:pt x="1" y="970"/>
                    <a:pt x="158" y="1127"/>
                  </a:cubicBezTo>
                  <a:cubicBezTo>
                    <a:pt x="237" y="1206"/>
                    <a:pt x="324" y="1245"/>
                    <a:pt x="410" y="1245"/>
                  </a:cubicBezTo>
                  <a:cubicBezTo>
                    <a:pt x="497" y="1245"/>
                    <a:pt x="583" y="1206"/>
                    <a:pt x="662" y="1127"/>
                  </a:cubicBezTo>
                  <a:lnTo>
                    <a:pt x="1166" y="623"/>
                  </a:lnTo>
                  <a:cubicBezTo>
                    <a:pt x="1324" y="465"/>
                    <a:pt x="1324" y="276"/>
                    <a:pt x="1166" y="119"/>
                  </a:cubicBezTo>
                  <a:cubicBezTo>
                    <a:pt x="1088" y="40"/>
                    <a:pt x="993" y="1"/>
                    <a:pt x="9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11" name="Google Shape;11311;p79"/>
            <p:cNvSpPr/>
            <p:nvPr/>
          </p:nvSpPr>
          <p:spPr>
            <a:xfrm>
              <a:off x="-18559325" y="2991175"/>
              <a:ext cx="33100" cy="31150"/>
            </a:xfrm>
            <a:custGeom>
              <a:avLst/>
              <a:gdLst/>
              <a:ahLst/>
              <a:cxnLst/>
              <a:rect l="l" t="t" r="r" b="b"/>
              <a:pathLst>
                <a:path w="1324" h="1246" extrusionOk="0">
                  <a:moveTo>
                    <a:pt x="914" y="1"/>
                  </a:moveTo>
                  <a:cubicBezTo>
                    <a:pt x="828" y="1"/>
                    <a:pt x="741" y="40"/>
                    <a:pt x="662" y="119"/>
                  </a:cubicBezTo>
                  <a:lnTo>
                    <a:pt x="158" y="623"/>
                  </a:lnTo>
                  <a:cubicBezTo>
                    <a:pt x="1" y="781"/>
                    <a:pt x="1" y="970"/>
                    <a:pt x="158" y="1127"/>
                  </a:cubicBezTo>
                  <a:cubicBezTo>
                    <a:pt x="205" y="1206"/>
                    <a:pt x="292" y="1245"/>
                    <a:pt x="387" y="1245"/>
                  </a:cubicBezTo>
                  <a:cubicBezTo>
                    <a:pt x="481" y="1245"/>
                    <a:pt x="583" y="1206"/>
                    <a:pt x="662" y="1127"/>
                  </a:cubicBezTo>
                  <a:lnTo>
                    <a:pt x="1166" y="623"/>
                  </a:lnTo>
                  <a:cubicBezTo>
                    <a:pt x="1324" y="466"/>
                    <a:pt x="1324" y="277"/>
                    <a:pt x="1166" y="119"/>
                  </a:cubicBezTo>
                  <a:cubicBezTo>
                    <a:pt x="1088" y="40"/>
                    <a:pt x="1001" y="1"/>
                    <a:pt x="9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12" name="Google Shape;11312;p79"/>
            <p:cNvSpPr/>
            <p:nvPr/>
          </p:nvSpPr>
          <p:spPr>
            <a:xfrm>
              <a:off x="-18491575" y="3024275"/>
              <a:ext cx="33100" cy="31925"/>
            </a:xfrm>
            <a:custGeom>
              <a:avLst/>
              <a:gdLst/>
              <a:ahLst/>
              <a:cxnLst/>
              <a:rect l="l" t="t" r="r" b="b"/>
              <a:pathLst>
                <a:path w="1324" h="1277" extrusionOk="0">
                  <a:moveTo>
                    <a:pt x="902" y="0"/>
                  </a:moveTo>
                  <a:cubicBezTo>
                    <a:pt x="811" y="0"/>
                    <a:pt x="725" y="40"/>
                    <a:pt x="662" y="118"/>
                  </a:cubicBezTo>
                  <a:lnTo>
                    <a:pt x="158" y="654"/>
                  </a:lnTo>
                  <a:cubicBezTo>
                    <a:pt x="0" y="811"/>
                    <a:pt x="0" y="1000"/>
                    <a:pt x="158" y="1158"/>
                  </a:cubicBezTo>
                  <a:cubicBezTo>
                    <a:pt x="236" y="1237"/>
                    <a:pt x="323" y="1276"/>
                    <a:pt x="410" y="1276"/>
                  </a:cubicBezTo>
                  <a:cubicBezTo>
                    <a:pt x="496" y="1276"/>
                    <a:pt x="583" y="1237"/>
                    <a:pt x="662" y="1158"/>
                  </a:cubicBezTo>
                  <a:lnTo>
                    <a:pt x="1166" y="654"/>
                  </a:lnTo>
                  <a:cubicBezTo>
                    <a:pt x="1323" y="496"/>
                    <a:pt x="1323" y="276"/>
                    <a:pt x="1166" y="118"/>
                  </a:cubicBezTo>
                  <a:cubicBezTo>
                    <a:pt x="1087" y="40"/>
                    <a:pt x="992" y="0"/>
                    <a:pt x="9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13" name="Google Shape;11313;p79"/>
            <p:cNvSpPr/>
            <p:nvPr/>
          </p:nvSpPr>
          <p:spPr>
            <a:xfrm>
              <a:off x="-18522300" y="2928175"/>
              <a:ext cx="32300" cy="31125"/>
            </a:xfrm>
            <a:custGeom>
              <a:avLst/>
              <a:gdLst/>
              <a:ahLst/>
              <a:cxnLst/>
              <a:rect l="l" t="t" r="r" b="b"/>
              <a:pathLst>
                <a:path w="1292" h="1245" extrusionOk="0">
                  <a:moveTo>
                    <a:pt x="930" y="1"/>
                  </a:moveTo>
                  <a:cubicBezTo>
                    <a:pt x="835" y="1"/>
                    <a:pt x="741" y="40"/>
                    <a:pt x="662" y="119"/>
                  </a:cubicBezTo>
                  <a:lnTo>
                    <a:pt x="158" y="623"/>
                  </a:lnTo>
                  <a:cubicBezTo>
                    <a:pt x="0" y="780"/>
                    <a:pt x="0" y="969"/>
                    <a:pt x="158" y="1127"/>
                  </a:cubicBezTo>
                  <a:cubicBezTo>
                    <a:pt x="237" y="1206"/>
                    <a:pt x="331" y="1245"/>
                    <a:pt x="422" y="1245"/>
                  </a:cubicBezTo>
                  <a:cubicBezTo>
                    <a:pt x="512" y="1245"/>
                    <a:pt x="599" y="1206"/>
                    <a:pt x="662" y="1127"/>
                  </a:cubicBezTo>
                  <a:lnTo>
                    <a:pt x="1198" y="623"/>
                  </a:lnTo>
                  <a:cubicBezTo>
                    <a:pt x="1292" y="497"/>
                    <a:pt x="1292" y="276"/>
                    <a:pt x="1198" y="119"/>
                  </a:cubicBezTo>
                  <a:cubicBezTo>
                    <a:pt x="1119" y="40"/>
                    <a:pt x="1024" y="1"/>
                    <a:pt x="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14" name="Google Shape;11314;p79"/>
            <p:cNvSpPr/>
            <p:nvPr/>
          </p:nvSpPr>
          <p:spPr>
            <a:xfrm>
              <a:off x="-18446700" y="3004375"/>
              <a:ext cx="33900" cy="31325"/>
            </a:xfrm>
            <a:custGeom>
              <a:avLst/>
              <a:gdLst/>
              <a:ahLst/>
              <a:cxnLst/>
              <a:rect l="l" t="t" r="r" b="b"/>
              <a:pathLst>
                <a:path w="1356" h="1253" extrusionOk="0">
                  <a:moveTo>
                    <a:pt x="922" y="1"/>
                  </a:moveTo>
                  <a:cubicBezTo>
                    <a:pt x="828" y="1"/>
                    <a:pt x="741" y="32"/>
                    <a:pt x="694" y="95"/>
                  </a:cubicBezTo>
                  <a:lnTo>
                    <a:pt x="158" y="599"/>
                  </a:lnTo>
                  <a:cubicBezTo>
                    <a:pt x="1" y="757"/>
                    <a:pt x="1" y="977"/>
                    <a:pt x="158" y="1135"/>
                  </a:cubicBezTo>
                  <a:cubicBezTo>
                    <a:pt x="253" y="1214"/>
                    <a:pt x="347" y="1253"/>
                    <a:pt x="438" y="1253"/>
                  </a:cubicBezTo>
                  <a:cubicBezTo>
                    <a:pt x="529" y="1253"/>
                    <a:pt x="615" y="1214"/>
                    <a:pt x="694" y="1135"/>
                  </a:cubicBezTo>
                  <a:lnTo>
                    <a:pt x="1198" y="599"/>
                  </a:lnTo>
                  <a:cubicBezTo>
                    <a:pt x="1356" y="442"/>
                    <a:pt x="1356" y="253"/>
                    <a:pt x="1198" y="95"/>
                  </a:cubicBezTo>
                  <a:cubicBezTo>
                    <a:pt x="1119" y="32"/>
                    <a:pt x="1017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15" name="Google Shape;11315;p79"/>
          <p:cNvGrpSpPr/>
          <p:nvPr/>
        </p:nvGrpSpPr>
        <p:grpSpPr>
          <a:xfrm>
            <a:off x="10514211" y="2250258"/>
            <a:ext cx="555148" cy="633500"/>
            <a:chOff x="-16798200" y="2050575"/>
            <a:chExt cx="267825" cy="305625"/>
          </a:xfrm>
          <a:solidFill>
            <a:srgbClr val="009447"/>
          </a:solidFill>
        </p:grpSpPr>
        <p:sp>
          <p:nvSpPr>
            <p:cNvPr id="11316" name="Google Shape;11316;p79"/>
            <p:cNvSpPr/>
            <p:nvPr/>
          </p:nvSpPr>
          <p:spPr>
            <a:xfrm>
              <a:off x="-16798200" y="2050575"/>
              <a:ext cx="267825" cy="305625"/>
            </a:xfrm>
            <a:custGeom>
              <a:avLst/>
              <a:gdLst/>
              <a:ahLst/>
              <a:cxnLst/>
              <a:rect l="l" t="t" r="r" b="b"/>
              <a:pathLst>
                <a:path w="10713" h="12225" extrusionOk="0">
                  <a:moveTo>
                    <a:pt x="5388" y="725"/>
                  </a:moveTo>
                  <a:cubicBezTo>
                    <a:pt x="7940" y="725"/>
                    <a:pt x="10051" y="2804"/>
                    <a:pt x="10051" y="5356"/>
                  </a:cubicBezTo>
                  <a:cubicBezTo>
                    <a:pt x="9988" y="5545"/>
                    <a:pt x="9830" y="5734"/>
                    <a:pt x="9641" y="5734"/>
                  </a:cubicBezTo>
                  <a:lnTo>
                    <a:pt x="1103" y="5734"/>
                  </a:lnTo>
                  <a:cubicBezTo>
                    <a:pt x="914" y="5734"/>
                    <a:pt x="757" y="5545"/>
                    <a:pt x="757" y="5356"/>
                  </a:cubicBezTo>
                  <a:cubicBezTo>
                    <a:pt x="757" y="2804"/>
                    <a:pt x="2836" y="725"/>
                    <a:pt x="5388" y="725"/>
                  </a:cubicBezTo>
                  <a:close/>
                  <a:moveTo>
                    <a:pt x="6050" y="6459"/>
                  </a:moveTo>
                  <a:cubicBezTo>
                    <a:pt x="6113" y="7561"/>
                    <a:pt x="6428" y="8664"/>
                    <a:pt x="6743" y="9609"/>
                  </a:cubicBezTo>
                  <a:cubicBezTo>
                    <a:pt x="6774" y="9767"/>
                    <a:pt x="6806" y="9893"/>
                    <a:pt x="6806" y="10050"/>
                  </a:cubicBezTo>
                  <a:cubicBezTo>
                    <a:pt x="6806" y="10491"/>
                    <a:pt x="6617" y="10901"/>
                    <a:pt x="6270" y="11185"/>
                  </a:cubicBezTo>
                  <a:cubicBezTo>
                    <a:pt x="6004" y="11387"/>
                    <a:pt x="5692" y="11481"/>
                    <a:pt x="5383" y="11481"/>
                  </a:cubicBezTo>
                  <a:cubicBezTo>
                    <a:pt x="4778" y="11481"/>
                    <a:pt x="4190" y="11118"/>
                    <a:pt x="4002" y="10491"/>
                  </a:cubicBezTo>
                  <a:cubicBezTo>
                    <a:pt x="3939" y="10176"/>
                    <a:pt x="3939" y="9861"/>
                    <a:pt x="4065" y="9546"/>
                  </a:cubicBezTo>
                  <a:cubicBezTo>
                    <a:pt x="4443" y="8601"/>
                    <a:pt x="4632" y="7530"/>
                    <a:pt x="4632" y="6459"/>
                  </a:cubicBezTo>
                  <a:close/>
                  <a:moveTo>
                    <a:pt x="5357" y="0"/>
                  </a:moveTo>
                  <a:cubicBezTo>
                    <a:pt x="2395" y="0"/>
                    <a:pt x="1" y="2395"/>
                    <a:pt x="1" y="5356"/>
                  </a:cubicBezTo>
                  <a:cubicBezTo>
                    <a:pt x="1" y="5955"/>
                    <a:pt x="473" y="6427"/>
                    <a:pt x="1072" y="6427"/>
                  </a:cubicBezTo>
                  <a:lnTo>
                    <a:pt x="3907" y="6427"/>
                  </a:lnTo>
                  <a:cubicBezTo>
                    <a:pt x="3907" y="7404"/>
                    <a:pt x="3718" y="8381"/>
                    <a:pt x="3340" y="9263"/>
                  </a:cubicBezTo>
                  <a:cubicBezTo>
                    <a:pt x="3151" y="9704"/>
                    <a:pt x="3151" y="10208"/>
                    <a:pt x="3277" y="10680"/>
                  </a:cubicBezTo>
                  <a:cubicBezTo>
                    <a:pt x="3498" y="11500"/>
                    <a:pt x="4285" y="12224"/>
                    <a:pt x="5325" y="12224"/>
                  </a:cubicBezTo>
                  <a:cubicBezTo>
                    <a:pt x="6491" y="12224"/>
                    <a:pt x="7436" y="11279"/>
                    <a:pt x="7436" y="10082"/>
                  </a:cubicBezTo>
                  <a:cubicBezTo>
                    <a:pt x="7436" y="9861"/>
                    <a:pt x="7404" y="9641"/>
                    <a:pt x="7341" y="9420"/>
                  </a:cubicBezTo>
                  <a:cubicBezTo>
                    <a:pt x="7058" y="8538"/>
                    <a:pt x="6743" y="7498"/>
                    <a:pt x="6743" y="6459"/>
                  </a:cubicBezTo>
                  <a:lnTo>
                    <a:pt x="9578" y="6459"/>
                  </a:lnTo>
                  <a:cubicBezTo>
                    <a:pt x="10177" y="6459"/>
                    <a:pt x="10649" y="5986"/>
                    <a:pt x="10649" y="5388"/>
                  </a:cubicBezTo>
                  <a:cubicBezTo>
                    <a:pt x="10712" y="2395"/>
                    <a:pt x="8350" y="0"/>
                    <a:pt x="5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17" name="Google Shape;11317;p79"/>
            <p:cNvSpPr/>
            <p:nvPr/>
          </p:nvSpPr>
          <p:spPr>
            <a:xfrm>
              <a:off x="-16743850" y="21230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418" y="1261"/>
                    <a:pt x="1261" y="1418"/>
                    <a:pt x="1040" y="1418"/>
                  </a:cubicBezTo>
                  <a:cubicBezTo>
                    <a:pt x="851" y="1418"/>
                    <a:pt x="694" y="1261"/>
                    <a:pt x="694" y="1040"/>
                  </a:cubicBezTo>
                  <a:cubicBezTo>
                    <a:pt x="694" y="851"/>
                    <a:pt x="851" y="694"/>
                    <a:pt x="1040" y="694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39"/>
                    <a:pt x="473" y="2112"/>
                    <a:pt x="1040" y="2112"/>
                  </a:cubicBezTo>
                  <a:cubicBezTo>
                    <a:pt x="1639" y="2112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18" name="Google Shape;11318;p79"/>
            <p:cNvSpPr/>
            <p:nvPr/>
          </p:nvSpPr>
          <p:spPr>
            <a:xfrm>
              <a:off x="-16691075" y="2087600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3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19" name="Google Shape;11319;p79"/>
          <p:cNvGrpSpPr/>
          <p:nvPr/>
        </p:nvGrpSpPr>
        <p:grpSpPr>
          <a:xfrm>
            <a:off x="10475035" y="3802836"/>
            <a:ext cx="633500" cy="628576"/>
            <a:chOff x="-16817100" y="2801175"/>
            <a:chExt cx="305625" cy="303250"/>
          </a:xfrm>
          <a:solidFill>
            <a:srgbClr val="009447"/>
          </a:solidFill>
        </p:grpSpPr>
        <p:sp>
          <p:nvSpPr>
            <p:cNvPr id="11320" name="Google Shape;11320;p79"/>
            <p:cNvSpPr/>
            <p:nvPr/>
          </p:nvSpPr>
          <p:spPr>
            <a:xfrm>
              <a:off x="-16817100" y="2801175"/>
              <a:ext cx="305625" cy="232375"/>
            </a:xfrm>
            <a:custGeom>
              <a:avLst/>
              <a:gdLst/>
              <a:ahLst/>
              <a:cxnLst/>
              <a:rect l="l" t="t" r="r" b="b"/>
              <a:pathLst>
                <a:path w="12225" h="9295" extrusionOk="0">
                  <a:moveTo>
                    <a:pt x="8633" y="1418"/>
                  </a:moveTo>
                  <a:lnTo>
                    <a:pt x="8633" y="7152"/>
                  </a:lnTo>
                  <a:cubicBezTo>
                    <a:pt x="8507" y="7152"/>
                    <a:pt x="8381" y="7120"/>
                    <a:pt x="8286" y="7120"/>
                  </a:cubicBezTo>
                  <a:cubicBezTo>
                    <a:pt x="8034" y="7120"/>
                    <a:pt x="7845" y="7152"/>
                    <a:pt x="7656" y="7247"/>
                  </a:cubicBezTo>
                  <a:cubicBezTo>
                    <a:pt x="7373" y="6837"/>
                    <a:pt x="6963" y="6522"/>
                    <a:pt x="6491" y="6459"/>
                  </a:cubicBezTo>
                  <a:lnTo>
                    <a:pt x="6491" y="4600"/>
                  </a:lnTo>
                  <a:cubicBezTo>
                    <a:pt x="6491" y="4411"/>
                    <a:pt x="6333" y="4254"/>
                    <a:pt x="6144" y="4254"/>
                  </a:cubicBezTo>
                  <a:cubicBezTo>
                    <a:pt x="5955" y="4254"/>
                    <a:pt x="5798" y="4411"/>
                    <a:pt x="5798" y="4600"/>
                  </a:cubicBezTo>
                  <a:lnTo>
                    <a:pt x="5798" y="6459"/>
                  </a:lnTo>
                  <a:cubicBezTo>
                    <a:pt x="5325" y="6522"/>
                    <a:pt x="4884" y="6837"/>
                    <a:pt x="4663" y="7247"/>
                  </a:cubicBezTo>
                  <a:cubicBezTo>
                    <a:pt x="4443" y="7152"/>
                    <a:pt x="4222" y="7120"/>
                    <a:pt x="4033" y="7120"/>
                  </a:cubicBezTo>
                  <a:cubicBezTo>
                    <a:pt x="3907" y="7120"/>
                    <a:pt x="3781" y="7120"/>
                    <a:pt x="3655" y="7152"/>
                  </a:cubicBezTo>
                  <a:lnTo>
                    <a:pt x="3655" y="1418"/>
                  </a:lnTo>
                  <a:lnTo>
                    <a:pt x="4380" y="1418"/>
                  </a:lnTo>
                  <a:lnTo>
                    <a:pt x="4380" y="2458"/>
                  </a:lnTo>
                  <a:cubicBezTo>
                    <a:pt x="4380" y="2678"/>
                    <a:pt x="4537" y="2836"/>
                    <a:pt x="4726" y="2836"/>
                  </a:cubicBezTo>
                  <a:cubicBezTo>
                    <a:pt x="4915" y="2836"/>
                    <a:pt x="5073" y="2678"/>
                    <a:pt x="5073" y="2458"/>
                  </a:cubicBezTo>
                  <a:lnTo>
                    <a:pt x="5073" y="1418"/>
                  </a:lnTo>
                  <a:lnTo>
                    <a:pt x="5798" y="1418"/>
                  </a:lnTo>
                  <a:lnTo>
                    <a:pt x="5798" y="3182"/>
                  </a:lnTo>
                  <a:cubicBezTo>
                    <a:pt x="5798" y="3371"/>
                    <a:pt x="5955" y="3529"/>
                    <a:pt x="6144" y="3529"/>
                  </a:cubicBezTo>
                  <a:cubicBezTo>
                    <a:pt x="6333" y="3529"/>
                    <a:pt x="6491" y="3371"/>
                    <a:pt x="6491" y="3182"/>
                  </a:cubicBezTo>
                  <a:lnTo>
                    <a:pt x="6491" y="1418"/>
                  </a:lnTo>
                  <a:lnTo>
                    <a:pt x="7215" y="1418"/>
                  </a:lnTo>
                  <a:lnTo>
                    <a:pt x="7215" y="2458"/>
                  </a:lnTo>
                  <a:cubicBezTo>
                    <a:pt x="7215" y="2678"/>
                    <a:pt x="7373" y="2836"/>
                    <a:pt x="7562" y="2836"/>
                  </a:cubicBezTo>
                  <a:cubicBezTo>
                    <a:pt x="7751" y="2836"/>
                    <a:pt x="7940" y="2678"/>
                    <a:pt x="7940" y="2458"/>
                  </a:cubicBezTo>
                  <a:lnTo>
                    <a:pt x="7940" y="1418"/>
                  </a:lnTo>
                  <a:close/>
                  <a:moveTo>
                    <a:pt x="6144" y="7120"/>
                  </a:moveTo>
                  <a:cubicBezTo>
                    <a:pt x="6585" y="7120"/>
                    <a:pt x="7026" y="7404"/>
                    <a:pt x="7184" y="7845"/>
                  </a:cubicBezTo>
                  <a:cubicBezTo>
                    <a:pt x="7227" y="7998"/>
                    <a:pt x="7378" y="8091"/>
                    <a:pt x="7528" y="8091"/>
                  </a:cubicBezTo>
                  <a:cubicBezTo>
                    <a:pt x="7595" y="8091"/>
                    <a:pt x="7662" y="8073"/>
                    <a:pt x="7719" y="8034"/>
                  </a:cubicBezTo>
                  <a:cubicBezTo>
                    <a:pt x="7877" y="7908"/>
                    <a:pt x="8129" y="7845"/>
                    <a:pt x="8318" y="7845"/>
                  </a:cubicBezTo>
                  <a:cubicBezTo>
                    <a:pt x="8790" y="7845"/>
                    <a:pt x="9169" y="8160"/>
                    <a:pt x="9326" y="8538"/>
                  </a:cubicBezTo>
                  <a:lnTo>
                    <a:pt x="3025" y="8538"/>
                  </a:lnTo>
                  <a:cubicBezTo>
                    <a:pt x="3120" y="8160"/>
                    <a:pt x="3498" y="7845"/>
                    <a:pt x="3970" y="7845"/>
                  </a:cubicBezTo>
                  <a:cubicBezTo>
                    <a:pt x="4191" y="7845"/>
                    <a:pt x="4411" y="7908"/>
                    <a:pt x="4569" y="8034"/>
                  </a:cubicBezTo>
                  <a:cubicBezTo>
                    <a:pt x="4624" y="8071"/>
                    <a:pt x="4680" y="8086"/>
                    <a:pt x="4741" y="8086"/>
                  </a:cubicBezTo>
                  <a:cubicBezTo>
                    <a:pt x="4785" y="8086"/>
                    <a:pt x="4832" y="8079"/>
                    <a:pt x="4884" y="8066"/>
                  </a:cubicBezTo>
                  <a:cubicBezTo>
                    <a:pt x="5010" y="8034"/>
                    <a:pt x="5073" y="7940"/>
                    <a:pt x="5136" y="7845"/>
                  </a:cubicBezTo>
                  <a:cubicBezTo>
                    <a:pt x="5293" y="7404"/>
                    <a:pt x="5671" y="7120"/>
                    <a:pt x="6144" y="7120"/>
                  </a:cubicBezTo>
                  <a:close/>
                  <a:moveTo>
                    <a:pt x="9704" y="694"/>
                  </a:moveTo>
                  <a:cubicBezTo>
                    <a:pt x="9893" y="694"/>
                    <a:pt x="10051" y="851"/>
                    <a:pt x="10051" y="1072"/>
                  </a:cubicBezTo>
                  <a:lnTo>
                    <a:pt x="10051" y="6049"/>
                  </a:lnTo>
                  <a:cubicBezTo>
                    <a:pt x="10051" y="6270"/>
                    <a:pt x="10208" y="6427"/>
                    <a:pt x="10397" y="6427"/>
                  </a:cubicBezTo>
                  <a:cubicBezTo>
                    <a:pt x="10618" y="6427"/>
                    <a:pt x="10775" y="6270"/>
                    <a:pt x="10775" y="6049"/>
                  </a:cubicBezTo>
                  <a:lnTo>
                    <a:pt x="10775" y="2111"/>
                  </a:lnTo>
                  <a:lnTo>
                    <a:pt x="11122" y="2111"/>
                  </a:lnTo>
                  <a:cubicBezTo>
                    <a:pt x="11311" y="2111"/>
                    <a:pt x="11500" y="2269"/>
                    <a:pt x="11500" y="2489"/>
                  </a:cubicBezTo>
                  <a:lnTo>
                    <a:pt x="11500" y="8538"/>
                  </a:lnTo>
                  <a:lnTo>
                    <a:pt x="10019" y="8538"/>
                  </a:lnTo>
                  <a:cubicBezTo>
                    <a:pt x="9925" y="8097"/>
                    <a:pt x="9641" y="7719"/>
                    <a:pt x="9326" y="7467"/>
                  </a:cubicBezTo>
                  <a:lnTo>
                    <a:pt x="9326" y="1072"/>
                  </a:lnTo>
                  <a:cubicBezTo>
                    <a:pt x="9326" y="851"/>
                    <a:pt x="9515" y="694"/>
                    <a:pt x="9704" y="694"/>
                  </a:cubicBezTo>
                  <a:close/>
                  <a:moveTo>
                    <a:pt x="2584" y="694"/>
                  </a:moveTo>
                  <a:cubicBezTo>
                    <a:pt x="2773" y="694"/>
                    <a:pt x="2931" y="851"/>
                    <a:pt x="2931" y="1072"/>
                  </a:cubicBezTo>
                  <a:lnTo>
                    <a:pt x="2931" y="7530"/>
                  </a:lnTo>
                  <a:cubicBezTo>
                    <a:pt x="2584" y="7782"/>
                    <a:pt x="2332" y="8160"/>
                    <a:pt x="2269" y="8570"/>
                  </a:cubicBezTo>
                  <a:lnTo>
                    <a:pt x="757" y="8570"/>
                  </a:lnTo>
                  <a:lnTo>
                    <a:pt x="757" y="2489"/>
                  </a:lnTo>
                  <a:cubicBezTo>
                    <a:pt x="757" y="2269"/>
                    <a:pt x="946" y="2111"/>
                    <a:pt x="1135" y="2111"/>
                  </a:cubicBezTo>
                  <a:lnTo>
                    <a:pt x="1513" y="2111"/>
                  </a:lnTo>
                  <a:lnTo>
                    <a:pt x="1513" y="6049"/>
                  </a:lnTo>
                  <a:cubicBezTo>
                    <a:pt x="1513" y="6270"/>
                    <a:pt x="1670" y="6427"/>
                    <a:pt x="1859" y="6427"/>
                  </a:cubicBezTo>
                  <a:cubicBezTo>
                    <a:pt x="2048" y="6427"/>
                    <a:pt x="2206" y="6270"/>
                    <a:pt x="2206" y="6049"/>
                  </a:cubicBezTo>
                  <a:lnTo>
                    <a:pt x="2206" y="1072"/>
                  </a:lnTo>
                  <a:cubicBezTo>
                    <a:pt x="2206" y="851"/>
                    <a:pt x="2363" y="694"/>
                    <a:pt x="2584" y="694"/>
                  </a:cubicBezTo>
                  <a:close/>
                  <a:moveTo>
                    <a:pt x="2521" y="0"/>
                  </a:moveTo>
                  <a:cubicBezTo>
                    <a:pt x="1922" y="0"/>
                    <a:pt x="1450" y="473"/>
                    <a:pt x="1450" y="1072"/>
                  </a:cubicBezTo>
                  <a:lnTo>
                    <a:pt x="1450" y="1418"/>
                  </a:lnTo>
                  <a:lnTo>
                    <a:pt x="1103" y="1418"/>
                  </a:lnTo>
                  <a:cubicBezTo>
                    <a:pt x="505" y="1418"/>
                    <a:pt x="1" y="1891"/>
                    <a:pt x="1" y="2489"/>
                  </a:cubicBezTo>
                  <a:lnTo>
                    <a:pt x="1" y="8948"/>
                  </a:lnTo>
                  <a:cubicBezTo>
                    <a:pt x="1" y="9137"/>
                    <a:pt x="158" y="9294"/>
                    <a:pt x="347" y="9294"/>
                  </a:cubicBezTo>
                  <a:lnTo>
                    <a:pt x="11815" y="9294"/>
                  </a:lnTo>
                  <a:cubicBezTo>
                    <a:pt x="12004" y="9294"/>
                    <a:pt x="12162" y="9137"/>
                    <a:pt x="12162" y="8948"/>
                  </a:cubicBezTo>
                  <a:lnTo>
                    <a:pt x="12162" y="2489"/>
                  </a:lnTo>
                  <a:cubicBezTo>
                    <a:pt x="12225" y="1891"/>
                    <a:pt x="11689" y="1418"/>
                    <a:pt x="11122" y="1418"/>
                  </a:cubicBezTo>
                  <a:lnTo>
                    <a:pt x="10744" y="1418"/>
                  </a:lnTo>
                  <a:lnTo>
                    <a:pt x="10744" y="1072"/>
                  </a:lnTo>
                  <a:cubicBezTo>
                    <a:pt x="10744" y="473"/>
                    <a:pt x="10271" y="0"/>
                    <a:pt x="9704" y="0"/>
                  </a:cubicBezTo>
                  <a:cubicBezTo>
                    <a:pt x="9232" y="0"/>
                    <a:pt x="8822" y="315"/>
                    <a:pt x="8664" y="694"/>
                  </a:cubicBezTo>
                  <a:lnTo>
                    <a:pt x="3561" y="694"/>
                  </a:lnTo>
                  <a:cubicBezTo>
                    <a:pt x="3403" y="284"/>
                    <a:pt x="2994" y="0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21" name="Google Shape;11321;p79"/>
            <p:cNvSpPr/>
            <p:nvPr/>
          </p:nvSpPr>
          <p:spPr>
            <a:xfrm>
              <a:off x="-16636725" y="2889375"/>
              <a:ext cx="18125" cy="72500"/>
            </a:xfrm>
            <a:custGeom>
              <a:avLst/>
              <a:gdLst/>
              <a:ahLst/>
              <a:cxnLst/>
              <a:rect l="l" t="t" r="r" b="b"/>
              <a:pathLst>
                <a:path w="725" h="2900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2521"/>
                  </a:lnTo>
                  <a:cubicBezTo>
                    <a:pt x="0" y="2742"/>
                    <a:pt x="158" y="2899"/>
                    <a:pt x="347" y="2899"/>
                  </a:cubicBezTo>
                  <a:cubicBezTo>
                    <a:pt x="536" y="2899"/>
                    <a:pt x="725" y="2742"/>
                    <a:pt x="725" y="2521"/>
                  </a:cubicBezTo>
                  <a:lnTo>
                    <a:pt x="725" y="379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22" name="Google Shape;11322;p79"/>
            <p:cNvSpPr/>
            <p:nvPr/>
          </p:nvSpPr>
          <p:spPr>
            <a:xfrm>
              <a:off x="-16708400" y="2889375"/>
              <a:ext cx="17350" cy="72500"/>
            </a:xfrm>
            <a:custGeom>
              <a:avLst/>
              <a:gdLst/>
              <a:ahLst/>
              <a:cxnLst/>
              <a:rect l="l" t="t" r="r" b="b"/>
              <a:pathLst>
                <a:path w="694" h="2900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2521"/>
                  </a:lnTo>
                  <a:cubicBezTo>
                    <a:pt x="0" y="2742"/>
                    <a:pt x="158" y="2899"/>
                    <a:pt x="347" y="2899"/>
                  </a:cubicBezTo>
                  <a:cubicBezTo>
                    <a:pt x="536" y="2899"/>
                    <a:pt x="693" y="2742"/>
                    <a:pt x="693" y="2521"/>
                  </a:cubicBezTo>
                  <a:lnTo>
                    <a:pt x="693" y="379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23" name="Google Shape;11323;p79"/>
            <p:cNvSpPr/>
            <p:nvPr/>
          </p:nvSpPr>
          <p:spPr>
            <a:xfrm>
              <a:off x="-16816300" y="3050850"/>
              <a:ext cx="72475" cy="18150"/>
            </a:xfrm>
            <a:custGeom>
              <a:avLst/>
              <a:gdLst/>
              <a:ahLst/>
              <a:cxnLst/>
              <a:rect l="l" t="t" r="r" b="b"/>
              <a:pathLst>
                <a:path w="2899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2520" y="725"/>
                  </a:lnTo>
                  <a:cubicBezTo>
                    <a:pt x="2741" y="725"/>
                    <a:pt x="2899" y="568"/>
                    <a:pt x="2899" y="378"/>
                  </a:cubicBezTo>
                  <a:cubicBezTo>
                    <a:pt x="2899" y="158"/>
                    <a:pt x="2741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24" name="Google Shape;11324;p79"/>
            <p:cNvSpPr/>
            <p:nvPr/>
          </p:nvSpPr>
          <p:spPr>
            <a:xfrm>
              <a:off x="-16779300" y="3086300"/>
              <a:ext cx="88250" cy="18125"/>
            </a:xfrm>
            <a:custGeom>
              <a:avLst/>
              <a:gdLst/>
              <a:ahLst/>
              <a:cxnLst/>
              <a:rect l="l" t="t" r="r" b="b"/>
              <a:pathLst>
                <a:path w="353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3183" y="725"/>
                  </a:lnTo>
                  <a:cubicBezTo>
                    <a:pt x="3372" y="725"/>
                    <a:pt x="3529" y="567"/>
                    <a:pt x="3529" y="378"/>
                  </a:cubicBezTo>
                  <a:cubicBezTo>
                    <a:pt x="3529" y="221"/>
                    <a:pt x="3372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25" name="Google Shape;11325;p79"/>
            <p:cNvSpPr/>
            <p:nvPr/>
          </p:nvSpPr>
          <p:spPr>
            <a:xfrm>
              <a:off x="-16636725" y="3086300"/>
              <a:ext cx="88225" cy="18125"/>
            </a:xfrm>
            <a:custGeom>
              <a:avLst/>
              <a:gdLst/>
              <a:ahLst/>
              <a:cxnLst/>
              <a:rect l="l" t="t" r="r" b="b"/>
              <a:pathLst>
                <a:path w="352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221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26" name="Google Shape;11326;p79"/>
            <p:cNvSpPr/>
            <p:nvPr/>
          </p:nvSpPr>
          <p:spPr>
            <a:xfrm>
              <a:off x="-16583950" y="3050850"/>
              <a:ext cx="72475" cy="18150"/>
            </a:xfrm>
            <a:custGeom>
              <a:avLst/>
              <a:gdLst/>
              <a:ahLst/>
              <a:cxnLst/>
              <a:rect l="l" t="t" r="r" b="b"/>
              <a:pathLst>
                <a:path w="2899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2520" y="725"/>
                  </a:lnTo>
                  <a:cubicBezTo>
                    <a:pt x="2741" y="725"/>
                    <a:pt x="2899" y="568"/>
                    <a:pt x="2899" y="378"/>
                  </a:cubicBezTo>
                  <a:cubicBezTo>
                    <a:pt x="2899" y="158"/>
                    <a:pt x="2741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27" name="Google Shape;11327;p79"/>
            <p:cNvSpPr/>
            <p:nvPr/>
          </p:nvSpPr>
          <p:spPr>
            <a:xfrm>
              <a:off x="-16726525" y="3050850"/>
              <a:ext cx="125250" cy="18150"/>
            </a:xfrm>
            <a:custGeom>
              <a:avLst/>
              <a:gdLst/>
              <a:ahLst/>
              <a:cxnLst/>
              <a:rect l="l" t="t" r="r" b="b"/>
              <a:pathLst>
                <a:path w="5010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4663" y="725"/>
                  </a:lnTo>
                  <a:cubicBezTo>
                    <a:pt x="4852" y="725"/>
                    <a:pt x="5010" y="568"/>
                    <a:pt x="5010" y="378"/>
                  </a:cubicBezTo>
                  <a:cubicBezTo>
                    <a:pt x="5010" y="158"/>
                    <a:pt x="4852" y="0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28" name="Google Shape;11328;p79"/>
          <p:cNvGrpSpPr/>
          <p:nvPr/>
        </p:nvGrpSpPr>
        <p:grpSpPr>
          <a:xfrm>
            <a:off x="9684529" y="4592819"/>
            <a:ext cx="635105" cy="633500"/>
            <a:chOff x="-15717575" y="2786200"/>
            <a:chExt cx="306400" cy="305625"/>
          </a:xfrm>
          <a:solidFill>
            <a:srgbClr val="009447"/>
          </a:solidFill>
        </p:grpSpPr>
        <p:sp>
          <p:nvSpPr>
            <p:cNvPr id="11329" name="Google Shape;11329;p79"/>
            <p:cNvSpPr/>
            <p:nvPr/>
          </p:nvSpPr>
          <p:spPr>
            <a:xfrm>
              <a:off x="-15717575" y="2786200"/>
              <a:ext cx="306400" cy="305625"/>
            </a:xfrm>
            <a:custGeom>
              <a:avLst/>
              <a:gdLst/>
              <a:ahLst/>
              <a:cxnLst/>
              <a:rect l="l" t="t" r="r" b="b"/>
              <a:pathLst>
                <a:path w="12256" h="12225" extrusionOk="0">
                  <a:moveTo>
                    <a:pt x="1387" y="788"/>
                  </a:moveTo>
                  <a:cubicBezTo>
                    <a:pt x="1796" y="788"/>
                    <a:pt x="2111" y="1103"/>
                    <a:pt x="2111" y="1513"/>
                  </a:cubicBezTo>
                  <a:lnTo>
                    <a:pt x="2111" y="4727"/>
                  </a:lnTo>
                  <a:cubicBezTo>
                    <a:pt x="2111" y="5325"/>
                    <a:pt x="2584" y="5798"/>
                    <a:pt x="3151" y="5798"/>
                  </a:cubicBezTo>
                  <a:lnTo>
                    <a:pt x="3907" y="5798"/>
                  </a:lnTo>
                  <a:cubicBezTo>
                    <a:pt x="4096" y="5798"/>
                    <a:pt x="4254" y="5640"/>
                    <a:pt x="4254" y="5420"/>
                  </a:cubicBezTo>
                  <a:lnTo>
                    <a:pt x="4254" y="3309"/>
                  </a:lnTo>
                  <a:cubicBezTo>
                    <a:pt x="4254" y="2332"/>
                    <a:pt x="5041" y="1545"/>
                    <a:pt x="6049" y="1545"/>
                  </a:cubicBezTo>
                  <a:cubicBezTo>
                    <a:pt x="7026" y="1545"/>
                    <a:pt x="7814" y="2332"/>
                    <a:pt x="7814" y="3309"/>
                  </a:cubicBezTo>
                  <a:lnTo>
                    <a:pt x="7814" y="8318"/>
                  </a:lnTo>
                  <a:cubicBezTo>
                    <a:pt x="7814" y="8507"/>
                    <a:pt x="7971" y="8665"/>
                    <a:pt x="8160" y="8665"/>
                  </a:cubicBezTo>
                  <a:lnTo>
                    <a:pt x="8916" y="8665"/>
                  </a:lnTo>
                  <a:cubicBezTo>
                    <a:pt x="9515" y="8665"/>
                    <a:pt x="9988" y="8192"/>
                    <a:pt x="9988" y="7593"/>
                  </a:cubicBezTo>
                  <a:lnTo>
                    <a:pt x="9988" y="5105"/>
                  </a:lnTo>
                  <a:cubicBezTo>
                    <a:pt x="9988" y="4727"/>
                    <a:pt x="10303" y="4411"/>
                    <a:pt x="10681" y="4411"/>
                  </a:cubicBezTo>
                  <a:cubicBezTo>
                    <a:pt x="11090" y="4411"/>
                    <a:pt x="11405" y="4727"/>
                    <a:pt x="11405" y="5105"/>
                  </a:cubicBezTo>
                  <a:lnTo>
                    <a:pt x="11405" y="7562"/>
                  </a:lnTo>
                  <a:lnTo>
                    <a:pt x="11437" y="7562"/>
                  </a:lnTo>
                  <a:cubicBezTo>
                    <a:pt x="11437" y="8948"/>
                    <a:pt x="10334" y="10051"/>
                    <a:pt x="8948" y="10051"/>
                  </a:cubicBezTo>
                  <a:lnTo>
                    <a:pt x="8192" y="10051"/>
                  </a:lnTo>
                  <a:cubicBezTo>
                    <a:pt x="8003" y="10051"/>
                    <a:pt x="7845" y="10208"/>
                    <a:pt x="7845" y="10397"/>
                  </a:cubicBezTo>
                  <a:lnTo>
                    <a:pt x="7845" y="11500"/>
                  </a:lnTo>
                  <a:lnTo>
                    <a:pt x="4254" y="11500"/>
                  </a:lnTo>
                  <a:lnTo>
                    <a:pt x="4254" y="7562"/>
                  </a:lnTo>
                  <a:cubicBezTo>
                    <a:pt x="4254" y="7373"/>
                    <a:pt x="4096" y="7215"/>
                    <a:pt x="3907" y="7215"/>
                  </a:cubicBezTo>
                  <a:lnTo>
                    <a:pt x="3151" y="7215"/>
                  </a:lnTo>
                  <a:cubicBezTo>
                    <a:pt x="1796" y="7215"/>
                    <a:pt x="694" y="6113"/>
                    <a:pt x="694" y="4727"/>
                  </a:cubicBezTo>
                  <a:lnTo>
                    <a:pt x="694" y="1513"/>
                  </a:lnTo>
                  <a:cubicBezTo>
                    <a:pt x="694" y="1103"/>
                    <a:pt x="1009" y="788"/>
                    <a:pt x="1387" y="788"/>
                  </a:cubicBezTo>
                  <a:close/>
                  <a:moveTo>
                    <a:pt x="1418" y="1"/>
                  </a:moveTo>
                  <a:cubicBezTo>
                    <a:pt x="631" y="1"/>
                    <a:pt x="1" y="631"/>
                    <a:pt x="1" y="1419"/>
                  </a:cubicBezTo>
                  <a:lnTo>
                    <a:pt x="1" y="4664"/>
                  </a:lnTo>
                  <a:cubicBezTo>
                    <a:pt x="1" y="6428"/>
                    <a:pt x="1481" y="7877"/>
                    <a:pt x="3246" y="7877"/>
                  </a:cubicBezTo>
                  <a:lnTo>
                    <a:pt x="3624" y="7877"/>
                  </a:lnTo>
                  <a:lnTo>
                    <a:pt x="3624" y="11500"/>
                  </a:lnTo>
                  <a:lnTo>
                    <a:pt x="2584" y="11500"/>
                  </a:lnTo>
                  <a:cubicBezTo>
                    <a:pt x="2363" y="11500"/>
                    <a:pt x="2206" y="11658"/>
                    <a:pt x="2206" y="11847"/>
                  </a:cubicBezTo>
                  <a:cubicBezTo>
                    <a:pt x="2206" y="12036"/>
                    <a:pt x="2363" y="12225"/>
                    <a:pt x="2584" y="12225"/>
                  </a:cubicBezTo>
                  <a:lnTo>
                    <a:pt x="9704" y="12225"/>
                  </a:lnTo>
                  <a:cubicBezTo>
                    <a:pt x="9893" y="12225"/>
                    <a:pt x="10051" y="12036"/>
                    <a:pt x="10051" y="11847"/>
                  </a:cubicBezTo>
                  <a:cubicBezTo>
                    <a:pt x="10051" y="11658"/>
                    <a:pt x="9893" y="11500"/>
                    <a:pt x="9704" y="11500"/>
                  </a:cubicBezTo>
                  <a:lnTo>
                    <a:pt x="8633" y="11500"/>
                  </a:lnTo>
                  <a:lnTo>
                    <a:pt x="8633" y="10744"/>
                  </a:lnTo>
                  <a:lnTo>
                    <a:pt x="9042" y="10744"/>
                  </a:lnTo>
                  <a:cubicBezTo>
                    <a:pt x="10807" y="10744"/>
                    <a:pt x="12256" y="9295"/>
                    <a:pt x="12256" y="7530"/>
                  </a:cubicBezTo>
                  <a:lnTo>
                    <a:pt x="12256" y="5042"/>
                  </a:lnTo>
                  <a:cubicBezTo>
                    <a:pt x="12130" y="4285"/>
                    <a:pt x="11500" y="3624"/>
                    <a:pt x="10712" y="3624"/>
                  </a:cubicBezTo>
                  <a:cubicBezTo>
                    <a:pt x="9925" y="3624"/>
                    <a:pt x="9294" y="4254"/>
                    <a:pt x="9294" y="5042"/>
                  </a:cubicBezTo>
                  <a:lnTo>
                    <a:pt x="9294" y="7530"/>
                  </a:lnTo>
                  <a:cubicBezTo>
                    <a:pt x="9294" y="7719"/>
                    <a:pt x="9137" y="7877"/>
                    <a:pt x="8948" y="7877"/>
                  </a:cubicBezTo>
                  <a:lnTo>
                    <a:pt x="8570" y="7877"/>
                  </a:lnTo>
                  <a:lnTo>
                    <a:pt x="8570" y="3246"/>
                  </a:lnTo>
                  <a:cubicBezTo>
                    <a:pt x="8570" y="1860"/>
                    <a:pt x="7467" y="757"/>
                    <a:pt x="6081" y="757"/>
                  </a:cubicBezTo>
                  <a:cubicBezTo>
                    <a:pt x="4695" y="757"/>
                    <a:pt x="3592" y="1860"/>
                    <a:pt x="3592" y="3246"/>
                  </a:cubicBezTo>
                  <a:lnTo>
                    <a:pt x="3592" y="5010"/>
                  </a:lnTo>
                  <a:lnTo>
                    <a:pt x="3214" y="5010"/>
                  </a:lnTo>
                  <a:cubicBezTo>
                    <a:pt x="2993" y="5010"/>
                    <a:pt x="2836" y="4853"/>
                    <a:pt x="2836" y="4664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30" name="Google Shape;11330;p79"/>
            <p:cNvSpPr/>
            <p:nvPr/>
          </p:nvSpPr>
          <p:spPr>
            <a:xfrm>
              <a:off x="-15593125" y="285945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725" y="1261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31" name="Google Shape;11331;p79"/>
            <p:cNvSpPr/>
            <p:nvPr/>
          </p:nvSpPr>
          <p:spPr>
            <a:xfrm>
              <a:off x="-1559312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32" name="Google Shape;11332;p79"/>
            <p:cNvSpPr/>
            <p:nvPr/>
          </p:nvSpPr>
          <p:spPr>
            <a:xfrm>
              <a:off x="-15557675" y="2859450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40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33" name="Google Shape;11333;p79"/>
            <p:cNvSpPr/>
            <p:nvPr/>
          </p:nvSpPr>
          <p:spPr>
            <a:xfrm>
              <a:off x="-1555767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34" name="Google Shape;11334;p79"/>
            <p:cNvSpPr/>
            <p:nvPr/>
          </p:nvSpPr>
          <p:spPr>
            <a:xfrm>
              <a:off x="-15575800" y="291302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35" name="Google Shape;11335;p79"/>
            <p:cNvSpPr/>
            <p:nvPr/>
          </p:nvSpPr>
          <p:spPr>
            <a:xfrm>
              <a:off x="-15575800" y="3019350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36" name="Google Shape;11336;p79"/>
          <p:cNvGrpSpPr/>
          <p:nvPr/>
        </p:nvGrpSpPr>
        <p:grpSpPr>
          <a:xfrm>
            <a:off x="3467959" y="2251062"/>
            <a:ext cx="633500" cy="631893"/>
            <a:chOff x="-20173175" y="2038750"/>
            <a:chExt cx="305625" cy="304850"/>
          </a:xfrm>
          <a:solidFill>
            <a:srgbClr val="009447"/>
          </a:solidFill>
        </p:grpSpPr>
        <p:sp>
          <p:nvSpPr>
            <p:cNvPr id="11337" name="Google Shape;11337;p79"/>
            <p:cNvSpPr/>
            <p:nvPr/>
          </p:nvSpPr>
          <p:spPr>
            <a:xfrm>
              <a:off x="-20173175" y="2038750"/>
              <a:ext cx="197725" cy="303275"/>
            </a:xfrm>
            <a:custGeom>
              <a:avLst/>
              <a:gdLst/>
              <a:ahLst/>
              <a:cxnLst/>
              <a:rect l="l" t="t" r="r" b="b"/>
              <a:pathLst>
                <a:path w="7909" h="12131" extrusionOk="0">
                  <a:moveTo>
                    <a:pt x="2175" y="3624"/>
                  </a:moveTo>
                  <a:cubicBezTo>
                    <a:pt x="3120" y="3781"/>
                    <a:pt x="3908" y="4506"/>
                    <a:pt x="4160" y="5451"/>
                  </a:cubicBezTo>
                  <a:cubicBezTo>
                    <a:pt x="3845" y="5294"/>
                    <a:pt x="3372" y="5136"/>
                    <a:pt x="2931" y="5042"/>
                  </a:cubicBezTo>
                  <a:cubicBezTo>
                    <a:pt x="2521" y="4663"/>
                    <a:pt x="2238" y="4191"/>
                    <a:pt x="2175" y="3624"/>
                  </a:cubicBezTo>
                  <a:close/>
                  <a:moveTo>
                    <a:pt x="6932" y="725"/>
                  </a:moveTo>
                  <a:cubicBezTo>
                    <a:pt x="6302" y="2332"/>
                    <a:pt x="6302" y="4159"/>
                    <a:pt x="6932" y="5766"/>
                  </a:cubicBezTo>
                  <a:lnTo>
                    <a:pt x="5168" y="5766"/>
                  </a:lnTo>
                  <a:cubicBezTo>
                    <a:pt x="5798" y="4159"/>
                    <a:pt x="5798" y="2332"/>
                    <a:pt x="5168" y="725"/>
                  </a:cubicBezTo>
                  <a:close/>
                  <a:moveTo>
                    <a:pt x="2490" y="5766"/>
                  </a:moveTo>
                  <a:cubicBezTo>
                    <a:pt x="3025" y="5766"/>
                    <a:pt x="3530" y="5955"/>
                    <a:pt x="3908" y="6113"/>
                  </a:cubicBezTo>
                  <a:cubicBezTo>
                    <a:pt x="3530" y="6270"/>
                    <a:pt x="3025" y="6459"/>
                    <a:pt x="2490" y="6459"/>
                  </a:cubicBezTo>
                  <a:cubicBezTo>
                    <a:pt x="1923" y="6459"/>
                    <a:pt x="1419" y="6270"/>
                    <a:pt x="1009" y="6113"/>
                  </a:cubicBezTo>
                  <a:cubicBezTo>
                    <a:pt x="1387" y="5924"/>
                    <a:pt x="1891" y="5766"/>
                    <a:pt x="2490" y="5766"/>
                  </a:cubicBezTo>
                  <a:close/>
                  <a:moveTo>
                    <a:pt x="4128" y="6743"/>
                  </a:moveTo>
                  <a:lnTo>
                    <a:pt x="4128" y="6743"/>
                  </a:lnTo>
                  <a:cubicBezTo>
                    <a:pt x="3908" y="7688"/>
                    <a:pt x="3120" y="8444"/>
                    <a:pt x="2112" y="8570"/>
                  </a:cubicBezTo>
                  <a:cubicBezTo>
                    <a:pt x="2206" y="8003"/>
                    <a:pt x="2490" y="7530"/>
                    <a:pt x="2868" y="7152"/>
                  </a:cubicBezTo>
                  <a:cubicBezTo>
                    <a:pt x="3372" y="7058"/>
                    <a:pt x="3813" y="6900"/>
                    <a:pt x="4128" y="6743"/>
                  </a:cubicBezTo>
                  <a:close/>
                  <a:moveTo>
                    <a:pt x="6932" y="6428"/>
                  </a:moveTo>
                  <a:cubicBezTo>
                    <a:pt x="6270" y="8034"/>
                    <a:pt x="6270" y="9893"/>
                    <a:pt x="6932" y="11469"/>
                  </a:cubicBezTo>
                  <a:lnTo>
                    <a:pt x="5168" y="11469"/>
                  </a:lnTo>
                  <a:cubicBezTo>
                    <a:pt x="5798" y="9862"/>
                    <a:pt x="5798" y="8034"/>
                    <a:pt x="5168" y="6428"/>
                  </a:cubicBezTo>
                  <a:close/>
                  <a:moveTo>
                    <a:pt x="4664" y="1"/>
                  </a:moveTo>
                  <a:cubicBezTo>
                    <a:pt x="4380" y="1"/>
                    <a:pt x="4223" y="284"/>
                    <a:pt x="4349" y="536"/>
                  </a:cubicBezTo>
                  <a:cubicBezTo>
                    <a:pt x="5010" y="1860"/>
                    <a:pt x="5168" y="3403"/>
                    <a:pt x="4758" y="4853"/>
                  </a:cubicBezTo>
                  <a:cubicBezTo>
                    <a:pt x="4286" y="3718"/>
                    <a:pt x="3151" y="2868"/>
                    <a:pt x="1797" y="2868"/>
                  </a:cubicBezTo>
                  <a:cubicBezTo>
                    <a:pt x="1608" y="2868"/>
                    <a:pt x="1450" y="3057"/>
                    <a:pt x="1450" y="3246"/>
                  </a:cubicBezTo>
                  <a:cubicBezTo>
                    <a:pt x="1450" y="3907"/>
                    <a:pt x="1639" y="4537"/>
                    <a:pt x="2017" y="5042"/>
                  </a:cubicBezTo>
                  <a:cubicBezTo>
                    <a:pt x="978" y="5199"/>
                    <a:pt x="158" y="5766"/>
                    <a:pt x="158" y="5798"/>
                  </a:cubicBezTo>
                  <a:cubicBezTo>
                    <a:pt x="95" y="5861"/>
                    <a:pt x="1" y="5955"/>
                    <a:pt x="1" y="6081"/>
                  </a:cubicBezTo>
                  <a:cubicBezTo>
                    <a:pt x="1" y="6207"/>
                    <a:pt x="32" y="6302"/>
                    <a:pt x="158" y="6333"/>
                  </a:cubicBezTo>
                  <a:cubicBezTo>
                    <a:pt x="190" y="6396"/>
                    <a:pt x="978" y="6932"/>
                    <a:pt x="2017" y="7089"/>
                  </a:cubicBezTo>
                  <a:cubicBezTo>
                    <a:pt x="1639" y="7593"/>
                    <a:pt x="1450" y="8287"/>
                    <a:pt x="1450" y="8917"/>
                  </a:cubicBezTo>
                  <a:cubicBezTo>
                    <a:pt x="1450" y="9106"/>
                    <a:pt x="1608" y="9263"/>
                    <a:pt x="1797" y="9263"/>
                  </a:cubicBezTo>
                  <a:cubicBezTo>
                    <a:pt x="3151" y="9263"/>
                    <a:pt x="4286" y="8476"/>
                    <a:pt x="4758" y="7278"/>
                  </a:cubicBezTo>
                  <a:lnTo>
                    <a:pt x="4758" y="7278"/>
                  </a:lnTo>
                  <a:cubicBezTo>
                    <a:pt x="5168" y="8696"/>
                    <a:pt x="5010" y="10271"/>
                    <a:pt x="4349" y="11626"/>
                  </a:cubicBezTo>
                  <a:cubicBezTo>
                    <a:pt x="4223" y="11847"/>
                    <a:pt x="4380" y="12130"/>
                    <a:pt x="4664" y="12130"/>
                  </a:cubicBezTo>
                  <a:lnTo>
                    <a:pt x="7499" y="12130"/>
                  </a:lnTo>
                  <a:cubicBezTo>
                    <a:pt x="7751" y="12130"/>
                    <a:pt x="7909" y="11878"/>
                    <a:pt x="7814" y="11626"/>
                  </a:cubicBezTo>
                  <a:cubicBezTo>
                    <a:pt x="6932" y="9925"/>
                    <a:pt x="6932" y="7908"/>
                    <a:pt x="7814" y="6239"/>
                  </a:cubicBezTo>
                  <a:cubicBezTo>
                    <a:pt x="7846" y="6144"/>
                    <a:pt x="7846" y="6018"/>
                    <a:pt x="7814" y="5924"/>
                  </a:cubicBezTo>
                  <a:cubicBezTo>
                    <a:pt x="6932" y="4222"/>
                    <a:pt x="6932" y="2206"/>
                    <a:pt x="7814" y="505"/>
                  </a:cubicBezTo>
                  <a:cubicBezTo>
                    <a:pt x="7909" y="284"/>
                    <a:pt x="7720" y="1"/>
                    <a:pt x="74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38" name="Google Shape;11338;p79"/>
            <p:cNvSpPr/>
            <p:nvPr/>
          </p:nvSpPr>
          <p:spPr>
            <a:xfrm>
              <a:off x="-19962875" y="2110425"/>
              <a:ext cx="95325" cy="233175"/>
            </a:xfrm>
            <a:custGeom>
              <a:avLst/>
              <a:gdLst/>
              <a:ahLst/>
              <a:cxnLst/>
              <a:rect l="l" t="t" r="r" b="b"/>
              <a:pathLst>
                <a:path w="3813" h="9327" extrusionOk="0">
                  <a:moveTo>
                    <a:pt x="2773" y="725"/>
                  </a:moveTo>
                  <a:cubicBezTo>
                    <a:pt x="2269" y="1859"/>
                    <a:pt x="2269" y="3151"/>
                    <a:pt x="2773" y="4317"/>
                  </a:cubicBezTo>
                  <a:lnTo>
                    <a:pt x="1103" y="4317"/>
                  </a:lnTo>
                  <a:cubicBezTo>
                    <a:pt x="1639" y="3151"/>
                    <a:pt x="1639" y="1859"/>
                    <a:pt x="1103" y="725"/>
                  </a:cubicBezTo>
                  <a:close/>
                  <a:moveTo>
                    <a:pt x="2742" y="4978"/>
                  </a:moveTo>
                  <a:cubicBezTo>
                    <a:pt x="2458" y="5546"/>
                    <a:pt x="2332" y="6176"/>
                    <a:pt x="2332" y="6806"/>
                  </a:cubicBezTo>
                  <a:cubicBezTo>
                    <a:pt x="2332" y="7467"/>
                    <a:pt x="2490" y="8066"/>
                    <a:pt x="2742" y="8602"/>
                  </a:cubicBezTo>
                  <a:lnTo>
                    <a:pt x="1072" y="8602"/>
                  </a:lnTo>
                  <a:cubicBezTo>
                    <a:pt x="1355" y="8066"/>
                    <a:pt x="1482" y="7436"/>
                    <a:pt x="1482" y="6806"/>
                  </a:cubicBezTo>
                  <a:cubicBezTo>
                    <a:pt x="1482" y="6176"/>
                    <a:pt x="1355" y="5546"/>
                    <a:pt x="1072" y="4978"/>
                  </a:cubicBezTo>
                  <a:close/>
                  <a:moveTo>
                    <a:pt x="473" y="1"/>
                  </a:moveTo>
                  <a:cubicBezTo>
                    <a:pt x="221" y="1"/>
                    <a:pt x="32" y="347"/>
                    <a:pt x="158" y="568"/>
                  </a:cubicBezTo>
                  <a:cubicBezTo>
                    <a:pt x="914" y="1670"/>
                    <a:pt x="1009" y="3151"/>
                    <a:pt x="158" y="4474"/>
                  </a:cubicBezTo>
                  <a:cubicBezTo>
                    <a:pt x="95" y="4600"/>
                    <a:pt x="95" y="4726"/>
                    <a:pt x="158" y="4852"/>
                  </a:cubicBezTo>
                  <a:cubicBezTo>
                    <a:pt x="946" y="6050"/>
                    <a:pt x="946" y="7625"/>
                    <a:pt x="158" y="8759"/>
                  </a:cubicBezTo>
                  <a:cubicBezTo>
                    <a:pt x="1" y="9011"/>
                    <a:pt x="158" y="9326"/>
                    <a:pt x="473" y="9326"/>
                  </a:cubicBezTo>
                  <a:lnTo>
                    <a:pt x="3309" y="9326"/>
                  </a:lnTo>
                  <a:cubicBezTo>
                    <a:pt x="3592" y="9326"/>
                    <a:pt x="3813" y="9011"/>
                    <a:pt x="3624" y="8759"/>
                  </a:cubicBezTo>
                  <a:cubicBezTo>
                    <a:pt x="2836" y="7593"/>
                    <a:pt x="2836" y="6018"/>
                    <a:pt x="3624" y="4852"/>
                  </a:cubicBezTo>
                  <a:cubicBezTo>
                    <a:pt x="3718" y="4726"/>
                    <a:pt x="3718" y="4600"/>
                    <a:pt x="3624" y="4474"/>
                  </a:cubicBezTo>
                  <a:cubicBezTo>
                    <a:pt x="2836" y="3277"/>
                    <a:pt x="2836" y="1765"/>
                    <a:pt x="3624" y="568"/>
                  </a:cubicBezTo>
                  <a:cubicBezTo>
                    <a:pt x="3813" y="347"/>
                    <a:pt x="3624" y="1"/>
                    <a:pt x="3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339" name="Google Shape;11339;p79"/>
          <p:cNvSpPr/>
          <p:nvPr/>
        </p:nvSpPr>
        <p:spPr>
          <a:xfrm>
            <a:off x="3467963" y="3033956"/>
            <a:ext cx="630235" cy="629405"/>
          </a:xfrm>
          <a:custGeom>
            <a:avLst/>
            <a:gdLst/>
            <a:ahLst/>
            <a:cxnLst/>
            <a:rect l="l" t="t" r="r" b="b"/>
            <a:pathLst>
              <a:path w="12162" h="12146" extrusionOk="0">
                <a:moveTo>
                  <a:pt x="8979" y="686"/>
                </a:moveTo>
                <a:lnTo>
                  <a:pt x="11437" y="1946"/>
                </a:lnTo>
                <a:lnTo>
                  <a:pt x="11437" y="5096"/>
                </a:lnTo>
                <a:lnTo>
                  <a:pt x="8979" y="6357"/>
                </a:lnTo>
                <a:lnTo>
                  <a:pt x="8444" y="6073"/>
                </a:lnTo>
                <a:cubicBezTo>
                  <a:pt x="8444" y="5821"/>
                  <a:pt x="8381" y="5569"/>
                  <a:pt x="8286" y="5285"/>
                </a:cubicBezTo>
                <a:lnTo>
                  <a:pt x="9767" y="4939"/>
                </a:lnTo>
                <a:cubicBezTo>
                  <a:pt x="9956" y="4907"/>
                  <a:pt x="10082" y="4718"/>
                  <a:pt x="10019" y="4498"/>
                </a:cubicBezTo>
                <a:cubicBezTo>
                  <a:pt x="9993" y="4342"/>
                  <a:pt x="9861" y="4229"/>
                  <a:pt x="9709" y="4229"/>
                </a:cubicBezTo>
                <a:cubicBezTo>
                  <a:pt x="9676" y="4229"/>
                  <a:pt x="9643" y="4235"/>
                  <a:pt x="9609" y="4246"/>
                </a:cubicBezTo>
                <a:lnTo>
                  <a:pt x="7940" y="4655"/>
                </a:lnTo>
                <a:cubicBezTo>
                  <a:pt x="7877" y="4592"/>
                  <a:pt x="7814" y="4498"/>
                  <a:pt x="7751" y="4435"/>
                </a:cubicBezTo>
                <a:lnTo>
                  <a:pt x="8570" y="2986"/>
                </a:lnTo>
                <a:cubicBezTo>
                  <a:pt x="8664" y="2828"/>
                  <a:pt x="8601" y="2576"/>
                  <a:pt x="8444" y="2513"/>
                </a:cubicBezTo>
                <a:cubicBezTo>
                  <a:pt x="8385" y="2477"/>
                  <a:pt x="8317" y="2460"/>
                  <a:pt x="8250" y="2460"/>
                </a:cubicBezTo>
                <a:cubicBezTo>
                  <a:pt x="8139" y="2460"/>
                  <a:pt x="8030" y="2509"/>
                  <a:pt x="7971" y="2607"/>
                </a:cubicBezTo>
                <a:lnTo>
                  <a:pt x="7184" y="3994"/>
                </a:lnTo>
                <a:cubicBezTo>
                  <a:pt x="6963" y="3868"/>
                  <a:pt x="6774" y="3805"/>
                  <a:pt x="6490" y="3710"/>
                </a:cubicBezTo>
                <a:lnTo>
                  <a:pt x="6490" y="1946"/>
                </a:lnTo>
                <a:lnTo>
                  <a:pt x="8979" y="686"/>
                </a:lnTo>
                <a:close/>
                <a:moveTo>
                  <a:pt x="2438" y="3498"/>
                </a:moveTo>
                <a:cubicBezTo>
                  <a:pt x="2782" y="3498"/>
                  <a:pt x="3112" y="3707"/>
                  <a:pt x="3245" y="4088"/>
                </a:cubicBezTo>
                <a:lnTo>
                  <a:pt x="4191" y="6451"/>
                </a:lnTo>
                <a:cubicBezTo>
                  <a:pt x="3876" y="6231"/>
                  <a:pt x="2363" y="5380"/>
                  <a:pt x="2017" y="5191"/>
                </a:cubicBezTo>
                <a:cubicBezTo>
                  <a:pt x="1481" y="4907"/>
                  <a:pt x="1387" y="4183"/>
                  <a:pt x="1796" y="3773"/>
                </a:cubicBezTo>
                <a:cubicBezTo>
                  <a:pt x="1983" y="3587"/>
                  <a:pt x="2213" y="3498"/>
                  <a:pt x="2438" y="3498"/>
                </a:cubicBezTo>
                <a:close/>
                <a:moveTo>
                  <a:pt x="5970" y="4409"/>
                </a:moveTo>
                <a:cubicBezTo>
                  <a:pt x="6417" y="4409"/>
                  <a:pt x="6857" y="4584"/>
                  <a:pt x="7184" y="4939"/>
                </a:cubicBezTo>
                <a:cubicBezTo>
                  <a:pt x="7940" y="5695"/>
                  <a:pt x="7877" y="6987"/>
                  <a:pt x="6995" y="7648"/>
                </a:cubicBezTo>
                <a:lnTo>
                  <a:pt x="5230" y="6955"/>
                </a:lnTo>
                <a:lnTo>
                  <a:pt x="4506" y="5191"/>
                </a:lnTo>
                <a:cubicBezTo>
                  <a:pt x="4870" y="4671"/>
                  <a:pt x="5424" y="4409"/>
                  <a:pt x="5970" y="4409"/>
                </a:cubicBezTo>
                <a:close/>
                <a:moveTo>
                  <a:pt x="3025" y="6609"/>
                </a:moveTo>
                <a:lnTo>
                  <a:pt x="4632" y="7491"/>
                </a:lnTo>
                <a:lnTo>
                  <a:pt x="5545" y="9129"/>
                </a:lnTo>
                <a:lnTo>
                  <a:pt x="5419" y="9223"/>
                </a:lnTo>
                <a:lnTo>
                  <a:pt x="2899" y="6703"/>
                </a:lnTo>
                <a:lnTo>
                  <a:pt x="3025" y="6609"/>
                </a:lnTo>
                <a:close/>
                <a:moveTo>
                  <a:pt x="2395" y="7207"/>
                </a:moveTo>
                <a:lnTo>
                  <a:pt x="4915" y="9759"/>
                </a:lnTo>
                <a:lnTo>
                  <a:pt x="4758" y="9917"/>
                </a:lnTo>
                <a:cubicBezTo>
                  <a:pt x="4632" y="10011"/>
                  <a:pt x="4537" y="10106"/>
                  <a:pt x="4411" y="10232"/>
                </a:cubicBezTo>
                <a:lnTo>
                  <a:pt x="1922" y="7743"/>
                </a:lnTo>
                <a:cubicBezTo>
                  <a:pt x="1985" y="7617"/>
                  <a:pt x="2111" y="7491"/>
                  <a:pt x="2237" y="7396"/>
                </a:cubicBezTo>
                <a:lnTo>
                  <a:pt x="2395" y="7207"/>
                </a:lnTo>
                <a:close/>
                <a:moveTo>
                  <a:pt x="5734" y="7900"/>
                </a:moveTo>
                <a:cubicBezTo>
                  <a:pt x="6018" y="8026"/>
                  <a:pt x="7782" y="8719"/>
                  <a:pt x="8066" y="8845"/>
                </a:cubicBezTo>
                <a:cubicBezTo>
                  <a:pt x="8664" y="9066"/>
                  <a:pt x="8822" y="9854"/>
                  <a:pt x="8381" y="10295"/>
                </a:cubicBezTo>
                <a:cubicBezTo>
                  <a:pt x="8196" y="10479"/>
                  <a:pt x="7968" y="10564"/>
                  <a:pt x="7744" y="10564"/>
                </a:cubicBezTo>
                <a:cubicBezTo>
                  <a:pt x="7432" y="10564"/>
                  <a:pt x="7128" y="10399"/>
                  <a:pt x="6963" y="10106"/>
                </a:cubicBezTo>
                <a:cubicBezTo>
                  <a:pt x="6837" y="9854"/>
                  <a:pt x="5860" y="8089"/>
                  <a:pt x="5734" y="7900"/>
                </a:cubicBezTo>
                <a:close/>
                <a:moveTo>
                  <a:pt x="1576" y="8404"/>
                </a:moveTo>
                <a:lnTo>
                  <a:pt x="3750" y="10578"/>
                </a:lnTo>
                <a:cubicBezTo>
                  <a:pt x="3447" y="10661"/>
                  <a:pt x="3132" y="10707"/>
                  <a:pt x="2819" y="10707"/>
                </a:cubicBezTo>
                <a:cubicBezTo>
                  <a:pt x="2414" y="10707"/>
                  <a:pt x="2012" y="10630"/>
                  <a:pt x="1639" y="10452"/>
                </a:cubicBezTo>
                <a:cubicBezTo>
                  <a:pt x="1324" y="9791"/>
                  <a:pt x="1324" y="9034"/>
                  <a:pt x="1576" y="8404"/>
                </a:cubicBezTo>
                <a:close/>
                <a:moveTo>
                  <a:pt x="8956" y="0"/>
                </a:moveTo>
                <a:cubicBezTo>
                  <a:pt x="8901" y="0"/>
                  <a:pt x="8853" y="8"/>
                  <a:pt x="8822" y="24"/>
                </a:cubicBezTo>
                <a:lnTo>
                  <a:pt x="5986" y="1442"/>
                </a:lnTo>
                <a:cubicBezTo>
                  <a:pt x="5860" y="1505"/>
                  <a:pt x="5766" y="1631"/>
                  <a:pt x="5766" y="1757"/>
                </a:cubicBezTo>
                <a:lnTo>
                  <a:pt x="5766" y="3710"/>
                </a:lnTo>
                <a:cubicBezTo>
                  <a:pt x="5199" y="3773"/>
                  <a:pt x="4632" y="4025"/>
                  <a:pt x="4254" y="4435"/>
                </a:cubicBezTo>
                <a:lnTo>
                  <a:pt x="4002" y="3805"/>
                </a:lnTo>
                <a:cubicBezTo>
                  <a:pt x="3751" y="3149"/>
                  <a:pt x="3134" y="2788"/>
                  <a:pt x="2505" y="2788"/>
                </a:cubicBezTo>
                <a:cubicBezTo>
                  <a:pt x="2107" y="2788"/>
                  <a:pt x="1704" y="2932"/>
                  <a:pt x="1387" y="3238"/>
                </a:cubicBezTo>
                <a:cubicBezTo>
                  <a:pt x="631" y="3994"/>
                  <a:pt x="788" y="5285"/>
                  <a:pt x="1733" y="5821"/>
                </a:cubicBezTo>
                <a:lnTo>
                  <a:pt x="2426" y="6199"/>
                </a:lnTo>
                <a:lnTo>
                  <a:pt x="1765" y="6861"/>
                </a:lnTo>
                <a:cubicBezTo>
                  <a:pt x="788" y="7869"/>
                  <a:pt x="473" y="9349"/>
                  <a:pt x="1009" y="10641"/>
                </a:cubicBezTo>
                <a:lnTo>
                  <a:pt x="158" y="11523"/>
                </a:lnTo>
                <a:cubicBezTo>
                  <a:pt x="0" y="11681"/>
                  <a:pt x="0" y="11870"/>
                  <a:pt x="158" y="12027"/>
                </a:cubicBezTo>
                <a:cubicBezTo>
                  <a:pt x="237" y="12106"/>
                  <a:pt x="323" y="12146"/>
                  <a:pt x="410" y="12146"/>
                </a:cubicBezTo>
                <a:cubicBezTo>
                  <a:pt x="497" y="12146"/>
                  <a:pt x="583" y="12106"/>
                  <a:pt x="662" y="12027"/>
                </a:cubicBezTo>
                <a:lnTo>
                  <a:pt x="1544" y="11177"/>
                </a:lnTo>
                <a:cubicBezTo>
                  <a:pt x="1966" y="11341"/>
                  <a:pt x="2408" y="11422"/>
                  <a:pt x="2846" y="11422"/>
                </a:cubicBezTo>
                <a:cubicBezTo>
                  <a:pt x="3752" y="11422"/>
                  <a:pt x="4646" y="11079"/>
                  <a:pt x="5325" y="10421"/>
                </a:cubicBezTo>
                <a:lnTo>
                  <a:pt x="5986" y="9759"/>
                </a:lnTo>
                <a:lnTo>
                  <a:pt x="6364" y="10452"/>
                </a:lnTo>
                <a:cubicBezTo>
                  <a:pt x="6672" y="10994"/>
                  <a:pt x="7217" y="11277"/>
                  <a:pt x="7776" y="11277"/>
                </a:cubicBezTo>
                <a:cubicBezTo>
                  <a:pt x="8190" y="11277"/>
                  <a:pt x="8612" y="11121"/>
                  <a:pt x="8948" y="10799"/>
                </a:cubicBezTo>
                <a:cubicBezTo>
                  <a:pt x="9767" y="9980"/>
                  <a:pt x="9483" y="8593"/>
                  <a:pt x="8381" y="8184"/>
                </a:cubicBezTo>
                <a:lnTo>
                  <a:pt x="7751" y="7932"/>
                </a:lnTo>
                <a:cubicBezTo>
                  <a:pt x="8066" y="7617"/>
                  <a:pt x="8255" y="7270"/>
                  <a:pt x="8381" y="6829"/>
                </a:cubicBezTo>
                <a:lnTo>
                  <a:pt x="8822" y="7081"/>
                </a:lnTo>
                <a:cubicBezTo>
                  <a:pt x="8885" y="7097"/>
                  <a:pt x="8940" y="7105"/>
                  <a:pt x="8991" y="7105"/>
                </a:cubicBezTo>
                <a:cubicBezTo>
                  <a:pt x="9042" y="7105"/>
                  <a:pt x="9090" y="7097"/>
                  <a:pt x="9137" y="7081"/>
                </a:cubicBezTo>
                <a:lnTo>
                  <a:pt x="11972" y="5663"/>
                </a:lnTo>
                <a:cubicBezTo>
                  <a:pt x="12098" y="5569"/>
                  <a:pt x="12161" y="5443"/>
                  <a:pt x="12161" y="5348"/>
                </a:cubicBezTo>
                <a:lnTo>
                  <a:pt x="12161" y="1757"/>
                </a:lnTo>
                <a:cubicBezTo>
                  <a:pt x="12161" y="1631"/>
                  <a:pt x="12067" y="1473"/>
                  <a:pt x="11972" y="1442"/>
                </a:cubicBezTo>
                <a:lnTo>
                  <a:pt x="9137" y="24"/>
                </a:lnTo>
                <a:cubicBezTo>
                  <a:pt x="9074" y="8"/>
                  <a:pt x="9011" y="0"/>
                  <a:pt x="8956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340" name="Google Shape;11340;p79"/>
          <p:cNvGrpSpPr/>
          <p:nvPr/>
        </p:nvGrpSpPr>
        <p:grpSpPr>
          <a:xfrm>
            <a:off x="3469591" y="3800377"/>
            <a:ext cx="630235" cy="633500"/>
            <a:chOff x="-20173175" y="2787775"/>
            <a:chExt cx="304050" cy="305625"/>
          </a:xfrm>
          <a:solidFill>
            <a:srgbClr val="009447"/>
          </a:solidFill>
        </p:grpSpPr>
        <p:sp>
          <p:nvSpPr>
            <p:cNvPr id="11341" name="Google Shape;11341;p79"/>
            <p:cNvSpPr/>
            <p:nvPr/>
          </p:nvSpPr>
          <p:spPr>
            <a:xfrm>
              <a:off x="-19959725" y="28964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05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42" name="Google Shape;11342;p79"/>
            <p:cNvSpPr/>
            <p:nvPr/>
          </p:nvSpPr>
          <p:spPr>
            <a:xfrm>
              <a:off x="-19941600" y="28602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43" name="Google Shape;11343;p79"/>
            <p:cNvSpPr/>
            <p:nvPr/>
          </p:nvSpPr>
          <p:spPr>
            <a:xfrm>
              <a:off x="-20102275" y="2895675"/>
              <a:ext cx="18125" cy="17375"/>
            </a:xfrm>
            <a:custGeom>
              <a:avLst/>
              <a:gdLst/>
              <a:ahLst/>
              <a:cxnLst/>
              <a:rect l="l" t="t" r="r" b="b"/>
              <a:pathLst>
                <a:path w="725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725" y="537"/>
                    <a:pt x="725" y="348"/>
                  </a:cubicBezTo>
                  <a:cubicBezTo>
                    <a:pt x="725" y="159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44" name="Google Shape;11344;p79"/>
            <p:cNvSpPr/>
            <p:nvPr/>
          </p:nvSpPr>
          <p:spPr>
            <a:xfrm>
              <a:off x="-20120400" y="28602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45" name="Google Shape;11345;p79"/>
            <p:cNvSpPr/>
            <p:nvPr/>
          </p:nvSpPr>
          <p:spPr>
            <a:xfrm>
              <a:off x="-20173175" y="2787775"/>
              <a:ext cx="304050" cy="305625"/>
            </a:xfrm>
            <a:custGeom>
              <a:avLst/>
              <a:gdLst/>
              <a:ahLst/>
              <a:cxnLst/>
              <a:rect l="l" t="t" r="r" b="b"/>
              <a:pathLst>
                <a:path w="12162" h="12225" extrusionOk="0">
                  <a:moveTo>
                    <a:pt x="11437" y="1482"/>
                  </a:moveTo>
                  <a:lnTo>
                    <a:pt x="11437" y="3246"/>
                  </a:lnTo>
                  <a:lnTo>
                    <a:pt x="11406" y="3246"/>
                  </a:lnTo>
                  <a:cubicBezTo>
                    <a:pt x="11406" y="3844"/>
                    <a:pt x="10902" y="4317"/>
                    <a:pt x="10303" y="4317"/>
                  </a:cubicBezTo>
                  <a:cubicBezTo>
                    <a:pt x="10114" y="4317"/>
                    <a:pt x="9957" y="4475"/>
                    <a:pt x="9957" y="4664"/>
                  </a:cubicBezTo>
                  <a:cubicBezTo>
                    <a:pt x="9957" y="5262"/>
                    <a:pt x="9484" y="5735"/>
                    <a:pt x="8885" y="5735"/>
                  </a:cubicBezTo>
                  <a:lnTo>
                    <a:pt x="7121" y="5735"/>
                  </a:lnTo>
                  <a:cubicBezTo>
                    <a:pt x="7279" y="3435"/>
                    <a:pt x="9137" y="1639"/>
                    <a:pt x="11437" y="1482"/>
                  </a:cubicBezTo>
                  <a:close/>
                  <a:moveTo>
                    <a:pt x="663" y="1513"/>
                  </a:moveTo>
                  <a:cubicBezTo>
                    <a:pt x="2962" y="1671"/>
                    <a:pt x="4790" y="3529"/>
                    <a:pt x="4947" y="5766"/>
                  </a:cubicBezTo>
                  <a:lnTo>
                    <a:pt x="3183" y="5766"/>
                  </a:lnTo>
                  <a:cubicBezTo>
                    <a:pt x="2584" y="5766"/>
                    <a:pt x="2143" y="5294"/>
                    <a:pt x="2143" y="4695"/>
                  </a:cubicBezTo>
                  <a:cubicBezTo>
                    <a:pt x="2143" y="4506"/>
                    <a:pt x="1986" y="4348"/>
                    <a:pt x="1765" y="4348"/>
                  </a:cubicBezTo>
                  <a:cubicBezTo>
                    <a:pt x="1198" y="4348"/>
                    <a:pt x="663" y="3876"/>
                    <a:pt x="663" y="3277"/>
                  </a:cubicBezTo>
                  <a:lnTo>
                    <a:pt x="663" y="1513"/>
                  </a:lnTo>
                  <a:close/>
                  <a:moveTo>
                    <a:pt x="6018" y="4317"/>
                  </a:moveTo>
                  <a:cubicBezTo>
                    <a:pt x="6207" y="4317"/>
                    <a:pt x="6365" y="4475"/>
                    <a:pt x="6365" y="4664"/>
                  </a:cubicBezTo>
                  <a:lnTo>
                    <a:pt x="6365" y="8948"/>
                  </a:lnTo>
                  <a:cubicBezTo>
                    <a:pt x="6365" y="9169"/>
                    <a:pt x="6207" y="9326"/>
                    <a:pt x="6018" y="9326"/>
                  </a:cubicBezTo>
                  <a:cubicBezTo>
                    <a:pt x="5829" y="9326"/>
                    <a:pt x="5672" y="9169"/>
                    <a:pt x="5672" y="8948"/>
                  </a:cubicBezTo>
                  <a:lnTo>
                    <a:pt x="5672" y="4664"/>
                  </a:lnTo>
                  <a:cubicBezTo>
                    <a:pt x="5672" y="4475"/>
                    <a:pt x="5829" y="4317"/>
                    <a:pt x="6018" y="4317"/>
                  </a:cubicBezTo>
                  <a:close/>
                  <a:moveTo>
                    <a:pt x="4947" y="6459"/>
                  </a:moveTo>
                  <a:lnTo>
                    <a:pt x="4947" y="8948"/>
                  </a:lnTo>
                  <a:lnTo>
                    <a:pt x="4947" y="11122"/>
                  </a:lnTo>
                  <a:cubicBezTo>
                    <a:pt x="4947" y="11311"/>
                    <a:pt x="4790" y="11469"/>
                    <a:pt x="4601" y="11469"/>
                  </a:cubicBezTo>
                  <a:cubicBezTo>
                    <a:pt x="4412" y="11469"/>
                    <a:pt x="4254" y="11311"/>
                    <a:pt x="4254" y="11122"/>
                  </a:cubicBezTo>
                  <a:cubicBezTo>
                    <a:pt x="4254" y="10838"/>
                    <a:pt x="4128" y="10586"/>
                    <a:pt x="3939" y="10366"/>
                  </a:cubicBezTo>
                  <a:cubicBezTo>
                    <a:pt x="3750" y="10177"/>
                    <a:pt x="3467" y="10051"/>
                    <a:pt x="3183" y="10051"/>
                  </a:cubicBezTo>
                  <a:cubicBezTo>
                    <a:pt x="2175" y="10051"/>
                    <a:pt x="1324" y="9200"/>
                    <a:pt x="1419" y="8161"/>
                  </a:cubicBezTo>
                  <a:cubicBezTo>
                    <a:pt x="1450" y="7215"/>
                    <a:pt x="2332" y="6459"/>
                    <a:pt x="3309" y="6459"/>
                  </a:cubicBezTo>
                  <a:close/>
                  <a:moveTo>
                    <a:pt x="8791" y="6491"/>
                  </a:moveTo>
                  <a:cubicBezTo>
                    <a:pt x="9767" y="6491"/>
                    <a:pt x="10618" y="7215"/>
                    <a:pt x="10681" y="8161"/>
                  </a:cubicBezTo>
                  <a:cubicBezTo>
                    <a:pt x="10713" y="9200"/>
                    <a:pt x="9925" y="10051"/>
                    <a:pt x="8885" y="10051"/>
                  </a:cubicBezTo>
                  <a:cubicBezTo>
                    <a:pt x="8633" y="10051"/>
                    <a:pt x="8350" y="10177"/>
                    <a:pt x="8161" y="10366"/>
                  </a:cubicBezTo>
                  <a:cubicBezTo>
                    <a:pt x="7940" y="10586"/>
                    <a:pt x="7846" y="10838"/>
                    <a:pt x="7846" y="11122"/>
                  </a:cubicBezTo>
                  <a:cubicBezTo>
                    <a:pt x="7846" y="11311"/>
                    <a:pt x="7688" y="11469"/>
                    <a:pt x="7468" y="11469"/>
                  </a:cubicBezTo>
                  <a:cubicBezTo>
                    <a:pt x="7279" y="11469"/>
                    <a:pt x="7121" y="11311"/>
                    <a:pt x="7121" y="11122"/>
                  </a:cubicBezTo>
                  <a:lnTo>
                    <a:pt x="7121" y="8948"/>
                  </a:lnTo>
                  <a:lnTo>
                    <a:pt x="7121" y="6491"/>
                  </a:lnTo>
                  <a:close/>
                  <a:moveTo>
                    <a:pt x="4632" y="1"/>
                  </a:moveTo>
                  <a:cubicBezTo>
                    <a:pt x="4443" y="1"/>
                    <a:pt x="4286" y="158"/>
                    <a:pt x="4286" y="379"/>
                  </a:cubicBezTo>
                  <a:cubicBezTo>
                    <a:pt x="4286" y="568"/>
                    <a:pt x="4443" y="725"/>
                    <a:pt x="4632" y="725"/>
                  </a:cubicBezTo>
                  <a:cubicBezTo>
                    <a:pt x="5231" y="725"/>
                    <a:pt x="5703" y="1230"/>
                    <a:pt x="5703" y="1828"/>
                  </a:cubicBezTo>
                  <a:lnTo>
                    <a:pt x="5703" y="3687"/>
                  </a:lnTo>
                  <a:cubicBezTo>
                    <a:pt x="5546" y="3750"/>
                    <a:pt x="5388" y="3844"/>
                    <a:pt x="5262" y="4002"/>
                  </a:cubicBezTo>
                  <a:cubicBezTo>
                    <a:pt x="4443" y="2112"/>
                    <a:pt x="2553" y="757"/>
                    <a:pt x="348" y="757"/>
                  </a:cubicBezTo>
                  <a:cubicBezTo>
                    <a:pt x="158" y="757"/>
                    <a:pt x="1" y="914"/>
                    <a:pt x="1" y="1135"/>
                  </a:cubicBezTo>
                  <a:lnTo>
                    <a:pt x="1" y="3246"/>
                  </a:lnTo>
                  <a:cubicBezTo>
                    <a:pt x="1" y="4159"/>
                    <a:pt x="663" y="4853"/>
                    <a:pt x="1482" y="5010"/>
                  </a:cubicBezTo>
                  <a:cubicBezTo>
                    <a:pt x="1576" y="5451"/>
                    <a:pt x="1797" y="5798"/>
                    <a:pt x="2112" y="6081"/>
                  </a:cubicBezTo>
                  <a:cubicBezTo>
                    <a:pt x="1324" y="6491"/>
                    <a:pt x="820" y="7215"/>
                    <a:pt x="757" y="8129"/>
                  </a:cubicBezTo>
                  <a:cubicBezTo>
                    <a:pt x="663" y="9547"/>
                    <a:pt x="1797" y="10775"/>
                    <a:pt x="3214" y="10775"/>
                  </a:cubicBezTo>
                  <a:cubicBezTo>
                    <a:pt x="3435" y="10775"/>
                    <a:pt x="3593" y="10965"/>
                    <a:pt x="3593" y="11154"/>
                  </a:cubicBezTo>
                  <a:cubicBezTo>
                    <a:pt x="3593" y="11752"/>
                    <a:pt x="4065" y="12225"/>
                    <a:pt x="4632" y="12225"/>
                  </a:cubicBezTo>
                  <a:cubicBezTo>
                    <a:pt x="5231" y="12225"/>
                    <a:pt x="5703" y="11752"/>
                    <a:pt x="5703" y="11154"/>
                  </a:cubicBezTo>
                  <a:lnTo>
                    <a:pt x="5703" y="10019"/>
                  </a:lnTo>
                  <a:cubicBezTo>
                    <a:pt x="5829" y="10051"/>
                    <a:pt x="5955" y="10082"/>
                    <a:pt x="6050" y="10082"/>
                  </a:cubicBezTo>
                  <a:cubicBezTo>
                    <a:pt x="6176" y="10082"/>
                    <a:pt x="6302" y="10051"/>
                    <a:pt x="6428" y="10019"/>
                  </a:cubicBezTo>
                  <a:lnTo>
                    <a:pt x="6428" y="11154"/>
                  </a:lnTo>
                  <a:cubicBezTo>
                    <a:pt x="6428" y="11752"/>
                    <a:pt x="6901" y="12225"/>
                    <a:pt x="7468" y="12225"/>
                  </a:cubicBezTo>
                  <a:cubicBezTo>
                    <a:pt x="8066" y="12225"/>
                    <a:pt x="8539" y="11752"/>
                    <a:pt x="8539" y="11154"/>
                  </a:cubicBezTo>
                  <a:cubicBezTo>
                    <a:pt x="8539" y="10965"/>
                    <a:pt x="8696" y="10775"/>
                    <a:pt x="8885" y="10775"/>
                  </a:cubicBezTo>
                  <a:cubicBezTo>
                    <a:pt x="10303" y="10775"/>
                    <a:pt x="11469" y="9578"/>
                    <a:pt x="11374" y="8129"/>
                  </a:cubicBezTo>
                  <a:cubicBezTo>
                    <a:pt x="11343" y="7499"/>
                    <a:pt x="11059" y="6869"/>
                    <a:pt x="10555" y="6428"/>
                  </a:cubicBezTo>
                  <a:cubicBezTo>
                    <a:pt x="10398" y="6270"/>
                    <a:pt x="10209" y="6176"/>
                    <a:pt x="10051" y="6081"/>
                  </a:cubicBezTo>
                  <a:cubicBezTo>
                    <a:pt x="10366" y="5798"/>
                    <a:pt x="10587" y="5451"/>
                    <a:pt x="10681" y="5010"/>
                  </a:cubicBezTo>
                  <a:cubicBezTo>
                    <a:pt x="11500" y="4853"/>
                    <a:pt x="12162" y="4159"/>
                    <a:pt x="12162" y="3246"/>
                  </a:cubicBezTo>
                  <a:lnTo>
                    <a:pt x="12162" y="1135"/>
                  </a:lnTo>
                  <a:cubicBezTo>
                    <a:pt x="12130" y="914"/>
                    <a:pt x="11973" y="757"/>
                    <a:pt x="11784" y="757"/>
                  </a:cubicBezTo>
                  <a:cubicBezTo>
                    <a:pt x="9578" y="757"/>
                    <a:pt x="7688" y="2112"/>
                    <a:pt x="6838" y="4002"/>
                  </a:cubicBezTo>
                  <a:cubicBezTo>
                    <a:pt x="6743" y="3876"/>
                    <a:pt x="6585" y="3750"/>
                    <a:pt x="6428" y="3687"/>
                  </a:cubicBezTo>
                  <a:lnTo>
                    <a:pt x="6428" y="1828"/>
                  </a:lnTo>
                  <a:cubicBezTo>
                    <a:pt x="6428" y="1230"/>
                    <a:pt x="6901" y="725"/>
                    <a:pt x="7468" y="725"/>
                  </a:cubicBezTo>
                  <a:cubicBezTo>
                    <a:pt x="7688" y="725"/>
                    <a:pt x="7846" y="568"/>
                    <a:pt x="7846" y="379"/>
                  </a:cubicBezTo>
                  <a:cubicBezTo>
                    <a:pt x="7846" y="158"/>
                    <a:pt x="7688" y="1"/>
                    <a:pt x="7468" y="1"/>
                  </a:cubicBezTo>
                  <a:cubicBezTo>
                    <a:pt x="6995" y="1"/>
                    <a:pt x="6522" y="221"/>
                    <a:pt x="6207" y="568"/>
                  </a:cubicBezTo>
                  <a:cubicBezTo>
                    <a:pt x="6144" y="631"/>
                    <a:pt x="6113" y="694"/>
                    <a:pt x="6050" y="757"/>
                  </a:cubicBezTo>
                  <a:cubicBezTo>
                    <a:pt x="6018" y="694"/>
                    <a:pt x="5955" y="631"/>
                    <a:pt x="5892" y="568"/>
                  </a:cubicBezTo>
                  <a:cubicBezTo>
                    <a:pt x="5546" y="221"/>
                    <a:pt x="5105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46" name="Google Shape;11346;p79"/>
            <p:cNvSpPr/>
            <p:nvPr/>
          </p:nvSpPr>
          <p:spPr>
            <a:xfrm>
              <a:off x="-19977050" y="296735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040" y="726"/>
                  </a:moveTo>
                  <a:cubicBezTo>
                    <a:pt x="1261" y="726"/>
                    <a:pt x="1418" y="883"/>
                    <a:pt x="1418" y="1072"/>
                  </a:cubicBezTo>
                  <a:cubicBezTo>
                    <a:pt x="1418" y="1261"/>
                    <a:pt x="1261" y="1419"/>
                    <a:pt x="1040" y="1419"/>
                  </a:cubicBezTo>
                  <a:cubicBezTo>
                    <a:pt x="851" y="1419"/>
                    <a:pt x="694" y="1261"/>
                    <a:pt x="694" y="1072"/>
                  </a:cubicBezTo>
                  <a:cubicBezTo>
                    <a:pt x="694" y="883"/>
                    <a:pt x="851" y="726"/>
                    <a:pt x="1040" y="726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71"/>
                    <a:pt x="473" y="2143"/>
                    <a:pt x="1040" y="2143"/>
                  </a:cubicBezTo>
                  <a:cubicBezTo>
                    <a:pt x="1639" y="2143"/>
                    <a:pt x="2112" y="1671"/>
                    <a:pt x="2112" y="1072"/>
                  </a:cubicBezTo>
                  <a:cubicBezTo>
                    <a:pt x="2112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47" name="Google Shape;11347;p79"/>
            <p:cNvSpPr/>
            <p:nvPr/>
          </p:nvSpPr>
          <p:spPr>
            <a:xfrm>
              <a:off x="-20119600" y="29673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726"/>
                  </a:moveTo>
                  <a:cubicBezTo>
                    <a:pt x="1229" y="726"/>
                    <a:pt x="1418" y="883"/>
                    <a:pt x="1418" y="1072"/>
                  </a:cubicBezTo>
                  <a:cubicBezTo>
                    <a:pt x="1418" y="1261"/>
                    <a:pt x="1229" y="1419"/>
                    <a:pt x="1040" y="1419"/>
                  </a:cubicBezTo>
                  <a:cubicBezTo>
                    <a:pt x="851" y="1419"/>
                    <a:pt x="693" y="1261"/>
                    <a:pt x="693" y="1072"/>
                  </a:cubicBezTo>
                  <a:cubicBezTo>
                    <a:pt x="693" y="883"/>
                    <a:pt x="851" y="726"/>
                    <a:pt x="1040" y="726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cubicBezTo>
                    <a:pt x="0" y="1639"/>
                    <a:pt x="441" y="2112"/>
                    <a:pt x="1040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48" name="Google Shape;11348;p79"/>
          <p:cNvGrpSpPr/>
          <p:nvPr/>
        </p:nvGrpSpPr>
        <p:grpSpPr>
          <a:xfrm>
            <a:off x="7369570" y="3034086"/>
            <a:ext cx="631841" cy="628628"/>
            <a:chOff x="-18294675" y="2434925"/>
            <a:chExt cx="304825" cy="303275"/>
          </a:xfrm>
          <a:solidFill>
            <a:srgbClr val="009447"/>
          </a:solidFill>
        </p:grpSpPr>
        <p:sp>
          <p:nvSpPr>
            <p:cNvPr id="11349" name="Google Shape;11349;p79"/>
            <p:cNvSpPr/>
            <p:nvPr/>
          </p:nvSpPr>
          <p:spPr>
            <a:xfrm>
              <a:off x="-18294675" y="2434925"/>
              <a:ext cx="304825" cy="303275"/>
            </a:xfrm>
            <a:custGeom>
              <a:avLst/>
              <a:gdLst/>
              <a:ahLst/>
              <a:cxnLst/>
              <a:rect l="l" t="t" r="r" b="b"/>
              <a:pathLst>
                <a:path w="12193" h="12131" extrusionOk="0">
                  <a:moveTo>
                    <a:pt x="1103" y="694"/>
                  </a:moveTo>
                  <a:cubicBezTo>
                    <a:pt x="2363" y="694"/>
                    <a:pt x="3497" y="1450"/>
                    <a:pt x="4033" y="2584"/>
                  </a:cubicBezTo>
                  <a:cubicBezTo>
                    <a:pt x="3434" y="2836"/>
                    <a:pt x="2867" y="3214"/>
                    <a:pt x="2363" y="3687"/>
                  </a:cubicBezTo>
                  <a:lnTo>
                    <a:pt x="2237" y="3813"/>
                  </a:lnTo>
                  <a:cubicBezTo>
                    <a:pt x="1323" y="3214"/>
                    <a:pt x="756" y="2175"/>
                    <a:pt x="756" y="1072"/>
                  </a:cubicBezTo>
                  <a:lnTo>
                    <a:pt x="756" y="694"/>
                  </a:lnTo>
                  <a:close/>
                  <a:moveTo>
                    <a:pt x="11500" y="694"/>
                  </a:moveTo>
                  <a:lnTo>
                    <a:pt x="11500" y="1072"/>
                  </a:lnTo>
                  <a:cubicBezTo>
                    <a:pt x="11500" y="2175"/>
                    <a:pt x="10901" y="3214"/>
                    <a:pt x="9924" y="3813"/>
                  </a:cubicBezTo>
                  <a:cubicBezTo>
                    <a:pt x="9420" y="3277"/>
                    <a:pt x="8822" y="2868"/>
                    <a:pt x="8192" y="2584"/>
                  </a:cubicBezTo>
                  <a:cubicBezTo>
                    <a:pt x="8696" y="1450"/>
                    <a:pt x="9893" y="694"/>
                    <a:pt x="11153" y="694"/>
                  </a:cubicBezTo>
                  <a:close/>
                  <a:moveTo>
                    <a:pt x="2806" y="7389"/>
                  </a:moveTo>
                  <a:cubicBezTo>
                    <a:pt x="2924" y="7389"/>
                    <a:pt x="3043" y="7413"/>
                    <a:pt x="3151" y="7467"/>
                  </a:cubicBezTo>
                  <a:cubicBezTo>
                    <a:pt x="3434" y="7625"/>
                    <a:pt x="3623" y="7908"/>
                    <a:pt x="3623" y="8223"/>
                  </a:cubicBezTo>
                  <a:lnTo>
                    <a:pt x="3623" y="9011"/>
                  </a:lnTo>
                  <a:cubicBezTo>
                    <a:pt x="3182" y="8507"/>
                    <a:pt x="2552" y="8160"/>
                    <a:pt x="1891" y="7940"/>
                  </a:cubicBezTo>
                  <a:lnTo>
                    <a:pt x="2206" y="7625"/>
                  </a:lnTo>
                  <a:cubicBezTo>
                    <a:pt x="2351" y="7480"/>
                    <a:pt x="2578" y="7389"/>
                    <a:pt x="2806" y="7389"/>
                  </a:cubicBezTo>
                  <a:close/>
                  <a:moveTo>
                    <a:pt x="9468" y="7444"/>
                  </a:moveTo>
                  <a:cubicBezTo>
                    <a:pt x="9681" y="7444"/>
                    <a:pt x="9891" y="7528"/>
                    <a:pt x="10050" y="7688"/>
                  </a:cubicBezTo>
                  <a:lnTo>
                    <a:pt x="10365" y="8003"/>
                  </a:lnTo>
                  <a:cubicBezTo>
                    <a:pt x="9672" y="8160"/>
                    <a:pt x="9042" y="8507"/>
                    <a:pt x="8633" y="9043"/>
                  </a:cubicBezTo>
                  <a:lnTo>
                    <a:pt x="8633" y="8255"/>
                  </a:lnTo>
                  <a:cubicBezTo>
                    <a:pt x="8633" y="7940"/>
                    <a:pt x="8790" y="7688"/>
                    <a:pt x="9105" y="7530"/>
                  </a:cubicBezTo>
                  <a:cubicBezTo>
                    <a:pt x="9221" y="7473"/>
                    <a:pt x="9345" y="7444"/>
                    <a:pt x="9468" y="7444"/>
                  </a:cubicBezTo>
                  <a:close/>
                  <a:moveTo>
                    <a:pt x="6112" y="9484"/>
                  </a:moveTo>
                  <a:cubicBezTo>
                    <a:pt x="6270" y="9484"/>
                    <a:pt x="6427" y="9610"/>
                    <a:pt x="6459" y="9736"/>
                  </a:cubicBezTo>
                  <a:lnTo>
                    <a:pt x="6112" y="10145"/>
                  </a:lnTo>
                  <a:lnTo>
                    <a:pt x="5734" y="9736"/>
                  </a:lnTo>
                  <a:cubicBezTo>
                    <a:pt x="5797" y="9578"/>
                    <a:pt x="5955" y="9484"/>
                    <a:pt x="6112" y="9484"/>
                  </a:cubicBezTo>
                  <a:close/>
                  <a:moveTo>
                    <a:pt x="6270" y="2836"/>
                  </a:moveTo>
                  <a:cubicBezTo>
                    <a:pt x="8633" y="2899"/>
                    <a:pt x="10554" y="4884"/>
                    <a:pt x="10743" y="7310"/>
                  </a:cubicBezTo>
                  <a:lnTo>
                    <a:pt x="10554" y="7121"/>
                  </a:lnTo>
                  <a:cubicBezTo>
                    <a:pt x="10258" y="6824"/>
                    <a:pt x="9861" y="6664"/>
                    <a:pt x="9467" y="6664"/>
                  </a:cubicBezTo>
                  <a:cubicBezTo>
                    <a:pt x="9234" y="6664"/>
                    <a:pt x="9001" y="6720"/>
                    <a:pt x="8790" y="6837"/>
                  </a:cubicBezTo>
                  <a:cubicBezTo>
                    <a:pt x="8255" y="7121"/>
                    <a:pt x="7908" y="7625"/>
                    <a:pt x="7908" y="8223"/>
                  </a:cubicBezTo>
                  <a:lnTo>
                    <a:pt x="7908" y="9043"/>
                  </a:lnTo>
                  <a:cubicBezTo>
                    <a:pt x="7908" y="9641"/>
                    <a:pt x="7719" y="10240"/>
                    <a:pt x="7372" y="10744"/>
                  </a:cubicBezTo>
                  <a:cubicBezTo>
                    <a:pt x="7278" y="10870"/>
                    <a:pt x="7215" y="10933"/>
                    <a:pt x="7120" y="11027"/>
                  </a:cubicBezTo>
                  <a:cubicBezTo>
                    <a:pt x="6931" y="11216"/>
                    <a:pt x="6679" y="11342"/>
                    <a:pt x="6490" y="11374"/>
                  </a:cubicBezTo>
                  <a:lnTo>
                    <a:pt x="6490" y="10838"/>
                  </a:lnTo>
                  <a:lnTo>
                    <a:pt x="7120" y="10051"/>
                  </a:lnTo>
                  <a:cubicBezTo>
                    <a:pt x="7152" y="9956"/>
                    <a:pt x="7215" y="9893"/>
                    <a:pt x="7215" y="9799"/>
                  </a:cubicBezTo>
                  <a:cubicBezTo>
                    <a:pt x="7215" y="9200"/>
                    <a:pt x="6742" y="8728"/>
                    <a:pt x="6144" y="8728"/>
                  </a:cubicBezTo>
                  <a:cubicBezTo>
                    <a:pt x="5545" y="8728"/>
                    <a:pt x="5073" y="9200"/>
                    <a:pt x="5073" y="9799"/>
                  </a:cubicBezTo>
                  <a:cubicBezTo>
                    <a:pt x="5073" y="9893"/>
                    <a:pt x="5104" y="9956"/>
                    <a:pt x="5167" y="10051"/>
                  </a:cubicBezTo>
                  <a:lnTo>
                    <a:pt x="5797" y="10838"/>
                  </a:lnTo>
                  <a:lnTo>
                    <a:pt x="5797" y="11374"/>
                  </a:lnTo>
                  <a:cubicBezTo>
                    <a:pt x="5545" y="11311"/>
                    <a:pt x="5356" y="11185"/>
                    <a:pt x="5199" y="11027"/>
                  </a:cubicBezTo>
                  <a:cubicBezTo>
                    <a:pt x="5104" y="10933"/>
                    <a:pt x="5041" y="10838"/>
                    <a:pt x="4947" y="10744"/>
                  </a:cubicBezTo>
                  <a:cubicBezTo>
                    <a:pt x="4600" y="10271"/>
                    <a:pt x="4411" y="9673"/>
                    <a:pt x="4411" y="9043"/>
                  </a:cubicBezTo>
                  <a:lnTo>
                    <a:pt x="4411" y="8223"/>
                  </a:lnTo>
                  <a:cubicBezTo>
                    <a:pt x="4411" y="7625"/>
                    <a:pt x="4096" y="7121"/>
                    <a:pt x="3529" y="6837"/>
                  </a:cubicBezTo>
                  <a:cubicBezTo>
                    <a:pt x="3318" y="6720"/>
                    <a:pt x="3085" y="6664"/>
                    <a:pt x="2852" y="6664"/>
                  </a:cubicBezTo>
                  <a:cubicBezTo>
                    <a:pt x="2458" y="6664"/>
                    <a:pt x="2061" y="6824"/>
                    <a:pt x="1765" y="7121"/>
                  </a:cubicBezTo>
                  <a:lnTo>
                    <a:pt x="1576" y="7310"/>
                  </a:lnTo>
                  <a:cubicBezTo>
                    <a:pt x="1607" y="6270"/>
                    <a:pt x="2017" y="5230"/>
                    <a:pt x="2678" y="4443"/>
                  </a:cubicBezTo>
                  <a:cubicBezTo>
                    <a:pt x="2741" y="4317"/>
                    <a:pt x="2867" y="4254"/>
                    <a:pt x="2962" y="4128"/>
                  </a:cubicBezTo>
                  <a:cubicBezTo>
                    <a:pt x="3466" y="3655"/>
                    <a:pt x="4001" y="3309"/>
                    <a:pt x="4632" y="3057"/>
                  </a:cubicBezTo>
                  <a:cubicBezTo>
                    <a:pt x="5167" y="2899"/>
                    <a:pt x="5703" y="2836"/>
                    <a:pt x="6270" y="2836"/>
                  </a:cubicBezTo>
                  <a:close/>
                  <a:moveTo>
                    <a:pt x="11153" y="1"/>
                  </a:moveTo>
                  <a:cubicBezTo>
                    <a:pt x="10334" y="1"/>
                    <a:pt x="9483" y="253"/>
                    <a:pt x="8822" y="757"/>
                  </a:cubicBezTo>
                  <a:cubicBezTo>
                    <a:pt x="8255" y="1135"/>
                    <a:pt x="7782" y="1733"/>
                    <a:pt x="7530" y="2364"/>
                  </a:cubicBezTo>
                  <a:cubicBezTo>
                    <a:pt x="7120" y="2238"/>
                    <a:pt x="6679" y="2175"/>
                    <a:pt x="6270" y="2175"/>
                  </a:cubicBezTo>
                  <a:cubicBezTo>
                    <a:pt x="5703" y="2175"/>
                    <a:pt x="5199" y="2206"/>
                    <a:pt x="4695" y="2364"/>
                  </a:cubicBezTo>
                  <a:cubicBezTo>
                    <a:pt x="4411" y="1733"/>
                    <a:pt x="3938" y="1166"/>
                    <a:pt x="3371" y="788"/>
                  </a:cubicBezTo>
                  <a:cubicBezTo>
                    <a:pt x="2710" y="253"/>
                    <a:pt x="1891" y="32"/>
                    <a:pt x="1071" y="32"/>
                  </a:cubicBezTo>
                  <a:lnTo>
                    <a:pt x="347" y="32"/>
                  </a:lnTo>
                  <a:cubicBezTo>
                    <a:pt x="158" y="32"/>
                    <a:pt x="0" y="190"/>
                    <a:pt x="0" y="379"/>
                  </a:cubicBezTo>
                  <a:lnTo>
                    <a:pt x="0" y="1103"/>
                  </a:lnTo>
                  <a:cubicBezTo>
                    <a:pt x="0" y="1859"/>
                    <a:pt x="189" y="2553"/>
                    <a:pt x="599" y="3183"/>
                  </a:cubicBezTo>
                  <a:cubicBezTo>
                    <a:pt x="914" y="3655"/>
                    <a:pt x="1292" y="4096"/>
                    <a:pt x="1765" y="4411"/>
                  </a:cubicBezTo>
                  <a:cubicBezTo>
                    <a:pt x="1544" y="4726"/>
                    <a:pt x="1323" y="5073"/>
                    <a:pt x="1166" y="5420"/>
                  </a:cubicBezTo>
                  <a:cubicBezTo>
                    <a:pt x="914" y="6113"/>
                    <a:pt x="756" y="6806"/>
                    <a:pt x="756" y="7562"/>
                  </a:cubicBezTo>
                  <a:lnTo>
                    <a:pt x="756" y="8255"/>
                  </a:lnTo>
                  <a:cubicBezTo>
                    <a:pt x="756" y="8475"/>
                    <a:pt x="914" y="8633"/>
                    <a:pt x="1103" y="8633"/>
                  </a:cubicBezTo>
                  <a:cubicBezTo>
                    <a:pt x="1891" y="8633"/>
                    <a:pt x="2647" y="8980"/>
                    <a:pt x="3119" y="9610"/>
                  </a:cubicBezTo>
                  <a:lnTo>
                    <a:pt x="4316" y="11185"/>
                  </a:lnTo>
                  <a:cubicBezTo>
                    <a:pt x="4411" y="11311"/>
                    <a:pt x="4537" y="11405"/>
                    <a:pt x="4632" y="11531"/>
                  </a:cubicBezTo>
                  <a:cubicBezTo>
                    <a:pt x="5041" y="11941"/>
                    <a:pt x="5545" y="12130"/>
                    <a:pt x="6112" y="12130"/>
                  </a:cubicBezTo>
                  <a:cubicBezTo>
                    <a:pt x="6648" y="12130"/>
                    <a:pt x="7152" y="11941"/>
                    <a:pt x="7561" y="11531"/>
                  </a:cubicBezTo>
                  <a:cubicBezTo>
                    <a:pt x="7687" y="11405"/>
                    <a:pt x="7782" y="11311"/>
                    <a:pt x="7877" y="11185"/>
                  </a:cubicBezTo>
                  <a:lnTo>
                    <a:pt x="9105" y="9610"/>
                  </a:lnTo>
                  <a:cubicBezTo>
                    <a:pt x="9578" y="8980"/>
                    <a:pt x="10302" y="8633"/>
                    <a:pt x="11090" y="8633"/>
                  </a:cubicBezTo>
                  <a:cubicBezTo>
                    <a:pt x="11311" y="8633"/>
                    <a:pt x="11468" y="8475"/>
                    <a:pt x="11468" y="8255"/>
                  </a:cubicBezTo>
                  <a:lnTo>
                    <a:pt x="11468" y="7751"/>
                  </a:lnTo>
                  <a:cubicBezTo>
                    <a:pt x="11468" y="6522"/>
                    <a:pt x="11059" y="5388"/>
                    <a:pt x="10397" y="4411"/>
                  </a:cubicBezTo>
                  <a:cubicBezTo>
                    <a:pt x="10870" y="4096"/>
                    <a:pt x="11311" y="3655"/>
                    <a:pt x="11626" y="3151"/>
                  </a:cubicBezTo>
                  <a:cubicBezTo>
                    <a:pt x="12004" y="2521"/>
                    <a:pt x="12193" y="1796"/>
                    <a:pt x="12193" y="1072"/>
                  </a:cubicBezTo>
                  <a:lnTo>
                    <a:pt x="12193" y="347"/>
                  </a:lnTo>
                  <a:cubicBezTo>
                    <a:pt x="12193" y="158"/>
                    <a:pt x="12035" y="1"/>
                    <a:pt x="11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50" name="Google Shape;11350;p79"/>
            <p:cNvSpPr/>
            <p:nvPr/>
          </p:nvSpPr>
          <p:spPr>
            <a:xfrm>
              <a:off x="-18223800" y="2559575"/>
              <a:ext cx="37050" cy="36850"/>
            </a:xfrm>
            <a:custGeom>
              <a:avLst/>
              <a:gdLst/>
              <a:ahLst/>
              <a:cxnLst/>
              <a:rect l="l" t="t" r="r" b="b"/>
              <a:pathLst>
                <a:path w="1482" h="1474" extrusionOk="0">
                  <a:moveTo>
                    <a:pt x="410" y="0"/>
                  </a:moveTo>
                  <a:cubicBezTo>
                    <a:pt x="324" y="0"/>
                    <a:pt x="237" y="40"/>
                    <a:pt x="158" y="118"/>
                  </a:cubicBezTo>
                  <a:cubicBezTo>
                    <a:pt x="1" y="276"/>
                    <a:pt x="1" y="497"/>
                    <a:pt x="158" y="654"/>
                  </a:cubicBezTo>
                  <a:lnTo>
                    <a:pt x="851" y="1347"/>
                  </a:lnTo>
                  <a:cubicBezTo>
                    <a:pt x="946" y="1442"/>
                    <a:pt x="1009" y="1473"/>
                    <a:pt x="1103" y="1473"/>
                  </a:cubicBezTo>
                  <a:cubicBezTo>
                    <a:pt x="1166" y="1473"/>
                    <a:pt x="1292" y="1442"/>
                    <a:pt x="1324" y="1347"/>
                  </a:cubicBezTo>
                  <a:cubicBezTo>
                    <a:pt x="1481" y="1190"/>
                    <a:pt x="1481" y="1001"/>
                    <a:pt x="1324" y="843"/>
                  </a:cubicBezTo>
                  <a:lnTo>
                    <a:pt x="662" y="118"/>
                  </a:lnTo>
                  <a:cubicBezTo>
                    <a:pt x="584" y="40"/>
                    <a:pt x="497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51" name="Google Shape;11351;p79"/>
            <p:cNvSpPr/>
            <p:nvPr/>
          </p:nvSpPr>
          <p:spPr>
            <a:xfrm>
              <a:off x="-18098550" y="2559575"/>
              <a:ext cx="37825" cy="36850"/>
            </a:xfrm>
            <a:custGeom>
              <a:avLst/>
              <a:gdLst/>
              <a:ahLst/>
              <a:cxnLst/>
              <a:rect l="l" t="t" r="r" b="b"/>
              <a:pathLst>
                <a:path w="1513" h="1474" extrusionOk="0">
                  <a:moveTo>
                    <a:pt x="1103" y="0"/>
                  </a:moveTo>
                  <a:cubicBezTo>
                    <a:pt x="1016" y="0"/>
                    <a:pt x="929" y="40"/>
                    <a:pt x="851" y="118"/>
                  </a:cubicBezTo>
                  <a:lnTo>
                    <a:pt x="158" y="843"/>
                  </a:lnTo>
                  <a:cubicBezTo>
                    <a:pt x="0" y="1001"/>
                    <a:pt x="0" y="1190"/>
                    <a:pt x="158" y="1347"/>
                  </a:cubicBezTo>
                  <a:cubicBezTo>
                    <a:pt x="221" y="1442"/>
                    <a:pt x="315" y="1473"/>
                    <a:pt x="410" y="1473"/>
                  </a:cubicBezTo>
                  <a:cubicBezTo>
                    <a:pt x="504" y="1473"/>
                    <a:pt x="630" y="1442"/>
                    <a:pt x="662" y="1347"/>
                  </a:cubicBezTo>
                  <a:lnTo>
                    <a:pt x="1355" y="623"/>
                  </a:lnTo>
                  <a:cubicBezTo>
                    <a:pt x="1512" y="465"/>
                    <a:pt x="1512" y="276"/>
                    <a:pt x="1355" y="118"/>
                  </a:cubicBezTo>
                  <a:cubicBezTo>
                    <a:pt x="1276" y="40"/>
                    <a:pt x="1189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52" name="Google Shape;11352;p79"/>
          <p:cNvGrpSpPr/>
          <p:nvPr/>
        </p:nvGrpSpPr>
        <p:grpSpPr>
          <a:xfrm>
            <a:off x="7444656" y="3802810"/>
            <a:ext cx="481667" cy="628628"/>
            <a:chOff x="-18258450" y="2809825"/>
            <a:chExt cx="232375" cy="303275"/>
          </a:xfrm>
          <a:solidFill>
            <a:srgbClr val="009447"/>
          </a:solidFill>
        </p:grpSpPr>
        <p:sp>
          <p:nvSpPr>
            <p:cNvPr id="11353" name="Google Shape;11353;p79"/>
            <p:cNvSpPr/>
            <p:nvPr/>
          </p:nvSpPr>
          <p:spPr>
            <a:xfrm>
              <a:off x="-18177325" y="29083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54" name="Google Shape;11354;p79"/>
            <p:cNvSpPr/>
            <p:nvPr/>
          </p:nvSpPr>
          <p:spPr>
            <a:xfrm>
              <a:off x="-18123775" y="29083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55" name="Google Shape;11355;p79"/>
            <p:cNvSpPr/>
            <p:nvPr/>
          </p:nvSpPr>
          <p:spPr>
            <a:xfrm>
              <a:off x="-18258450" y="2809825"/>
              <a:ext cx="232375" cy="303275"/>
            </a:xfrm>
            <a:custGeom>
              <a:avLst/>
              <a:gdLst/>
              <a:ahLst/>
              <a:cxnLst/>
              <a:rect l="l" t="t" r="r" b="b"/>
              <a:pathLst>
                <a:path w="9295" h="12131" extrusionOk="0">
                  <a:moveTo>
                    <a:pt x="4663" y="726"/>
                  </a:moveTo>
                  <a:cubicBezTo>
                    <a:pt x="5640" y="726"/>
                    <a:pt x="6617" y="1387"/>
                    <a:pt x="7373" y="2553"/>
                  </a:cubicBezTo>
                  <a:cubicBezTo>
                    <a:pt x="7121" y="2490"/>
                    <a:pt x="6459" y="2238"/>
                    <a:pt x="6175" y="2175"/>
                  </a:cubicBezTo>
                  <a:cubicBezTo>
                    <a:pt x="6144" y="2159"/>
                    <a:pt x="6097" y="2151"/>
                    <a:pt x="6049" y="2151"/>
                  </a:cubicBezTo>
                  <a:cubicBezTo>
                    <a:pt x="6002" y="2151"/>
                    <a:pt x="5955" y="2159"/>
                    <a:pt x="5923" y="2175"/>
                  </a:cubicBezTo>
                  <a:lnTo>
                    <a:pt x="4663" y="2805"/>
                  </a:lnTo>
                  <a:lnTo>
                    <a:pt x="3403" y="2175"/>
                  </a:lnTo>
                  <a:cubicBezTo>
                    <a:pt x="3356" y="2159"/>
                    <a:pt x="3301" y="2151"/>
                    <a:pt x="3249" y="2151"/>
                  </a:cubicBezTo>
                  <a:cubicBezTo>
                    <a:pt x="3198" y="2151"/>
                    <a:pt x="3151" y="2159"/>
                    <a:pt x="3120" y="2175"/>
                  </a:cubicBezTo>
                  <a:lnTo>
                    <a:pt x="1922" y="2553"/>
                  </a:lnTo>
                  <a:cubicBezTo>
                    <a:pt x="2710" y="1387"/>
                    <a:pt x="3718" y="726"/>
                    <a:pt x="4663" y="726"/>
                  </a:cubicBezTo>
                  <a:close/>
                  <a:moveTo>
                    <a:pt x="6144" y="2868"/>
                  </a:moveTo>
                  <a:lnTo>
                    <a:pt x="6617" y="3025"/>
                  </a:lnTo>
                  <a:cubicBezTo>
                    <a:pt x="7341" y="3908"/>
                    <a:pt x="7404" y="5168"/>
                    <a:pt x="6743" y="6081"/>
                  </a:cubicBezTo>
                  <a:lnTo>
                    <a:pt x="6112" y="6396"/>
                  </a:lnTo>
                  <a:lnTo>
                    <a:pt x="5041" y="5829"/>
                  </a:lnTo>
                  <a:lnTo>
                    <a:pt x="5041" y="5325"/>
                  </a:lnTo>
                  <a:cubicBezTo>
                    <a:pt x="5041" y="5136"/>
                    <a:pt x="4884" y="4979"/>
                    <a:pt x="4695" y="4979"/>
                  </a:cubicBezTo>
                  <a:cubicBezTo>
                    <a:pt x="4506" y="4979"/>
                    <a:pt x="4348" y="5136"/>
                    <a:pt x="4348" y="5325"/>
                  </a:cubicBezTo>
                  <a:lnTo>
                    <a:pt x="4348" y="5829"/>
                  </a:lnTo>
                  <a:lnTo>
                    <a:pt x="3277" y="6396"/>
                  </a:lnTo>
                  <a:lnTo>
                    <a:pt x="2647" y="6081"/>
                  </a:lnTo>
                  <a:cubicBezTo>
                    <a:pt x="1985" y="5136"/>
                    <a:pt x="2048" y="3908"/>
                    <a:pt x="2773" y="3025"/>
                  </a:cubicBezTo>
                  <a:lnTo>
                    <a:pt x="3246" y="2868"/>
                  </a:lnTo>
                  <a:lnTo>
                    <a:pt x="4537" y="3498"/>
                  </a:lnTo>
                  <a:cubicBezTo>
                    <a:pt x="4600" y="3530"/>
                    <a:pt x="4655" y="3545"/>
                    <a:pt x="4707" y="3545"/>
                  </a:cubicBezTo>
                  <a:cubicBezTo>
                    <a:pt x="4758" y="3545"/>
                    <a:pt x="4805" y="3530"/>
                    <a:pt x="4852" y="3498"/>
                  </a:cubicBezTo>
                  <a:lnTo>
                    <a:pt x="6144" y="2868"/>
                  </a:lnTo>
                  <a:close/>
                  <a:moveTo>
                    <a:pt x="7530" y="6459"/>
                  </a:moveTo>
                  <a:lnTo>
                    <a:pt x="8601" y="7027"/>
                  </a:lnTo>
                  <a:cubicBezTo>
                    <a:pt x="8507" y="9641"/>
                    <a:pt x="6932" y="11469"/>
                    <a:pt x="4663" y="11469"/>
                  </a:cubicBezTo>
                  <a:cubicBezTo>
                    <a:pt x="2363" y="11469"/>
                    <a:pt x="788" y="9704"/>
                    <a:pt x="725" y="7027"/>
                  </a:cubicBezTo>
                  <a:lnTo>
                    <a:pt x="1765" y="6459"/>
                  </a:lnTo>
                  <a:lnTo>
                    <a:pt x="2206" y="6648"/>
                  </a:lnTo>
                  <a:lnTo>
                    <a:pt x="3088" y="7090"/>
                  </a:lnTo>
                  <a:cubicBezTo>
                    <a:pt x="3135" y="7105"/>
                    <a:pt x="3190" y="7113"/>
                    <a:pt x="3246" y="7113"/>
                  </a:cubicBezTo>
                  <a:cubicBezTo>
                    <a:pt x="3301" y="7113"/>
                    <a:pt x="3356" y="7105"/>
                    <a:pt x="3403" y="7090"/>
                  </a:cubicBezTo>
                  <a:lnTo>
                    <a:pt x="4663" y="6459"/>
                  </a:lnTo>
                  <a:lnTo>
                    <a:pt x="5923" y="7090"/>
                  </a:lnTo>
                  <a:cubicBezTo>
                    <a:pt x="5971" y="7105"/>
                    <a:pt x="6026" y="7113"/>
                    <a:pt x="6081" y="7113"/>
                  </a:cubicBezTo>
                  <a:cubicBezTo>
                    <a:pt x="6136" y="7113"/>
                    <a:pt x="6191" y="7105"/>
                    <a:pt x="6238" y="7090"/>
                  </a:cubicBezTo>
                  <a:lnTo>
                    <a:pt x="7089" y="6648"/>
                  </a:lnTo>
                  <a:lnTo>
                    <a:pt x="7530" y="6459"/>
                  </a:lnTo>
                  <a:close/>
                  <a:moveTo>
                    <a:pt x="4663" y="1"/>
                  </a:moveTo>
                  <a:cubicBezTo>
                    <a:pt x="3214" y="1"/>
                    <a:pt x="1796" y="1135"/>
                    <a:pt x="883" y="3025"/>
                  </a:cubicBezTo>
                  <a:cubicBezTo>
                    <a:pt x="776" y="3265"/>
                    <a:pt x="939" y="3527"/>
                    <a:pt x="1163" y="3527"/>
                  </a:cubicBezTo>
                  <a:cubicBezTo>
                    <a:pt x="1205" y="3527"/>
                    <a:pt x="1248" y="3518"/>
                    <a:pt x="1292" y="3498"/>
                  </a:cubicBezTo>
                  <a:lnTo>
                    <a:pt x="1702" y="3403"/>
                  </a:lnTo>
                  <a:lnTo>
                    <a:pt x="1702" y="3403"/>
                  </a:lnTo>
                  <a:cubicBezTo>
                    <a:pt x="1387" y="4128"/>
                    <a:pt x="1355" y="4979"/>
                    <a:pt x="1607" y="5766"/>
                  </a:cubicBezTo>
                  <a:lnTo>
                    <a:pt x="221" y="6459"/>
                  </a:lnTo>
                  <a:cubicBezTo>
                    <a:pt x="95" y="6554"/>
                    <a:pt x="1" y="6648"/>
                    <a:pt x="1" y="6774"/>
                  </a:cubicBezTo>
                  <a:cubicBezTo>
                    <a:pt x="1" y="10209"/>
                    <a:pt x="2143" y="12130"/>
                    <a:pt x="4663" y="12130"/>
                  </a:cubicBezTo>
                  <a:cubicBezTo>
                    <a:pt x="7184" y="12130"/>
                    <a:pt x="9294" y="10177"/>
                    <a:pt x="9294" y="6774"/>
                  </a:cubicBezTo>
                  <a:cubicBezTo>
                    <a:pt x="9294" y="6648"/>
                    <a:pt x="9231" y="6554"/>
                    <a:pt x="9105" y="6459"/>
                  </a:cubicBezTo>
                  <a:lnTo>
                    <a:pt x="7688" y="5766"/>
                  </a:lnTo>
                  <a:cubicBezTo>
                    <a:pt x="7971" y="5010"/>
                    <a:pt x="7971" y="4191"/>
                    <a:pt x="7593" y="3403"/>
                  </a:cubicBezTo>
                  <a:lnTo>
                    <a:pt x="7593" y="3403"/>
                  </a:lnTo>
                  <a:lnTo>
                    <a:pt x="8003" y="3498"/>
                  </a:lnTo>
                  <a:cubicBezTo>
                    <a:pt x="8052" y="3518"/>
                    <a:pt x="8099" y="3527"/>
                    <a:pt x="8144" y="3527"/>
                  </a:cubicBezTo>
                  <a:cubicBezTo>
                    <a:pt x="8387" y="3527"/>
                    <a:pt x="8550" y="3265"/>
                    <a:pt x="8444" y="3025"/>
                  </a:cubicBezTo>
                  <a:cubicBezTo>
                    <a:pt x="7530" y="1135"/>
                    <a:pt x="6112" y="1"/>
                    <a:pt x="4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356" name="Google Shape;11356;p79"/>
          <p:cNvSpPr/>
          <p:nvPr/>
        </p:nvSpPr>
        <p:spPr>
          <a:xfrm>
            <a:off x="1942119" y="4592991"/>
            <a:ext cx="628628" cy="633500"/>
          </a:xfrm>
          <a:custGeom>
            <a:avLst/>
            <a:gdLst/>
            <a:ahLst/>
            <a:cxnLst/>
            <a:rect l="l" t="t" r="r" b="b"/>
            <a:pathLst>
              <a:path w="12131" h="12225" extrusionOk="0">
                <a:moveTo>
                  <a:pt x="6050" y="756"/>
                </a:moveTo>
                <a:cubicBezTo>
                  <a:pt x="6239" y="756"/>
                  <a:pt x="6396" y="914"/>
                  <a:pt x="6396" y="1103"/>
                </a:cubicBezTo>
                <a:cubicBezTo>
                  <a:pt x="6396" y="1324"/>
                  <a:pt x="6239" y="1481"/>
                  <a:pt x="6050" y="1481"/>
                </a:cubicBezTo>
                <a:cubicBezTo>
                  <a:pt x="5861" y="1481"/>
                  <a:pt x="5703" y="1324"/>
                  <a:pt x="5703" y="1103"/>
                </a:cubicBezTo>
                <a:cubicBezTo>
                  <a:pt x="5703" y="914"/>
                  <a:pt x="5861" y="756"/>
                  <a:pt x="6050" y="756"/>
                </a:cubicBezTo>
                <a:close/>
                <a:moveTo>
                  <a:pt x="3183" y="2174"/>
                </a:moveTo>
                <a:cubicBezTo>
                  <a:pt x="3372" y="2174"/>
                  <a:pt x="3530" y="2332"/>
                  <a:pt x="3530" y="2521"/>
                </a:cubicBezTo>
                <a:cubicBezTo>
                  <a:pt x="3530" y="2741"/>
                  <a:pt x="3372" y="2899"/>
                  <a:pt x="3183" y="2899"/>
                </a:cubicBezTo>
                <a:cubicBezTo>
                  <a:pt x="2994" y="2899"/>
                  <a:pt x="2836" y="2741"/>
                  <a:pt x="2836" y="2521"/>
                </a:cubicBezTo>
                <a:cubicBezTo>
                  <a:pt x="2836" y="2332"/>
                  <a:pt x="2994" y="2174"/>
                  <a:pt x="3183" y="2174"/>
                </a:cubicBezTo>
                <a:close/>
                <a:moveTo>
                  <a:pt x="8885" y="2174"/>
                </a:moveTo>
                <a:cubicBezTo>
                  <a:pt x="9074" y="2174"/>
                  <a:pt x="9232" y="2332"/>
                  <a:pt x="9232" y="2521"/>
                </a:cubicBezTo>
                <a:cubicBezTo>
                  <a:pt x="9232" y="2741"/>
                  <a:pt x="9074" y="2899"/>
                  <a:pt x="8885" y="2899"/>
                </a:cubicBezTo>
                <a:cubicBezTo>
                  <a:pt x="8696" y="2899"/>
                  <a:pt x="8539" y="2741"/>
                  <a:pt x="8539" y="2521"/>
                </a:cubicBezTo>
                <a:cubicBezTo>
                  <a:pt x="8539" y="2332"/>
                  <a:pt x="8696" y="2174"/>
                  <a:pt x="8885" y="2174"/>
                </a:cubicBezTo>
                <a:close/>
                <a:moveTo>
                  <a:pt x="6050" y="3718"/>
                </a:moveTo>
                <a:cubicBezTo>
                  <a:pt x="6396" y="4033"/>
                  <a:pt x="7153" y="4726"/>
                  <a:pt x="7562" y="5640"/>
                </a:cubicBezTo>
                <a:cubicBezTo>
                  <a:pt x="6869" y="6238"/>
                  <a:pt x="6365" y="6931"/>
                  <a:pt x="6050" y="7814"/>
                </a:cubicBezTo>
                <a:cubicBezTo>
                  <a:pt x="5735" y="6994"/>
                  <a:pt x="5199" y="6238"/>
                  <a:pt x="4569" y="5640"/>
                </a:cubicBezTo>
                <a:cubicBezTo>
                  <a:pt x="4947" y="4726"/>
                  <a:pt x="5703" y="4033"/>
                  <a:pt x="6050" y="3718"/>
                </a:cubicBezTo>
                <a:close/>
                <a:moveTo>
                  <a:pt x="1009" y="5010"/>
                </a:moveTo>
                <a:cubicBezTo>
                  <a:pt x="3561" y="5010"/>
                  <a:pt x="5672" y="7089"/>
                  <a:pt x="5672" y="9704"/>
                </a:cubicBezTo>
                <a:lnTo>
                  <a:pt x="5672" y="10050"/>
                </a:lnTo>
                <a:lnTo>
                  <a:pt x="5294" y="10050"/>
                </a:lnTo>
                <a:cubicBezTo>
                  <a:pt x="2773" y="10050"/>
                  <a:pt x="663" y="7971"/>
                  <a:pt x="663" y="5356"/>
                </a:cubicBezTo>
                <a:lnTo>
                  <a:pt x="663" y="5010"/>
                </a:lnTo>
                <a:close/>
                <a:moveTo>
                  <a:pt x="11406" y="5010"/>
                </a:moveTo>
                <a:lnTo>
                  <a:pt x="11406" y="5356"/>
                </a:lnTo>
                <a:cubicBezTo>
                  <a:pt x="11406" y="7971"/>
                  <a:pt x="9326" y="10050"/>
                  <a:pt x="6775" y="10050"/>
                </a:cubicBezTo>
                <a:lnTo>
                  <a:pt x="6396" y="10050"/>
                </a:lnTo>
                <a:lnTo>
                  <a:pt x="6396" y="9704"/>
                </a:lnTo>
                <a:cubicBezTo>
                  <a:pt x="6396" y="7089"/>
                  <a:pt x="8507" y="5010"/>
                  <a:pt x="11059" y="5010"/>
                </a:cubicBezTo>
                <a:close/>
                <a:moveTo>
                  <a:pt x="7814" y="10649"/>
                </a:moveTo>
                <a:lnTo>
                  <a:pt x="7814" y="10775"/>
                </a:lnTo>
                <a:cubicBezTo>
                  <a:pt x="7814" y="11153"/>
                  <a:pt x="7499" y="11468"/>
                  <a:pt x="7121" y="11468"/>
                </a:cubicBezTo>
                <a:cubicBezTo>
                  <a:pt x="6712" y="11468"/>
                  <a:pt x="6396" y="11153"/>
                  <a:pt x="6396" y="10775"/>
                </a:cubicBezTo>
                <a:cubicBezTo>
                  <a:pt x="6838" y="10775"/>
                  <a:pt x="7247" y="10775"/>
                  <a:pt x="7814" y="10649"/>
                </a:cubicBezTo>
                <a:close/>
                <a:moveTo>
                  <a:pt x="4286" y="10680"/>
                </a:moveTo>
                <a:cubicBezTo>
                  <a:pt x="4884" y="10806"/>
                  <a:pt x="5262" y="10806"/>
                  <a:pt x="5703" y="10806"/>
                </a:cubicBezTo>
                <a:cubicBezTo>
                  <a:pt x="5703" y="11153"/>
                  <a:pt x="5388" y="11500"/>
                  <a:pt x="4979" y="11500"/>
                </a:cubicBezTo>
                <a:cubicBezTo>
                  <a:pt x="4601" y="11500"/>
                  <a:pt x="4286" y="11185"/>
                  <a:pt x="4286" y="10806"/>
                </a:cubicBezTo>
                <a:lnTo>
                  <a:pt x="4286" y="10680"/>
                </a:lnTo>
                <a:close/>
                <a:moveTo>
                  <a:pt x="6050" y="0"/>
                </a:moveTo>
                <a:cubicBezTo>
                  <a:pt x="5451" y="0"/>
                  <a:pt x="4979" y="473"/>
                  <a:pt x="4979" y="1071"/>
                </a:cubicBezTo>
                <a:cubicBezTo>
                  <a:pt x="4979" y="1544"/>
                  <a:pt x="5294" y="1922"/>
                  <a:pt x="5703" y="2080"/>
                </a:cubicBezTo>
                <a:lnTo>
                  <a:pt x="5703" y="3025"/>
                </a:lnTo>
                <a:cubicBezTo>
                  <a:pt x="5357" y="3308"/>
                  <a:pt x="4475" y="4096"/>
                  <a:pt x="3971" y="5167"/>
                </a:cubicBezTo>
                <a:cubicBezTo>
                  <a:pt x="3845" y="5104"/>
                  <a:pt x="3687" y="5010"/>
                  <a:pt x="3561" y="4947"/>
                </a:cubicBezTo>
                <a:lnTo>
                  <a:pt x="3561" y="3529"/>
                </a:lnTo>
                <a:cubicBezTo>
                  <a:pt x="4002" y="3371"/>
                  <a:pt x="4286" y="2962"/>
                  <a:pt x="4286" y="2489"/>
                </a:cubicBezTo>
                <a:cubicBezTo>
                  <a:pt x="4286" y="1891"/>
                  <a:pt x="3813" y="1418"/>
                  <a:pt x="3214" y="1418"/>
                </a:cubicBezTo>
                <a:cubicBezTo>
                  <a:pt x="2616" y="1418"/>
                  <a:pt x="2143" y="1891"/>
                  <a:pt x="2143" y="2489"/>
                </a:cubicBezTo>
                <a:cubicBezTo>
                  <a:pt x="2143" y="2962"/>
                  <a:pt x="2458" y="3371"/>
                  <a:pt x="2868" y="3529"/>
                </a:cubicBezTo>
                <a:lnTo>
                  <a:pt x="2868" y="4632"/>
                </a:lnTo>
                <a:cubicBezTo>
                  <a:pt x="2269" y="4411"/>
                  <a:pt x="1671" y="4316"/>
                  <a:pt x="1041" y="4316"/>
                </a:cubicBezTo>
                <a:lnTo>
                  <a:pt x="348" y="4316"/>
                </a:lnTo>
                <a:cubicBezTo>
                  <a:pt x="158" y="4316"/>
                  <a:pt x="1" y="4474"/>
                  <a:pt x="1" y="4663"/>
                </a:cubicBezTo>
                <a:lnTo>
                  <a:pt x="1" y="5356"/>
                </a:lnTo>
                <a:cubicBezTo>
                  <a:pt x="1" y="6774"/>
                  <a:pt x="537" y="8160"/>
                  <a:pt x="1576" y="9200"/>
                </a:cubicBezTo>
                <a:cubicBezTo>
                  <a:pt x="2143" y="9767"/>
                  <a:pt x="2836" y="10208"/>
                  <a:pt x="3561" y="10491"/>
                </a:cubicBezTo>
                <a:lnTo>
                  <a:pt x="3561" y="10806"/>
                </a:lnTo>
                <a:cubicBezTo>
                  <a:pt x="3561" y="11594"/>
                  <a:pt x="4191" y="12224"/>
                  <a:pt x="4979" y="12224"/>
                </a:cubicBezTo>
                <a:cubicBezTo>
                  <a:pt x="5420" y="12224"/>
                  <a:pt x="5829" y="12035"/>
                  <a:pt x="6050" y="11752"/>
                </a:cubicBezTo>
                <a:cubicBezTo>
                  <a:pt x="6333" y="12067"/>
                  <a:pt x="6680" y="12224"/>
                  <a:pt x="7121" y="12224"/>
                </a:cubicBezTo>
                <a:cubicBezTo>
                  <a:pt x="7909" y="12224"/>
                  <a:pt x="8539" y="11594"/>
                  <a:pt x="8539" y="10806"/>
                </a:cubicBezTo>
                <a:lnTo>
                  <a:pt x="8539" y="10491"/>
                </a:lnTo>
                <a:cubicBezTo>
                  <a:pt x="9295" y="10208"/>
                  <a:pt x="9957" y="9767"/>
                  <a:pt x="10555" y="9200"/>
                </a:cubicBezTo>
                <a:cubicBezTo>
                  <a:pt x="11563" y="8160"/>
                  <a:pt x="12130" y="6837"/>
                  <a:pt x="12130" y="5356"/>
                </a:cubicBezTo>
                <a:lnTo>
                  <a:pt x="12130" y="4663"/>
                </a:lnTo>
                <a:cubicBezTo>
                  <a:pt x="12130" y="4474"/>
                  <a:pt x="11973" y="4316"/>
                  <a:pt x="11752" y="4316"/>
                </a:cubicBezTo>
                <a:lnTo>
                  <a:pt x="11059" y="4316"/>
                </a:lnTo>
                <a:cubicBezTo>
                  <a:pt x="10429" y="4316"/>
                  <a:pt x="9831" y="4411"/>
                  <a:pt x="9232" y="4632"/>
                </a:cubicBezTo>
                <a:lnTo>
                  <a:pt x="9232" y="3529"/>
                </a:lnTo>
                <a:cubicBezTo>
                  <a:pt x="9673" y="3371"/>
                  <a:pt x="9957" y="2962"/>
                  <a:pt x="9957" y="2489"/>
                </a:cubicBezTo>
                <a:cubicBezTo>
                  <a:pt x="9957" y="1891"/>
                  <a:pt x="9484" y="1418"/>
                  <a:pt x="8885" y="1418"/>
                </a:cubicBezTo>
                <a:cubicBezTo>
                  <a:pt x="8287" y="1418"/>
                  <a:pt x="7814" y="1891"/>
                  <a:pt x="7814" y="2489"/>
                </a:cubicBezTo>
                <a:cubicBezTo>
                  <a:pt x="7814" y="2962"/>
                  <a:pt x="8129" y="3371"/>
                  <a:pt x="8539" y="3529"/>
                </a:cubicBezTo>
                <a:lnTo>
                  <a:pt x="8539" y="4947"/>
                </a:lnTo>
                <a:cubicBezTo>
                  <a:pt x="8381" y="5010"/>
                  <a:pt x="8255" y="5104"/>
                  <a:pt x="8129" y="5167"/>
                </a:cubicBezTo>
                <a:cubicBezTo>
                  <a:pt x="7625" y="4096"/>
                  <a:pt x="6775" y="3308"/>
                  <a:pt x="6396" y="3025"/>
                </a:cubicBezTo>
                <a:lnTo>
                  <a:pt x="6396" y="2080"/>
                </a:lnTo>
                <a:cubicBezTo>
                  <a:pt x="6838" y="1922"/>
                  <a:pt x="7121" y="1544"/>
                  <a:pt x="7121" y="1071"/>
                </a:cubicBezTo>
                <a:cubicBezTo>
                  <a:pt x="7121" y="473"/>
                  <a:pt x="6649" y="0"/>
                  <a:pt x="6050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357" name="Google Shape;11357;p79"/>
          <p:cNvGrpSpPr/>
          <p:nvPr/>
        </p:nvGrpSpPr>
        <p:grpSpPr>
          <a:xfrm>
            <a:off x="5058257" y="4593644"/>
            <a:ext cx="553489" cy="631893"/>
            <a:chOff x="-16422500" y="2425450"/>
            <a:chExt cx="267025" cy="304850"/>
          </a:xfrm>
          <a:solidFill>
            <a:srgbClr val="009447"/>
          </a:solidFill>
        </p:grpSpPr>
        <p:sp>
          <p:nvSpPr>
            <p:cNvPr id="11358" name="Google Shape;11358;p79"/>
            <p:cNvSpPr/>
            <p:nvPr/>
          </p:nvSpPr>
          <p:spPr>
            <a:xfrm>
              <a:off x="-16350825" y="25152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59" name="Google Shape;11359;p79"/>
            <p:cNvSpPr/>
            <p:nvPr/>
          </p:nvSpPr>
          <p:spPr>
            <a:xfrm>
              <a:off x="-16245275" y="25152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60" name="Google Shape;11360;p79"/>
            <p:cNvSpPr/>
            <p:nvPr/>
          </p:nvSpPr>
          <p:spPr>
            <a:xfrm>
              <a:off x="-16422500" y="2425450"/>
              <a:ext cx="267025" cy="304850"/>
            </a:xfrm>
            <a:custGeom>
              <a:avLst/>
              <a:gdLst/>
              <a:ahLst/>
              <a:cxnLst/>
              <a:rect l="l" t="t" r="r" b="b"/>
              <a:pathLst>
                <a:path w="10681" h="12194" extrusionOk="0">
                  <a:moveTo>
                    <a:pt x="5325" y="5925"/>
                  </a:moveTo>
                  <a:cubicBezTo>
                    <a:pt x="5482" y="5925"/>
                    <a:pt x="5640" y="6051"/>
                    <a:pt x="5703" y="6177"/>
                  </a:cubicBezTo>
                  <a:lnTo>
                    <a:pt x="5325" y="6586"/>
                  </a:lnTo>
                  <a:lnTo>
                    <a:pt x="4978" y="6177"/>
                  </a:lnTo>
                  <a:cubicBezTo>
                    <a:pt x="5010" y="6019"/>
                    <a:pt x="5167" y="5925"/>
                    <a:pt x="5325" y="5925"/>
                  </a:cubicBezTo>
                  <a:close/>
                  <a:moveTo>
                    <a:pt x="4411" y="5767"/>
                  </a:moveTo>
                  <a:cubicBezTo>
                    <a:pt x="4348" y="5925"/>
                    <a:pt x="4254" y="6114"/>
                    <a:pt x="4254" y="6334"/>
                  </a:cubicBezTo>
                  <a:cubicBezTo>
                    <a:pt x="4254" y="6366"/>
                    <a:pt x="4254" y="6429"/>
                    <a:pt x="4348" y="6523"/>
                  </a:cubicBezTo>
                  <a:lnTo>
                    <a:pt x="4978" y="7311"/>
                  </a:lnTo>
                  <a:cubicBezTo>
                    <a:pt x="4884" y="8004"/>
                    <a:pt x="4317" y="8602"/>
                    <a:pt x="3561" y="8602"/>
                  </a:cubicBezTo>
                  <a:cubicBezTo>
                    <a:pt x="2773" y="8602"/>
                    <a:pt x="2143" y="7972"/>
                    <a:pt x="2143" y="7185"/>
                  </a:cubicBezTo>
                  <a:cubicBezTo>
                    <a:pt x="2143" y="6397"/>
                    <a:pt x="2773" y="5767"/>
                    <a:pt x="3561" y="5767"/>
                  </a:cubicBezTo>
                  <a:close/>
                  <a:moveTo>
                    <a:pt x="7089" y="5735"/>
                  </a:moveTo>
                  <a:cubicBezTo>
                    <a:pt x="7877" y="5735"/>
                    <a:pt x="8507" y="6366"/>
                    <a:pt x="8507" y="7153"/>
                  </a:cubicBezTo>
                  <a:cubicBezTo>
                    <a:pt x="8507" y="7972"/>
                    <a:pt x="7877" y="8602"/>
                    <a:pt x="7089" y="8602"/>
                  </a:cubicBezTo>
                  <a:cubicBezTo>
                    <a:pt x="6365" y="8602"/>
                    <a:pt x="5734" y="8004"/>
                    <a:pt x="5671" y="7311"/>
                  </a:cubicBezTo>
                  <a:lnTo>
                    <a:pt x="6302" y="6523"/>
                  </a:lnTo>
                  <a:cubicBezTo>
                    <a:pt x="6365" y="6429"/>
                    <a:pt x="6396" y="6366"/>
                    <a:pt x="6396" y="6271"/>
                  </a:cubicBezTo>
                  <a:cubicBezTo>
                    <a:pt x="6396" y="6082"/>
                    <a:pt x="6365" y="5893"/>
                    <a:pt x="6239" y="5735"/>
                  </a:cubicBezTo>
                  <a:close/>
                  <a:moveTo>
                    <a:pt x="5317" y="725"/>
                  </a:moveTo>
                  <a:cubicBezTo>
                    <a:pt x="6534" y="725"/>
                    <a:pt x="7685" y="1194"/>
                    <a:pt x="8570" y="2018"/>
                  </a:cubicBezTo>
                  <a:cubicBezTo>
                    <a:pt x="9452" y="2932"/>
                    <a:pt x="9988" y="4129"/>
                    <a:pt x="9988" y="5389"/>
                  </a:cubicBezTo>
                  <a:lnTo>
                    <a:pt x="9988" y="8256"/>
                  </a:lnTo>
                  <a:cubicBezTo>
                    <a:pt x="9988" y="8854"/>
                    <a:pt x="9515" y="9327"/>
                    <a:pt x="8916" y="9327"/>
                  </a:cubicBezTo>
                  <a:lnTo>
                    <a:pt x="8570" y="9327"/>
                  </a:lnTo>
                  <a:lnTo>
                    <a:pt x="8570" y="8760"/>
                  </a:lnTo>
                  <a:cubicBezTo>
                    <a:pt x="9043" y="8350"/>
                    <a:pt x="9263" y="7783"/>
                    <a:pt x="9263" y="7153"/>
                  </a:cubicBezTo>
                  <a:cubicBezTo>
                    <a:pt x="9263" y="5956"/>
                    <a:pt x="8318" y="5011"/>
                    <a:pt x="7152" y="5011"/>
                  </a:cubicBezTo>
                  <a:lnTo>
                    <a:pt x="3561" y="5011"/>
                  </a:lnTo>
                  <a:cubicBezTo>
                    <a:pt x="2363" y="5011"/>
                    <a:pt x="1418" y="5956"/>
                    <a:pt x="1418" y="7153"/>
                  </a:cubicBezTo>
                  <a:cubicBezTo>
                    <a:pt x="1418" y="7783"/>
                    <a:pt x="1702" y="8319"/>
                    <a:pt x="2143" y="8760"/>
                  </a:cubicBezTo>
                  <a:lnTo>
                    <a:pt x="2143" y="9327"/>
                  </a:lnTo>
                  <a:lnTo>
                    <a:pt x="1796" y="9327"/>
                  </a:lnTo>
                  <a:cubicBezTo>
                    <a:pt x="1198" y="9327"/>
                    <a:pt x="725" y="8854"/>
                    <a:pt x="725" y="8256"/>
                  </a:cubicBezTo>
                  <a:lnTo>
                    <a:pt x="725" y="5609"/>
                  </a:lnTo>
                  <a:cubicBezTo>
                    <a:pt x="725" y="3026"/>
                    <a:pt x="2742" y="821"/>
                    <a:pt x="5199" y="726"/>
                  </a:cubicBezTo>
                  <a:cubicBezTo>
                    <a:pt x="5238" y="725"/>
                    <a:pt x="5278" y="725"/>
                    <a:pt x="5317" y="725"/>
                  </a:cubicBezTo>
                  <a:close/>
                  <a:moveTo>
                    <a:pt x="5325" y="8382"/>
                  </a:moveTo>
                  <a:cubicBezTo>
                    <a:pt x="5577" y="8760"/>
                    <a:pt x="5955" y="9043"/>
                    <a:pt x="6396" y="9201"/>
                  </a:cubicBezTo>
                  <a:lnTo>
                    <a:pt x="6396" y="9674"/>
                  </a:lnTo>
                  <a:cubicBezTo>
                    <a:pt x="6081" y="9894"/>
                    <a:pt x="5734" y="10020"/>
                    <a:pt x="5325" y="10020"/>
                  </a:cubicBezTo>
                  <a:cubicBezTo>
                    <a:pt x="4947" y="10020"/>
                    <a:pt x="4569" y="9894"/>
                    <a:pt x="4254" y="9674"/>
                  </a:cubicBezTo>
                  <a:lnTo>
                    <a:pt x="4254" y="9201"/>
                  </a:lnTo>
                  <a:cubicBezTo>
                    <a:pt x="4695" y="9043"/>
                    <a:pt x="5104" y="8728"/>
                    <a:pt x="5325" y="8382"/>
                  </a:cubicBezTo>
                  <a:close/>
                  <a:moveTo>
                    <a:pt x="2836" y="9201"/>
                  </a:moveTo>
                  <a:cubicBezTo>
                    <a:pt x="3088" y="9264"/>
                    <a:pt x="3309" y="9327"/>
                    <a:pt x="3561" y="9327"/>
                  </a:cubicBezTo>
                  <a:lnTo>
                    <a:pt x="3561" y="11406"/>
                  </a:lnTo>
                  <a:cubicBezTo>
                    <a:pt x="3151" y="11249"/>
                    <a:pt x="2836" y="10839"/>
                    <a:pt x="2836" y="10367"/>
                  </a:cubicBezTo>
                  <a:lnTo>
                    <a:pt x="2836" y="9201"/>
                  </a:lnTo>
                  <a:close/>
                  <a:moveTo>
                    <a:pt x="7814" y="9201"/>
                  </a:moveTo>
                  <a:lnTo>
                    <a:pt x="7814" y="10367"/>
                  </a:lnTo>
                  <a:cubicBezTo>
                    <a:pt x="7814" y="10839"/>
                    <a:pt x="7499" y="11249"/>
                    <a:pt x="7089" y="11406"/>
                  </a:cubicBezTo>
                  <a:lnTo>
                    <a:pt x="7089" y="9327"/>
                  </a:lnTo>
                  <a:cubicBezTo>
                    <a:pt x="7341" y="9327"/>
                    <a:pt x="7562" y="9264"/>
                    <a:pt x="7814" y="9201"/>
                  </a:cubicBezTo>
                  <a:close/>
                  <a:moveTo>
                    <a:pt x="5317" y="0"/>
                  </a:moveTo>
                  <a:cubicBezTo>
                    <a:pt x="5278" y="0"/>
                    <a:pt x="5238" y="1"/>
                    <a:pt x="5199" y="2"/>
                  </a:cubicBezTo>
                  <a:cubicBezTo>
                    <a:pt x="3781" y="65"/>
                    <a:pt x="2489" y="695"/>
                    <a:pt x="1513" y="1766"/>
                  </a:cubicBezTo>
                  <a:cubicBezTo>
                    <a:pt x="568" y="2806"/>
                    <a:pt x="1" y="4160"/>
                    <a:pt x="1" y="5609"/>
                  </a:cubicBezTo>
                  <a:lnTo>
                    <a:pt x="1" y="8256"/>
                  </a:lnTo>
                  <a:cubicBezTo>
                    <a:pt x="1" y="9233"/>
                    <a:pt x="788" y="10020"/>
                    <a:pt x="1796" y="10020"/>
                  </a:cubicBezTo>
                  <a:lnTo>
                    <a:pt x="2143" y="10020"/>
                  </a:lnTo>
                  <a:lnTo>
                    <a:pt x="2143" y="10367"/>
                  </a:lnTo>
                  <a:cubicBezTo>
                    <a:pt x="2143" y="10839"/>
                    <a:pt x="2332" y="11312"/>
                    <a:pt x="2647" y="11627"/>
                  </a:cubicBezTo>
                  <a:cubicBezTo>
                    <a:pt x="2994" y="12005"/>
                    <a:pt x="3435" y="12194"/>
                    <a:pt x="3907" y="12194"/>
                  </a:cubicBezTo>
                  <a:cubicBezTo>
                    <a:pt x="4096" y="12194"/>
                    <a:pt x="4254" y="12036"/>
                    <a:pt x="4254" y="11847"/>
                  </a:cubicBezTo>
                  <a:lnTo>
                    <a:pt x="4254" y="10493"/>
                  </a:lnTo>
                  <a:cubicBezTo>
                    <a:pt x="4569" y="10650"/>
                    <a:pt x="4978" y="10713"/>
                    <a:pt x="5325" y="10713"/>
                  </a:cubicBezTo>
                  <a:cubicBezTo>
                    <a:pt x="5703" y="10713"/>
                    <a:pt x="6081" y="10650"/>
                    <a:pt x="6396" y="10493"/>
                  </a:cubicBezTo>
                  <a:lnTo>
                    <a:pt x="6396" y="11847"/>
                  </a:lnTo>
                  <a:cubicBezTo>
                    <a:pt x="6396" y="12036"/>
                    <a:pt x="6554" y="12194"/>
                    <a:pt x="6743" y="12194"/>
                  </a:cubicBezTo>
                  <a:cubicBezTo>
                    <a:pt x="7215" y="12194"/>
                    <a:pt x="7656" y="12005"/>
                    <a:pt x="8003" y="11627"/>
                  </a:cubicBezTo>
                  <a:cubicBezTo>
                    <a:pt x="8381" y="11280"/>
                    <a:pt x="8538" y="10839"/>
                    <a:pt x="8538" y="10367"/>
                  </a:cubicBezTo>
                  <a:lnTo>
                    <a:pt x="8538" y="10020"/>
                  </a:lnTo>
                  <a:lnTo>
                    <a:pt x="8885" y="10020"/>
                  </a:lnTo>
                  <a:cubicBezTo>
                    <a:pt x="9862" y="10020"/>
                    <a:pt x="10649" y="9233"/>
                    <a:pt x="10649" y="8256"/>
                  </a:cubicBezTo>
                  <a:lnTo>
                    <a:pt x="10649" y="5420"/>
                  </a:lnTo>
                  <a:cubicBezTo>
                    <a:pt x="10681" y="4664"/>
                    <a:pt x="10523" y="3908"/>
                    <a:pt x="10240" y="3247"/>
                  </a:cubicBezTo>
                  <a:cubicBezTo>
                    <a:pt x="9988" y="2585"/>
                    <a:pt x="9578" y="2018"/>
                    <a:pt x="9074" y="1514"/>
                  </a:cubicBezTo>
                  <a:cubicBezTo>
                    <a:pt x="8033" y="534"/>
                    <a:pt x="6694" y="0"/>
                    <a:pt x="5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61" name="Google Shape;11361;p79"/>
          <p:cNvGrpSpPr/>
          <p:nvPr/>
        </p:nvGrpSpPr>
        <p:grpSpPr>
          <a:xfrm>
            <a:off x="8128604" y="4594451"/>
            <a:ext cx="631893" cy="630235"/>
            <a:chOff x="-16442200" y="2801175"/>
            <a:chExt cx="304850" cy="304050"/>
          </a:xfrm>
          <a:solidFill>
            <a:srgbClr val="009447"/>
          </a:solidFill>
        </p:grpSpPr>
        <p:sp>
          <p:nvSpPr>
            <p:cNvPr id="11362" name="Google Shape;11362;p79"/>
            <p:cNvSpPr/>
            <p:nvPr/>
          </p:nvSpPr>
          <p:spPr>
            <a:xfrm>
              <a:off x="-16369725" y="2942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63" name="Google Shape;11363;p79"/>
            <p:cNvSpPr/>
            <p:nvPr/>
          </p:nvSpPr>
          <p:spPr>
            <a:xfrm>
              <a:off x="-16442200" y="2801175"/>
              <a:ext cx="304850" cy="304050"/>
            </a:xfrm>
            <a:custGeom>
              <a:avLst/>
              <a:gdLst/>
              <a:ahLst/>
              <a:cxnLst/>
              <a:rect l="l" t="t" r="r" b="b"/>
              <a:pathLst>
                <a:path w="12194" h="12162" extrusionOk="0">
                  <a:moveTo>
                    <a:pt x="7940" y="694"/>
                  </a:moveTo>
                  <a:cubicBezTo>
                    <a:pt x="8255" y="694"/>
                    <a:pt x="8539" y="914"/>
                    <a:pt x="8602" y="1229"/>
                  </a:cubicBezTo>
                  <a:cubicBezTo>
                    <a:pt x="8633" y="1324"/>
                    <a:pt x="8728" y="1418"/>
                    <a:pt x="8854" y="1450"/>
                  </a:cubicBezTo>
                  <a:cubicBezTo>
                    <a:pt x="9169" y="1544"/>
                    <a:pt x="9358" y="1796"/>
                    <a:pt x="9358" y="2111"/>
                  </a:cubicBezTo>
                  <a:cubicBezTo>
                    <a:pt x="9358" y="2426"/>
                    <a:pt x="9169" y="2710"/>
                    <a:pt x="8854" y="2804"/>
                  </a:cubicBezTo>
                  <a:cubicBezTo>
                    <a:pt x="8728" y="2836"/>
                    <a:pt x="8633" y="2899"/>
                    <a:pt x="8602" y="3025"/>
                  </a:cubicBezTo>
                  <a:cubicBezTo>
                    <a:pt x="8539" y="3340"/>
                    <a:pt x="8255" y="3529"/>
                    <a:pt x="7940" y="3529"/>
                  </a:cubicBezTo>
                  <a:cubicBezTo>
                    <a:pt x="7625" y="3529"/>
                    <a:pt x="7373" y="3340"/>
                    <a:pt x="7279" y="3056"/>
                  </a:cubicBezTo>
                  <a:cubicBezTo>
                    <a:pt x="7216" y="2899"/>
                    <a:pt x="7058" y="2836"/>
                    <a:pt x="6901" y="2836"/>
                  </a:cubicBezTo>
                  <a:lnTo>
                    <a:pt x="6806" y="2836"/>
                  </a:lnTo>
                  <a:cubicBezTo>
                    <a:pt x="6649" y="2836"/>
                    <a:pt x="6522" y="2899"/>
                    <a:pt x="6428" y="3056"/>
                  </a:cubicBezTo>
                  <a:cubicBezTo>
                    <a:pt x="6333" y="3340"/>
                    <a:pt x="6081" y="3529"/>
                    <a:pt x="5766" y="3529"/>
                  </a:cubicBezTo>
                  <a:cubicBezTo>
                    <a:pt x="5451" y="3529"/>
                    <a:pt x="5231" y="3340"/>
                    <a:pt x="5105" y="3056"/>
                  </a:cubicBezTo>
                  <a:cubicBezTo>
                    <a:pt x="5073" y="2899"/>
                    <a:pt x="4916" y="2836"/>
                    <a:pt x="4758" y="2836"/>
                  </a:cubicBezTo>
                  <a:lnTo>
                    <a:pt x="4632" y="2836"/>
                  </a:lnTo>
                  <a:cubicBezTo>
                    <a:pt x="4475" y="2836"/>
                    <a:pt x="4349" y="2899"/>
                    <a:pt x="4254" y="3056"/>
                  </a:cubicBezTo>
                  <a:cubicBezTo>
                    <a:pt x="4191" y="3340"/>
                    <a:pt x="3908" y="3529"/>
                    <a:pt x="3593" y="3529"/>
                  </a:cubicBezTo>
                  <a:cubicBezTo>
                    <a:pt x="3277" y="3529"/>
                    <a:pt x="2994" y="3340"/>
                    <a:pt x="2931" y="3025"/>
                  </a:cubicBezTo>
                  <a:cubicBezTo>
                    <a:pt x="2899" y="2899"/>
                    <a:pt x="2805" y="2836"/>
                    <a:pt x="2679" y="2804"/>
                  </a:cubicBezTo>
                  <a:cubicBezTo>
                    <a:pt x="2395" y="2710"/>
                    <a:pt x="2175" y="2426"/>
                    <a:pt x="2175" y="2111"/>
                  </a:cubicBezTo>
                  <a:cubicBezTo>
                    <a:pt x="2175" y="1796"/>
                    <a:pt x="2395" y="1544"/>
                    <a:pt x="2679" y="1450"/>
                  </a:cubicBezTo>
                  <a:cubicBezTo>
                    <a:pt x="2805" y="1418"/>
                    <a:pt x="2899" y="1324"/>
                    <a:pt x="2931" y="1229"/>
                  </a:cubicBezTo>
                  <a:cubicBezTo>
                    <a:pt x="2994" y="914"/>
                    <a:pt x="3277" y="694"/>
                    <a:pt x="3593" y="694"/>
                  </a:cubicBezTo>
                  <a:cubicBezTo>
                    <a:pt x="3908" y="694"/>
                    <a:pt x="4160" y="914"/>
                    <a:pt x="4254" y="1166"/>
                  </a:cubicBezTo>
                  <a:cubicBezTo>
                    <a:pt x="4317" y="1324"/>
                    <a:pt x="4475" y="1418"/>
                    <a:pt x="4632" y="1418"/>
                  </a:cubicBezTo>
                  <a:lnTo>
                    <a:pt x="4758" y="1418"/>
                  </a:lnTo>
                  <a:cubicBezTo>
                    <a:pt x="4916" y="1418"/>
                    <a:pt x="5010" y="1324"/>
                    <a:pt x="5105" y="1166"/>
                  </a:cubicBezTo>
                  <a:cubicBezTo>
                    <a:pt x="5231" y="914"/>
                    <a:pt x="5451" y="694"/>
                    <a:pt x="5766" y="694"/>
                  </a:cubicBezTo>
                  <a:cubicBezTo>
                    <a:pt x="6081" y="694"/>
                    <a:pt x="6333" y="914"/>
                    <a:pt x="6428" y="1166"/>
                  </a:cubicBezTo>
                  <a:cubicBezTo>
                    <a:pt x="6491" y="1324"/>
                    <a:pt x="6649" y="1418"/>
                    <a:pt x="6806" y="1418"/>
                  </a:cubicBezTo>
                  <a:lnTo>
                    <a:pt x="6901" y="1418"/>
                  </a:lnTo>
                  <a:cubicBezTo>
                    <a:pt x="7058" y="1418"/>
                    <a:pt x="7184" y="1324"/>
                    <a:pt x="7279" y="1166"/>
                  </a:cubicBezTo>
                  <a:cubicBezTo>
                    <a:pt x="7373" y="914"/>
                    <a:pt x="7625" y="694"/>
                    <a:pt x="7940" y="694"/>
                  </a:cubicBezTo>
                  <a:close/>
                  <a:moveTo>
                    <a:pt x="6459" y="4065"/>
                  </a:moveTo>
                  <a:cubicBezTo>
                    <a:pt x="6522" y="4128"/>
                    <a:pt x="7184" y="4632"/>
                    <a:pt x="7184" y="5671"/>
                  </a:cubicBezTo>
                  <a:cubicBezTo>
                    <a:pt x="7184" y="6207"/>
                    <a:pt x="6995" y="6711"/>
                    <a:pt x="6585" y="7120"/>
                  </a:cubicBezTo>
                  <a:cubicBezTo>
                    <a:pt x="6428" y="7120"/>
                    <a:pt x="6270" y="7089"/>
                    <a:pt x="6081" y="7089"/>
                  </a:cubicBezTo>
                  <a:cubicBezTo>
                    <a:pt x="5798" y="7089"/>
                    <a:pt x="5514" y="7120"/>
                    <a:pt x="5294" y="7152"/>
                  </a:cubicBezTo>
                  <a:cubicBezTo>
                    <a:pt x="5577" y="6711"/>
                    <a:pt x="5735" y="6175"/>
                    <a:pt x="5735" y="5608"/>
                  </a:cubicBezTo>
                  <a:cubicBezTo>
                    <a:pt x="5735" y="5104"/>
                    <a:pt x="5577" y="4569"/>
                    <a:pt x="5294" y="4128"/>
                  </a:cubicBezTo>
                  <a:lnTo>
                    <a:pt x="5294" y="4128"/>
                  </a:lnTo>
                  <a:cubicBezTo>
                    <a:pt x="5420" y="4159"/>
                    <a:pt x="5577" y="4191"/>
                    <a:pt x="5735" y="4191"/>
                  </a:cubicBezTo>
                  <a:cubicBezTo>
                    <a:pt x="5792" y="4205"/>
                    <a:pt x="5848" y="4211"/>
                    <a:pt x="5905" y="4211"/>
                  </a:cubicBezTo>
                  <a:cubicBezTo>
                    <a:pt x="6099" y="4211"/>
                    <a:pt x="6289" y="4138"/>
                    <a:pt x="6459" y="4065"/>
                  </a:cubicBezTo>
                  <a:close/>
                  <a:moveTo>
                    <a:pt x="8602" y="4065"/>
                  </a:moveTo>
                  <a:cubicBezTo>
                    <a:pt x="8633" y="4128"/>
                    <a:pt x="9295" y="4632"/>
                    <a:pt x="9295" y="5671"/>
                  </a:cubicBezTo>
                  <a:cubicBezTo>
                    <a:pt x="9295" y="6459"/>
                    <a:pt x="9043" y="7404"/>
                    <a:pt x="8287" y="7751"/>
                  </a:cubicBezTo>
                  <a:cubicBezTo>
                    <a:pt x="8003" y="7562"/>
                    <a:pt x="7688" y="7404"/>
                    <a:pt x="7373" y="7310"/>
                  </a:cubicBezTo>
                  <a:cubicBezTo>
                    <a:pt x="7751" y="6837"/>
                    <a:pt x="7909" y="6270"/>
                    <a:pt x="7909" y="5671"/>
                  </a:cubicBezTo>
                  <a:cubicBezTo>
                    <a:pt x="7877" y="5167"/>
                    <a:pt x="7720" y="4632"/>
                    <a:pt x="7468" y="4159"/>
                  </a:cubicBezTo>
                  <a:lnTo>
                    <a:pt x="7468" y="4159"/>
                  </a:lnTo>
                  <a:cubicBezTo>
                    <a:pt x="7619" y="4209"/>
                    <a:pt x="7775" y="4235"/>
                    <a:pt x="7930" y="4235"/>
                  </a:cubicBezTo>
                  <a:cubicBezTo>
                    <a:pt x="8163" y="4235"/>
                    <a:pt x="8394" y="4178"/>
                    <a:pt x="8602" y="4065"/>
                  </a:cubicBezTo>
                  <a:close/>
                  <a:moveTo>
                    <a:pt x="9894" y="2710"/>
                  </a:moveTo>
                  <a:cubicBezTo>
                    <a:pt x="10870" y="3371"/>
                    <a:pt x="11469" y="4474"/>
                    <a:pt x="11469" y="5671"/>
                  </a:cubicBezTo>
                  <a:cubicBezTo>
                    <a:pt x="11469" y="7367"/>
                    <a:pt x="9957" y="9278"/>
                    <a:pt x="8454" y="9278"/>
                  </a:cubicBezTo>
                  <a:cubicBezTo>
                    <a:pt x="8141" y="9278"/>
                    <a:pt x="7829" y="9195"/>
                    <a:pt x="7531" y="9011"/>
                  </a:cubicBezTo>
                  <a:lnTo>
                    <a:pt x="7405" y="8948"/>
                  </a:lnTo>
                  <a:cubicBezTo>
                    <a:pt x="7011" y="8648"/>
                    <a:pt x="6562" y="8499"/>
                    <a:pt x="6117" y="8499"/>
                  </a:cubicBezTo>
                  <a:cubicBezTo>
                    <a:pt x="5672" y="8499"/>
                    <a:pt x="5231" y="8648"/>
                    <a:pt x="4853" y="8948"/>
                  </a:cubicBezTo>
                  <a:cubicBezTo>
                    <a:pt x="4601" y="9137"/>
                    <a:pt x="4309" y="9231"/>
                    <a:pt x="4018" y="9231"/>
                  </a:cubicBezTo>
                  <a:cubicBezTo>
                    <a:pt x="3726" y="9231"/>
                    <a:pt x="3435" y="9137"/>
                    <a:pt x="3183" y="8948"/>
                  </a:cubicBezTo>
                  <a:cubicBezTo>
                    <a:pt x="2789" y="8622"/>
                    <a:pt x="2329" y="8464"/>
                    <a:pt x="1870" y="8464"/>
                  </a:cubicBezTo>
                  <a:cubicBezTo>
                    <a:pt x="1486" y="8464"/>
                    <a:pt x="1102" y="8575"/>
                    <a:pt x="757" y="8790"/>
                  </a:cubicBezTo>
                  <a:lnTo>
                    <a:pt x="757" y="7940"/>
                  </a:lnTo>
                  <a:cubicBezTo>
                    <a:pt x="1080" y="7815"/>
                    <a:pt x="1423" y="7752"/>
                    <a:pt x="1769" y="7752"/>
                  </a:cubicBezTo>
                  <a:cubicBezTo>
                    <a:pt x="2469" y="7752"/>
                    <a:pt x="3180" y="8011"/>
                    <a:pt x="3750" y="8538"/>
                  </a:cubicBezTo>
                  <a:cubicBezTo>
                    <a:pt x="3813" y="8601"/>
                    <a:pt x="3900" y="8633"/>
                    <a:pt x="3986" y="8633"/>
                  </a:cubicBezTo>
                  <a:cubicBezTo>
                    <a:pt x="4073" y="8633"/>
                    <a:pt x="4160" y="8601"/>
                    <a:pt x="4223" y="8538"/>
                  </a:cubicBezTo>
                  <a:cubicBezTo>
                    <a:pt x="4724" y="8069"/>
                    <a:pt x="5416" y="7833"/>
                    <a:pt x="6124" y="7833"/>
                  </a:cubicBezTo>
                  <a:cubicBezTo>
                    <a:pt x="6796" y="7833"/>
                    <a:pt x="7483" y="8046"/>
                    <a:pt x="8035" y="8475"/>
                  </a:cubicBezTo>
                  <a:cubicBezTo>
                    <a:pt x="8090" y="8512"/>
                    <a:pt x="8167" y="8527"/>
                    <a:pt x="8234" y="8527"/>
                  </a:cubicBezTo>
                  <a:cubicBezTo>
                    <a:pt x="8281" y="8527"/>
                    <a:pt x="8324" y="8520"/>
                    <a:pt x="8350" y="8507"/>
                  </a:cubicBezTo>
                  <a:cubicBezTo>
                    <a:pt x="8917" y="8318"/>
                    <a:pt x="9358" y="7908"/>
                    <a:pt x="9673" y="7373"/>
                  </a:cubicBezTo>
                  <a:cubicBezTo>
                    <a:pt x="9894" y="6900"/>
                    <a:pt x="10051" y="6301"/>
                    <a:pt x="10051" y="5671"/>
                  </a:cubicBezTo>
                  <a:cubicBezTo>
                    <a:pt x="10051" y="4884"/>
                    <a:pt x="9736" y="4128"/>
                    <a:pt x="9137" y="3560"/>
                  </a:cubicBezTo>
                  <a:lnTo>
                    <a:pt x="9106" y="3529"/>
                  </a:lnTo>
                  <a:cubicBezTo>
                    <a:pt x="9137" y="3497"/>
                    <a:pt x="9200" y="3403"/>
                    <a:pt x="9200" y="3371"/>
                  </a:cubicBezTo>
                  <a:cubicBezTo>
                    <a:pt x="9515" y="3214"/>
                    <a:pt x="9736" y="2993"/>
                    <a:pt x="9894" y="2710"/>
                  </a:cubicBezTo>
                  <a:close/>
                  <a:moveTo>
                    <a:pt x="11500" y="8034"/>
                  </a:moveTo>
                  <a:lnTo>
                    <a:pt x="11500" y="11468"/>
                  </a:lnTo>
                  <a:lnTo>
                    <a:pt x="726" y="11468"/>
                  </a:lnTo>
                  <a:lnTo>
                    <a:pt x="726" y="11405"/>
                  </a:lnTo>
                  <a:lnTo>
                    <a:pt x="726" y="9672"/>
                  </a:lnTo>
                  <a:cubicBezTo>
                    <a:pt x="789" y="9641"/>
                    <a:pt x="883" y="9578"/>
                    <a:pt x="946" y="9515"/>
                  </a:cubicBezTo>
                  <a:cubicBezTo>
                    <a:pt x="1214" y="9326"/>
                    <a:pt x="1521" y="9231"/>
                    <a:pt x="1824" y="9231"/>
                  </a:cubicBezTo>
                  <a:cubicBezTo>
                    <a:pt x="2128" y="9231"/>
                    <a:pt x="2427" y="9326"/>
                    <a:pt x="2679" y="9515"/>
                  </a:cubicBezTo>
                  <a:cubicBezTo>
                    <a:pt x="3073" y="9830"/>
                    <a:pt x="3530" y="9987"/>
                    <a:pt x="3986" y="9987"/>
                  </a:cubicBezTo>
                  <a:cubicBezTo>
                    <a:pt x="4443" y="9987"/>
                    <a:pt x="4900" y="9830"/>
                    <a:pt x="5294" y="9515"/>
                  </a:cubicBezTo>
                  <a:cubicBezTo>
                    <a:pt x="5546" y="9326"/>
                    <a:pt x="5837" y="9231"/>
                    <a:pt x="6133" y="9231"/>
                  </a:cubicBezTo>
                  <a:cubicBezTo>
                    <a:pt x="6428" y="9231"/>
                    <a:pt x="6727" y="9326"/>
                    <a:pt x="6995" y="9515"/>
                  </a:cubicBezTo>
                  <a:cubicBezTo>
                    <a:pt x="7027" y="9515"/>
                    <a:pt x="7027" y="9578"/>
                    <a:pt x="7184" y="9641"/>
                  </a:cubicBezTo>
                  <a:cubicBezTo>
                    <a:pt x="7562" y="9893"/>
                    <a:pt x="8003" y="9987"/>
                    <a:pt x="8476" y="9987"/>
                  </a:cubicBezTo>
                  <a:cubicBezTo>
                    <a:pt x="9704" y="9987"/>
                    <a:pt x="10839" y="9105"/>
                    <a:pt x="11500" y="8034"/>
                  </a:cubicBezTo>
                  <a:close/>
                  <a:moveTo>
                    <a:pt x="3624" y="0"/>
                  </a:moveTo>
                  <a:cubicBezTo>
                    <a:pt x="3088" y="0"/>
                    <a:pt x="2584" y="315"/>
                    <a:pt x="2332" y="820"/>
                  </a:cubicBezTo>
                  <a:cubicBezTo>
                    <a:pt x="1828" y="1040"/>
                    <a:pt x="1513" y="1544"/>
                    <a:pt x="1513" y="2111"/>
                  </a:cubicBezTo>
                  <a:cubicBezTo>
                    <a:pt x="1513" y="2678"/>
                    <a:pt x="1828" y="3182"/>
                    <a:pt x="2332" y="3434"/>
                  </a:cubicBezTo>
                  <a:cubicBezTo>
                    <a:pt x="2584" y="3939"/>
                    <a:pt x="3057" y="4254"/>
                    <a:pt x="3624" y="4254"/>
                  </a:cubicBezTo>
                  <a:cubicBezTo>
                    <a:pt x="3876" y="4254"/>
                    <a:pt x="4160" y="4159"/>
                    <a:pt x="4349" y="4065"/>
                  </a:cubicBezTo>
                  <a:cubicBezTo>
                    <a:pt x="4380" y="4128"/>
                    <a:pt x="5042" y="4632"/>
                    <a:pt x="5042" y="5671"/>
                  </a:cubicBezTo>
                  <a:cubicBezTo>
                    <a:pt x="5042" y="6522"/>
                    <a:pt x="4538" y="7278"/>
                    <a:pt x="3750" y="7625"/>
                  </a:cubicBezTo>
                  <a:cubicBezTo>
                    <a:pt x="3164" y="7245"/>
                    <a:pt x="2502" y="7045"/>
                    <a:pt x="1837" y="7045"/>
                  </a:cubicBezTo>
                  <a:cubicBezTo>
                    <a:pt x="1287" y="7045"/>
                    <a:pt x="735" y="7182"/>
                    <a:pt x="221" y="7467"/>
                  </a:cubicBezTo>
                  <a:cubicBezTo>
                    <a:pt x="95" y="7562"/>
                    <a:pt x="1" y="7688"/>
                    <a:pt x="1" y="7782"/>
                  </a:cubicBezTo>
                  <a:lnTo>
                    <a:pt x="1" y="11815"/>
                  </a:lnTo>
                  <a:cubicBezTo>
                    <a:pt x="1" y="12004"/>
                    <a:pt x="158" y="12161"/>
                    <a:pt x="379" y="12161"/>
                  </a:cubicBezTo>
                  <a:lnTo>
                    <a:pt x="11815" y="12161"/>
                  </a:lnTo>
                  <a:cubicBezTo>
                    <a:pt x="12036" y="12161"/>
                    <a:pt x="12193" y="12004"/>
                    <a:pt x="12193" y="11815"/>
                  </a:cubicBezTo>
                  <a:lnTo>
                    <a:pt x="12193" y="5671"/>
                  </a:lnTo>
                  <a:cubicBezTo>
                    <a:pt x="12193" y="4128"/>
                    <a:pt x="11343" y="2710"/>
                    <a:pt x="10020" y="1954"/>
                  </a:cubicBezTo>
                  <a:cubicBezTo>
                    <a:pt x="9988" y="1450"/>
                    <a:pt x="9673" y="1009"/>
                    <a:pt x="9200" y="820"/>
                  </a:cubicBezTo>
                  <a:cubicBezTo>
                    <a:pt x="8948" y="315"/>
                    <a:pt x="8476" y="0"/>
                    <a:pt x="7909" y="0"/>
                  </a:cubicBezTo>
                  <a:cubicBezTo>
                    <a:pt x="7468" y="0"/>
                    <a:pt x="7121" y="189"/>
                    <a:pt x="6838" y="473"/>
                  </a:cubicBezTo>
                  <a:cubicBezTo>
                    <a:pt x="6554" y="158"/>
                    <a:pt x="6144" y="0"/>
                    <a:pt x="5766" y="0"/>
                  </a:cubicBezTo>
                  <a:cubicBezTo>
                    <a:pt x="5357" y="0"/>
                    <a:pt x="4979" y="189"/>
                    <a:pt x="4695" y="473"/>
                  </a:cubicBezTo>
                  <a:cubicBezTo>
                    <a:pt x="4412" y="158"/>
                    <a:pt x="4034" y="0"/>
                    <a:pt x="36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64" name="Google Shape;11364;p79"/>
            <p:cNvSpPr/>
            <p:nvPr/>
          </p:nvSpPr>
          <p:spPr>
            <a:xfrm>
              <a:off x="-16423275" y="29075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365" name="Google Shape;11365;p79"/>
          <p:cNvSpPr/>
          <p:nvPr/>
        </p:nvSpPr>
        <p:spPr>
          <a:xfrm>
            <a:off x="4276881" y="4596255"/>
            <a:ext cx="628576" cy="626971"/>
          </a:xfrm>
          <a:custGeom>
            <a:avLst/>
            <a:gdLst/>
            <a:ahLst/>
            <a:cxnLst/>
            <a:rect l="l" t="t" r="r" b="b"/>
            <a:pathLst>
              <a:path w="12130" h="12099" extrusionOk="0">
                <a:moveTo>
                  <a:pt x="6018" y="1072"/>
                </a:moveTo>
                <a:cubicBezTo>
                  <a:pt x="6396" y="1923"/>
                  <a:pt x="7089" y="3624"/>
                  <a:pt x="7089" y="5577"/>
                </a:cubicBezTo>
                <a:cubicBezTo>
                  <a:pt x="6869" y="6018"/>
                  <a:pt x="6680" y="6459"/>
                  <a:pt x="6522" y="6932"/>
                </a:cubicBezTo>
                <a:cubicBezTo>
                  <a:pt x="6333" y="7467"/>
                  <a:pt x="6176" y="8035"/>
                  <a:pt x="6018" y="8633"/>
                </a:cubicBezTo>
                <a:cubicBezTo>
                  <a:pt x="5892" y="8035"/>
                  <a:pt x="5703" y="7467"/>
                  <a:pt x="5514" y="6932"/>
                </a:cubicBezTo>
                <a:cubicBezTo>
                  <a:pt x="5356" y="6459"/>
                  <a:pt x="5136" y="6018"/>
                  <a:pt x="4947" y="5577"/>
                </a:cubicBezTo>
                <a:cubicBezTo>
                  <a:pt x="4978" y="3655"/>
                  <a:pt x="5608" y="1923"/>
                  <a:pt x="6018" y="1072"/>
                </a:cubicBezTo>
                <a:close/>
                <a:moveTo>
                  <a:pt x="2552" y="3183"/>
                </a:moveTo>
                <a:cubicBezTo>
                  <a:pt x="4285" y="5199"/>
                  <a:pt x="5356" y="7720"/>
                  <a:pt x="5608" y="10366"/>
                </a:cubicBezTo>
                <a:cubicBezTo>
                  <a:pt x="4947" y="9452"/>
                  <a:pt x="4411" y="9043"/>
                  <a:pt x="3529" y="8381"/>
                </a:cubicBezTo>
                <a:cubicBezTo>
                  <a:pt x="3529" y="7152"/>
                  <a:pt x="3340" y="5955"/>
                  <a:pt x="3025" y="4790"/>
                </a:cubicBezTo>
                <a:lnTo>
                  <a:pt x="2552" y="3183"/>
                </a:lnTo>
                <a:close/>
                <a:moveTo>
                  <a:pt x="9515" y="3183"/>
                </a:moveTo>
                <a:lnTo>
                  <a:pt x="9043" y="4790"/>
                </a:lnTo>
                <a:cubicBezTo>
                  <a:pt x="8727" y="5987"/>
                  <a:pt x="8538" y="7152"/>
                  <a:pt x="8538" y="8381"/>
                </a:cubicBezTo>
                <a:cubicBezTo>
                  <a:pt x="7719" y="9043"/>
                  <a:pt x="7152" y="9452"/>
                  <a:pt x="6459" y="10366"/>
                </a:cubicBezTo>
                <a:cubicBezTo>
                  <a:pt x="6711" y="7720"/>
                  <a:pt x="7782" y="5199"/>
                  <a:pt x="9515" y="3183"/>
                </a:cubicBezTo>
                <a:close/>
                <a:moveTo>
                  <a:pt x="662" y="5703"/>
                </a:moveTo>
                <a:cubicBezTo>
                  <a:pt x="1166" y="6995"/>
                  <a:pt x="2017" y="8066"/>
                  <a:pt x="3025" y="8885"/>
                </a:cubicBezTo>
                <a:cubicBezTo>
                  <a:pt x="3970" y="9641"/>
                  <a:pt x="4663" y="10145"/>
                  <a:pt x="5419" y="11374"/>
                </a:cubicBezTo>
                <a:cubicBezTo>
                  <a:pt x="2584" y="11374"/>
                  <a:pt x="662" y="9169"/>
                  <a:pt x="662" y="6680"/>
                </a:cubicBezTo>
                <a:lnTo>
                  <a:pt x="662" y="5703"/>
                </a:lnTo>
                <a:close/>
                <a:moveTo>
                  <a:pt x="11405" y="5703"/>
                </a:moveTo>
                <a:lnTo>
                  <a:pt x="11405" y="6680"/>
                </a:lnTo>
                <a:cubicBezTo>
                  <a:pt x="11405" y="9169"/>
                  <a:pt x="9484" y="11374"/>
                  <a:pt x="6648" y="11374"/>
                </a:cubicBezTo>
                <a:cubicBezTo>
                  <a:pt x="7436" y="10051"/>
                  <a:pt x="8192" y="9578"/>
                  <a:pt x="9137" y="8822"/>
                </a:cubicBezTo>
                <a:cubicBezTo>
                  <a:pt x="10145" y="8003"/>
                  <a:pt x="10901" y="6963"/>
                  <a:pt x="11405" y="5703"/>
                </a:cubicBezTo>
                <a:close/>
                <a:moveTo>
                  <a:pt x="6050" y="1"/>
                </a:moveTo>
                <a:cubicBezTo>
                  <a:pt x="5924" y="1"/>
                  <a:pt x="5829" y="64"/>
                  <a:pt x="5734" y="158"/>
                </a:cubicBezTo>
                <a:cubicBezTo>
                  <a:pt x="5734" y="190"/>
                  <a:pt x="5356" y="788"/>
                  <a:pt x="4978" y="1765"/>
                </a:cubicBezTo>
                <a:cubicBezTo>
                  <a:pt x="4758" y="2427"/>
                  <a:pt x="4474" y="3372"/>
                  <a:pt x="4317" y="4443"/>
                </a:cubicBezTo>
                <a:cubicBezTo>
                  <a:pt x="3939" y="3813"/>
                  <a:pt x="3529" y="3277"/>
                  <a:pt x="3057" y="2710"/>
                </a:cubicBezTo>
                <a:lnTo>
                  <a:pt x="2048" y="1482"/>
                </a:lnTo>
                <a:cubicBezTo>
                  <a:pt x="1966" y="1420"/>
                  <a:pt x="1871" y="1372"/>
                  <a:pt x="1771" y="1372"/>
                </a:cubicBezTo>
                <a:cubicBezTo>
                  <a:pt x="1717" y="1372"/>
                  <a:pt x="1662" y="1386"/>
                  <a:pt x="1607" y="1419"/>
                </a:cubicBezTo>
                <a:cubicBezTo>
                  <a:pt x="1450" y="1482"/>
                  <a:pt x="1355" y="1639"/>
                  <a:pt x="1450" y="1797"/>
                </a:cubicBezTo>
                <a:lnTo>
                  <a:pt x="2363" y="5010"/>
                </a:lnTo>
                <a:cubicBezTo>
                  <a:pt x="2584" y="5892"/>
                  <a:pt x="2773" y="6806"/>
                  <a:pt x="2836" y="7720"/>
                </a:cubicBezTo>
                <a:cubicBezTo>
                  <a:pt x="2206" y="7089"/>
                  <a:pt x="1733" y="6302"/>
                  <a:pt x="1355" y="5514"/>
                </a:cubicBezTo>
                <a:lnTo>
                  <a:pt x="662" y="3750"/>
                </a:lnTo>
                <a:cubicBezTo>
                  <a:pt x="568" y="3592"/>
                  <a:pt x="410" y="3498"/>
                  <a:pt x="253" y="3498"/>
                </a:cubicBezTo>
                <a:cubicBezTo>
                  <a:pt x="95" y="3529"/>
                  <a:pt x="1" y="3687"/>
                  <a:pt x="1" y="3844"/>
                </a:cubicBezTo>
                <a:lnTo>
                  <a:pt x="1" y="6680"/>
                </a:lnTo>
                <a:cubicBezTo>
                  <a:pt x="1" y="8098"/>
                  <a:pt x="536" y="9484"/>
                  <a:pt x="1576" y="10523"/>
                </a:cubicBezTo>
                <a:cubicBezTo>
                  <a:pt x="2584" y="11532"/>
                  <a:pt x="3939" y="12099"/>
                  <a:pt x="5356" y="12099"/>
                </a:cubicBezTo>
                <a:lnTo>
                  <a:pt x="6774" y="12099"/>
                </a:lnTo>
                <a:cubicBezTo>
                  <a:pt x="8192" y="12099"/>
                  <a:pt x="9547" y="11532"/>
                  <a:pt x="10555" y="10523"/>
                </a:cubicBezTo>
                <a:cubicBezTo>
                  <a:pt x="11563" y="9484"/>
                  <a:pt x="12130" y="8161"/>
                  <a:pt x="12130" y="6680"/>
                </a:cubicBezTo>
                <a:lnTo>
                  <a:pt x="12130" y="3844"/>
                </a:lnTo>
                <a:cubicBezTo>
                  <a:pt x="12130" y="3687"/>
                  <a:pt x="12004" y="3529"/>
                  <a:pt x="11846" y="3498"/>
                </a:cubicBezTo>
                <a:cubicBezTo>
                  <a:pt x="11821" y="3493"/>
                  <a:pt x="11794" y="3490"/>
                  <a:pt x="11768" y="3490"/>
                </a:cubicBezTo>
                <a:cubicBezTo>
                  <a:pt x="11631" y="3490"/>
                  <a:pt x="11490" y="3560"/>
                  <a:pt x="11437" y="3718"/>
                </a:cubicBezTo>
                <a:lnTo>
                  <a:pt x="10744" y="5514"/>
                </a:lnTo>
                <a:cubicBezTo>
                  <a:pt x="10429" y="6333"/>
                  <a:pt x="9925" y="7089"/>
                  <a:pt x="9295" y="7720"/>
                </a:cubicBezTo>
                <a:cubicBezTo>
                  <a:pt x="9358" y="6806"/>
                  <a:pt x="9515" y="5861"/>
                  <a:pt x="9767" y="4979"/>
                </a:cubicBezTo>
                <a:lnTo>
                  <a:pt x="10649" y="1797"/>
                </a:lnTo>
                <a:cubicBezTo>
                  <a:pt x="10712" y="1639"/>
                  <a:pt x="10618" y="1482"/>
                  <a:pt x="10492" y="1419"/>
                </a:cubicBezTo>
                <a:cubicBezTo>
                  <a:pt x="10454" y="1381"/>
                  <a:pt x="10398" y="1364"/>
                  <a:pt x="10337" y="1364"/>
                </a:cubicBezTo>
                <a:cubicBezTo>
                  <a:pt x="10243" y="1364"/>
                  <a:pt x="10139" y="1405"/>
                  <a:pt x="10082" y="1482"/>
                </a:cubicBezTo>
                <a:lnTo>
                  <a:pt x="9043" y="2710"/>
                </a:lnTo>
                <a:cubicBezTo>
                  <a:pt x="8570" y="3277"/>
                  <a:pt x="8129" y="3844"/>
                  <a:pt x="7782" y="4443"/>
                </a:cubicBezTo>
                <a:cubicBezTo>
                  <a:pt x="7656" y="3372"/>
                  <a:pt x="7404" y="2427"/>
                  <a:pt x="7121" y="1765"/>
                </a:cubicBezTo>
                <a:cubicBezTo>
                  <a:pt x="6774" y="788"/>
                  <a:pt x="6396" y="158"/>
                  <a:pt x="6365" y="158"/>
                </a:cubicBezTo>
                <a:cubicBezTo>
                  <a:pt x="6302" y="32"/>
                  <a:pt x="6176" y="1"/>
                  <a:pt x="6050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366" name="Google Shape;11366;p79"/>
          <p:cNvSpPr/>
          <p:nvPr/>
        </p:nvSpPr>
        <p:spPr>
          <a:xfrm>
            <a:off x="4232053" y="2275168"/>
            <a:ext cx="633500" cy="584115"/>
          </a:xfrm>
          <a:custGeom>
            <a:avLst/>
            <a:gdLst/>
            <a:ahLst/>
            <a:cxnLst/>
            <a:rect l="l" t="t" r="r" b="b"/>
            <a:pathLst>
              <a:path w="12225" h="11272" extrusionOk="0">
                <a:moveTo>
                  <a:pt x="2490" y="1190"/>
                </a:moveTo>
                <a:lnTo>
                  <a:pt x="4065" y="4372"/>
                </a:lnTo>
                <a:lnTo>
                  <a:pt x="4159" y="4624"/>
                </a:lnTo>
                <a:lnTo>
                  <a:pt x="3183" y="6577"/>
                </a:lnTo>
                <a:cubicBezTo>
                  <a:pt x="3151" y="6671"/>
                  <a:pt x="3120" y="6766"/>
                  <a:pt x="3057" y="6892"/>
                </a:cubicBezTo>
                <a:cubicBezTo>
                  <a:pt x="2868" y="6923"/>
                  <a:pt x="2679" y="6986"/>
                  <a:pt x="2490" y="6986"/>
                </a:cubicBezTo>
                <a:cubicBezTo>
                  <a:pt x="1482" y="6986"/>
                  <a:pt x="662" y="6199"/>
                  <a:pt x="662" y="5191"/>
                </a:cubicBezTo>
                <a:cubicBezTo>
                  <a:pt x="662" y="4939"/>
                  <a:pt x="757" y="4655"/>
                  <a:pt x="851" y="4372"/>
                </a:cubicBezTo>
                <a:cubicBezTo>
                  <a:pt x="851" y="4372"/>
                  <a:pt x="2269" y="1568"/>
                  <a:pt x="2490" y="1190"/>
                </a:cubicBezTo>
                <a:close/>
                <a:moveTo>
                  <a:pt x="9610" y="1190"/>
                </a:moveTo>
                <a:lnTo>
                  <a:pt x="11217" y="4372"/>
                </a:lnTo>
                <a:cubicBezTo>
                  <a:pt x="11343" y="4655"/>
                  <a:pt x="11406" y="4876"/>
                  <a:pt x="11406" y="5191"/>
                </a:cubicBezTo>
                <a:cubicBezTo>
                  <a:pt x="11406" y="6136"/>
                  <a:pt x="10618" y="6986"/>
                  <a:pt x="9610" y="6986"/>
                </a:cubicBezTo>
                <a:cubicBezTo>
                  <a:pt x="9421" y="6986"/>
                  <a:pt x="9200" y="6923"/>
                  <a:pt x="9011" y="6892"/>
                </a:cubicBezTo>
                <a:cubicBezTo>
                  <a:pt x="8980" y="6766"/>
                  <a:pt x="8948" y="6703"/>
                  <a:pt x="8885" y="6577"/>
                </a:cubicBezTo>
                <a:lnTo>
                  <a:pt x="7909" y="4624"/>
                </a:lnTo>
                <a:lnTo>
                  <a:pt x="8035" y="4372"/>
                </a:lnTo>
                <a:cubicBezTo>
                  <a:pt x="8035" y="4372"/>
                  <a:pt x="9452" y="1536"/>
                  <a:pt x="9610" y="1190"/>
                </a:cubicBezTo>
                <a:close/>
                <a:moveTo>
                  <a:pt x="6050" y="2387"/>
                </a:moveTo>
                <a:lnTo>
                  <a:pt x="8255" y="6892"/>
                </a:lnTo>
                <a:cubicBezTo>
                  <a:pt x="8476" y="7238"/>
                  <a:pt x="8539" y="7648"/>
                  <a:pt x="8539" y="8026"/>
                </a:cubicBezTo>
                <a:cubicBezTo>
                  <a:pt x="8539" y="9412"/>
                  <a:pt x="7436" y="10515"/>
                  <a:pt x="6050" y="10515"/>
                </a:cubicBezTo>
                <a:cubicBezTo>
                  <a:pt x="4695" y="10515"/>
                  <a:pt x="3592" y="9412"/>
                  <a:pt x="3592" y="8026"/>
                </a:cubicBezTo>
                <a:cubicBezTo>
                  <a:pt x="3592" y="7648"/>
                  <a:pt x="3655" y="7238"/>
                  <a:pt x="3844" y="6892"/>
                </a:cubicBezTo>
                <a:lnTo>
                  <a:pt x="6050" y="2387"/>
                </a:lnTo>
                <a:close/>
                <a:moveTo>
                  <a:pt x="2521" y="0"/>
                </a:moveTo>
                <a:cubicBezTo>
                  <a:pt x="2395" y="0"/>
                  <a:pt x="2269" y="71"/>
                  <a:pt x="2206" y="213"/>
                </a:cubicBezTo>
                <a:cubicBezTo>
                  <a:pt x="2112" y="307"/>
                  <a:pt x="284" y="4025"/>
                  <a:pt x="284" y="4025"/>
                </a:cubicBezTo>
                <a:cubicBezTo>
                  <a:pt x="64" y="4372"/>
                  <a:pt x="1" y="4781"/>
                  <a:pt x="1" y="5159"/>
                </a:cubicBezTo>
                <a:cubicBezTo>
                  <a:pt x="1" y="5821"/>
                  <a:pt x="284" y="6451"/>
                  <a:pt x="757" y="6923"/>
                </a:cubicBezTo>
                <a:cubicBezTo>
                  <a:pt x="1230" y="7396"/>
                  <a:pt x="1860" y="7680"/>
                  <a:pt x="2521" y="7680"/>
                </a:cubicBezTo>
                <a:cubicBezTo>
                  <a:pt x="2647" y="7680"/>
                  <a:pt x="2742" y="7680"/>
                  <a:pt x="2899" y="7648"/>
                </a:cubicBezTo>
                <a:lnTo>
                  <a:pt x="2899" y="7648"/>
                </a:lnTo>
                <a:cubicBezTo>
                  <a:pt x="2899" y="7774"/>
                  <a:pt x="2868" y="7932"/>
                  <a:pt x="2868" y="8026"/>
                </a:cubicBezTo>
                <a:cubicBezTo>
                  <a:pt x="2868" y="9822"/>
                  <a:pt x="4348" y="11271"/>
                  <a:pt x="6113" y="11271"/>
                </a:cubicBezTo>
                <a:cubicBezTo>
                  <a:pt x="7877" y="11271"/>
                  <a:pt x="9326" y="9822"/>
                  <a:pt x="9326" y="8026"/>
                </a:cubicBezTo>
                <a:cubicBezTo>
                  <a:pt x="9326" y="7932"/>
                  <a:pt x="9326" y="7774"/>
                  <a:pt x="9295" y="7648"/>
                </a:cubicBezTo>
                <a:cubicBezTo>
                  <a:pt x="9421" y="7648"/>
                  <a:pt x="9547" y="7680"/>
                  <a:pt x="9704" y="7680"/>
                </a:cubicBezTo>
                <a:cubicBezTo>
                  <a:pt x="11059" y="7680"/>
                  <a:pt x="12225" y="6577"/>
                  <a:pt x="12225" y="5191"/>
                </a:cubicBezTo>
                <a:cubicBezTo>
                  <a:pt x="12130" y="4750"/>
                  <a:pt x="12036" y="4372"/>
                  <a:pt x="11847" y="4025"/>
                </a:cubicBezTo>
                <a:lnTo>
                  <a:pt x="9925" y="213"/>
                </a:lnTo>
                <a:cubicBezTo>
                  <a:pt x="9862" y="71"/>
                  <a:pt x="9736" y="0"/>
                  <a:pt x="9610" y="0"/>
                </a:cubicBezTo>
                <a:cubicBezTo>
                  <a:pt x="9484" y="0"/>
                  <a:pt x="9358" y="71"/>
                  <a:pt x="9295" y="213"/>
                </a:cubicBezTo>
                <a:cubicBezTo>
                  <a:pt x="8948" y="906"/>
                  <a:pt x="7530" y="3773"/>
                  <a:pt x="7530" y="3773"/>
                </a:cubicBezTo>
                <a:lnTo>
                  <a:pt x="6365" y="1473"/>
                </a:lnTo>
                <a:cubicBezTo>
                  <a:pt x="6318" y="1331"/>
                  <a:pt x="6192" y="1260"/>
                  <a:pt x="6062" y="1260"/>
                </a:cubicBezTo>
                <a:cubicBezTo>
                  <a:pt x="5932" y="1260"/>
                  <a:pt x="5798" y="1331"/>
                  <a:pt x="5735" y="1473"/>
                </a:cubicBezTo>
                <a:lnTo>
                  <a:pt x="4601" y="3773"/>
                </a:lnTo>
                <a:lnTo>
                  <a:pt x="2836" y="213"/>
                </a:lnTo>
                <a:cubicBezTo>
                  <a:pt x="2773" y="71"/>
                  <a:pt x="2647" y="0"/>
                  <a:pt x="2521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367" name="Google Shape;11367;p79"/>
          <p:cNvGrpSpPr/>
          <p:nvPr/>
        </p:nvGrpSpPr>
        <p:grpSpPr>
          <a:xfrm>
            <a:off x="4229557" y="3035125"/>
            <a:ext cx="641687" cy="626556"/>
            <a:chOff x="-19802200" y="2416025"/>
            <a:chExt cx="309575" cy="302275"/>
          </a:xfrm>
          <a:solidFill>
            <a:srgbClr val="009447"/>
          </a:solidFill>
        </p:grpSpPr>
        <p:sp>
          <p:nvSpPr>
            <p:cNvPr id="11368" name="Google Shape;11368;p79"/>
            <p:cNvSpPr/>
            <p:nvPr/>
          </p:nvSpPr>
          <p:spPr>
            <a:xfrm>
              <a:off x="-19602925" y="25751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69" name="Google Shape;11369;p79"/>
            <p:cNvSpPr/>
            <p:nvPr/>
          </p:nvSpPr>
          <p:spPr>
            <a:xfrm>
              <a:off x="-19710825" y="25759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56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70" name="Google Shape;11370;p79"/>
            <p:cNvSpPr/>
            <p:nvPr/>
          </p:nvSpPr>
          <p:spPr>
            <a:xfrm>
              <a:off x="-19602925" y="261135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71" name="Google Shape;11371;p79"/>
            <p:cNvSpPr/>
            <p:nvPr/>
          </p:nvSpPr>
          <p:spPr>
            <a:xfrm>
              <a:off x="-19728150" y="261135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72"/>
                    <a:pt x="315" y="1418"/>
                    <a:pt x="725" y="1418"/>
                  </a:cubicBezTo>
                  <a:cubicBezTo>
                    <a:pt x="1103" y="1418"/>
                    <a:pt x="1418" y="1072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72" name="Google Shape;11372;p79"/>
            <p:cNvSpPr/>
            <p:nvPr/>
          </p:nvSpPr>
          <p:spPr>
            <a:xfrm>
              <a:off x="-19802200" y="2416025"/>
              <a:ext cx="309575" cy="302275"/>
            </a:xfrm>
            <a:custGeom>
              <a:avLst/>
              <a:gdLst/>
              <a:ahLst/>
              <a:cxnLst/>
              <a:rect l="l" t="t" r="r" b="b"/>
              <a:pathLst>
                <a:path w="12383" h="12091" extrusionOk="0">
                  <a:moveTo>
                    <a:pt x="6176" y="2080"/>
                  </a:moveTo>
                  <a:cubicBezTo>
                    <a:pt x="6711" y="2080"/>
                    <a:pt x="7121" y="2458"/>
                    <a:pt x="7215" y="2931"/>
                  </a:cubicBezTo>
                  <a:cubicBezTo>
                    <a:pt x="6869" y="2836"/>
                    <a:pt x="6554" y="2804"/>
                    <a:pt x="6176" y="2804"/>
                  </a:cubicBezTo>
                  <a:cubicBezTo>
                    <a:pt x="5829" y="2804"/>
                    <a:pt x="5483" y="2836"/>
                    <a:pt x="5168" y="2931"/>
                  </a:cubicBezTo>
                  <a:cubicBezTo>
                    <a:pt x="5231" y="2458"/>
                    <a:pt x="5672" y="2080"/>
                    <a:pt x="6176" y="2080"/>
                  </a:cubicBezTo>
                  <a:close/>
                  <a:moveTo>
                    <a:pt x="6176" y="3561"/>
                  </a:moveTo>
                  <a:cubicBezTo>
                    <a:pt x="6900" y="3561"/>
                    <a:pt x="7562" y="3750"/>
                    <a:pt x="8129" y="4065"/>
                  </a:cubicBezTo>
                  <a:cubicBezTo>
                    <a:pt x="7656" y="4600"/>
                    <a:pt x="6932" y="4978"/>
                    <a:pt x="6176" y="4978"/>
                  </a:cubicBezTo>
                  <a:cubicBezTo>
                    <a:pt x="5451" y="4978"/>
                    <a:pt x="4727" y="4600"/>
                    <a:pt x="4254" y="4065"/>
                  </a:cubicBezTo>
                  <a:cubicBezTo>
                    <a:pt x="4853" y="3750"/>
                    <a:pt x="5483" y="3561"/>
                    <a:pt x="6176" y="3561"/>
                  </a:cubicBezTo>
                  <a:close/>
                  <a:moveTo>
                    <a:pt x="6176" y="6932"/>
                  </a:moveTo>
                  <a:lnTo>
                    <a:pt x="7026" y="10555"/>
                  </a:lnTo>
                  <a:cubicBezTo>
                    <a:pt x="6743" y="10649"/>
                    <a:pt x="6459" y="10681"/>
                    <a:pt x="6176" y="10681"/>
                  </a:cubicBezTo>
                  <a:cubicBezTo>
                    <a:pt x="5924" y="10681"/>
                    <a:pt x="5640" y="10649"/>
                    <a:pt x="5357" y="10555"/>
                  </a:cubicBezTo>
                  <a:lnTo>
                    <a:pt x="6176" y="6932"/>
                  </a:lnTo>
                  <a:close/>
                  <a:moveTo>
                    <a:pt x="3655" y="4443"/>
                  </a:moveTo>
                  <a:cubicBezTo>
                    <a:pt x="4191" y="5073"/>
                    <a:pt x="4884" y="5514"/>
                    <a:pt x="5766" y="5640"/>
                  </a:cubicBezTo>
                  <a:lnTo>
                    <a:pt x="4538" y="11027"/>
                  </a:lnTo>
                  <a:cubicBezTo>
                    <a:pt x="3151" y="10366"/>
                    <a:pt x="2238" y="8979"/>
                    <a:pt x="2238" y="7436"/>
                  </a:cubicBezTo>
                  <a:cubicBezTo>
                    <a:pt x="2238" y="6239"/>
                    <a:pt x="2805" y="5167"/>
                    <a:pt x="3655" y="4443"/>
                  </a:cubicBezTo>
                  <a:close/>
                  <a:moveTo>
                    <a:pt x="8696" y="4443"/>
                  </a:moveTo>
                  <a:cubicBezTo>
                    <a:pt x="9578" y="5167"/>
                    <a:pt x="10114" y="6270"/>
                    <a:pt x="10114" y="7436"/>
                  </a:cubicBezTo>
                  <a:cubicBezTo>
                    <a:pt x="10082" y="8979"/>
                    <a:pt x="9232" y="10366"/>
                    <a:pt x="7846" y="11027"/>
                  </a:cubicBezTo>
                  <a:lnTo>
                    <a:pt x="6617" y="5640"/>
                  </a:lnTo>
                  <a:cubicBezTo>
                    <a:pt x="7499" y="5514"/>
                    <a:pt x="8192" y="5073"/>
                    <a:pt x="8696" y="4443"/>
                  </a:cubicBezTo>
                  <a:close/>
                  <a:moveTo>
                    <a:pt x="4727" y="1"/>
                  </a:moveTo>
                  <a:cubicBezTo>
                    <a:pt x="4538" y="1"/>
                    <a:pt x="4380" y="158"/>
                    <a:pt x="4380" y="347"/>
                  </a:cubicBezTo>
                  <a:cubicBezTo>
                    <a:pt x="4380" y="946"/>
                    <a:pt x="4664" y="1513"/>
                    <a:pt x="5073" y="1828"/>
                  </a:cubicBezTo>
                  <a:cubicBezTo>
                    <a:pt x="4664" y="2143"/>
                    <a:pt x="4380" y="2678"/>
                    <a:pt x="4380" y="3246"/>
                  </a:cubicBezTo>
                  <a:cubicBezTo>
                    <a:pt x="3592" y="3561"/>
                    <a:pt x="2931" y="4096"/>
                    <a:pt x="2395" y="4758"/>
                  </a:cubicBezTo>
                  <a:lnTo>
                    <a:pt x="1387" y="4380"/>
                  </a:lnTo>
                  <a:lnTo>
                    <a:pt x="725" y="3088"/>
                  </a:lnTo>
                  <a:cubicBezTo>
                    <a:pt x="657" y="2974"/>
                    <a:pt x="522" y="2893"/>
                    <a:pt x="393" y="2893"/>
                  </a:cubicBezTo>
                  <a:cubicBezTo>
                    <a:pt x="344" y="2893"/>
                    <a:pt x="296" y="2904"/>
                    <a:pt x="253" y="2931"/>
                  </a:cubicBezTo>
                  <a:cubicBezTo>
                    <a:pt x="95" y="2994"/>
                    <a:pt x="1" y="3246"/>
                    <a:pt x="95" y="3403"/>
                  </a:cubicBezTo>
                  <a:lnTo>
                    <a:pt x="788" y="4789"/>
                  </a:lnTo>
                  <a:cubicBezTo>
                    <a:pt x="820" y="4884"/>
                    <a:pt x="914" y="4978"/>
                    <a:pt x="977" y="4978"/>
                  </a:cubicBezTo>
                  <a:lnTo>
                    <a:pt x="2017" y="5356"/>
                  </a:lnTo>
                  <a:cubicBezTo>
                    <a:pt x="1734" y="5923"/>
                    <a:pt x="1545" y="6491"/>
                    <a:pt x="1513" y="7121"/>
                  </a:cubicBezTo>
                  <a:lnTo>
                    <a:pt x="410" y="7121"/>
                  </a:lnTo>
                  <a:cubicBezTo>
                    <a:pt x="190" y="7121"/>
                    <a:pt x="32" y="7278"/>
                    <a:pt x="32" y="7499"/>
                  </a:cubicBezTo>
                  <a:cubicBezTo>
                    <a:pt x="32" y="7688"/>
                    <a:pt x="190" y="7845"/>
                    <a:pt x="410" y="7845"/>
                  </a:cubicBezTo>
                  <a:lnTo>
                    <a:pt x="1513" y="7845"/>
                  </a:lnTo>
                  <a:cubicBezTo>
                    <a:pt x="1545" y="8475"/>
                    <a:pt x="1734" y="9074"/>
                    <a:pt x="2017" y="9610"/>
                  </a:cubicBezTo>
                  <a:lnTo>
                    <a:pt x="977" y="10019"/>
                  </a:lnTo>
                  <a:cubicBezTo>
                    <a:pt x="914" y="10051"/>
                    <a:pt x="820" y="10082"/>
                    <a:pt x="788" y="10177"/>
                  </a:cubicBezTo>
                  <a:lnTo>
                    <a:pt x="95" y="11594"/>
                  </a:lnTo>
                  <a:cubicBezTo>
                    <a:pt x="1" y="11752"/>
                    <a:pt x="95" y="11972"/>
                    <a:pt x="253" y="12067"/>
                  </a:cubicBezTo>
                  <a:cubicBezTo>
                    <a:pt x="292" y="12083"/>
                    <a:pt x="336" y="12091"/>
                    <a:pt x="380" y="12091"/>
                  </a:cubicBezTo>
                  <a:cubicBezTo>
                    <a:pt x="513" y="12091"/>
                    <a:pt x="655" y="12020"/>
                    <a:pt x="725" y="11878"/>
                  </a:cubicBezTo>
                  <a:lnTo>
                    <a:pt x="1387" y="10586"/>
                  </a:lnTo>
                  <a:lnTo>
                    <a:pt x="2395" y="10208"/>
                  </a:lnTo>
                  <a:cubicBezTo>
                    <a:pt x="2962" y="10933"/>
                    <a:pt x="3718" y="11531"/>
                    <a:pt x="4664" y="11846"/>
                  </a:cubicBezTo>
                  <a:cubicBezTo>
                    <a:pt x="4706" y="11868"/>
                    <a:pt x="4750" y="11878"/>
                    <a:pt x="4794" y="11878"/>
                  </a:cubicBezTo>
                  <a:cubicBezTo>
                    <a:pt x="4944" y="11878"/>
                    <a:pt x="5087" y="11758"/>
                    <a:pt x="5136" y="11563"/>
                  </a:cubicBezTo>
                  <a:lnTo>
                    <a:pt x="5199" y="11248"/>
                  </a:lnTo>
                  <a:cubicBezTo>
                    <a:pt x="5514" y="11342"/>
                    <a:pt x="5829" y="11374"/>
                    <a:pt x="6176" y="11374"/>
                  </a:cubicBezTo>
                  <a:cubicBezTo>
                    <a:pt x="6491" y="11374"/>
                    <a:pt x="6869" y="11342"/>
                    <a:pt x="7184" y="11248"/>
                  </a:cubicBezTo>
                  <a:lnTo>
                    <a:pt x="7247" y="11563"/>
                  </a:lnTo>
                  <a:cubicBezTo>
                    <a:pt x="7275" y="11756"/>
                    <a:pt x="7471" y="11852"/>
                    <a:pt x="7646" y="11852"/>
                  </a:cubicBezTo>
                  <a:cubicBezTo>
                    <a:pt x="7671" y="11852"/>
                    <a:pt x="7696" y="11850"/>
                    <a:pt x="7720" y="11846"/>
                  </a:cubicBezTo>
                  <a:cubicBezTo>
                    <a:pt x="8633" y="11531"/>
                    <a:pt x="9421" y="10933"/>
                    <a:pt x="9956" y="10208"/>
                  </a:cubicBezTo>
                  <a:lnTo>
                    <a:pt x="10996" y="10586"/>
                  </a:lnTo>
                  <a:lnTo>
                    <a:pt x="11658" y="11878"/>
                  </a:lnTo>
                  <a:cubicBezTo>
                    <a:pt x="11729" y="12020"/>
                    <a:pt x="11870" y="12091"/>
                    <a:pt x="12003" y="12091"/>
                  </a:cubicBezTo>
                  <a:cubicBezTo>
                    <a:pt x="12048" y="12091"/>
                    <a:pt x="12091" y="12083"/>
                    <a:pt x="12130" y="12067"/>
                  </a:cubicBezTo>
                  <a:cubicBezTo>
                    <a:pt x="12288" y="11972"/>
                    <a:pt x="12382" y="11720"/>
                    <a:pt x="12288" y="11594"/>
                  </a:cubicBezTo>
                  <a:lnTo>
                    <a:pt x="11500" y="10177"/>
                  </a:lnTo>
                  <a:cubicBezTo>
                    <a:pt x="11469" y="10082"/>
                    <a:pt x="11374" y="10019"/>
                    <a:pt x="11311" y="10019"/>
                  </a:cubicBezTo>
                  <a:lnTo>
                    <a:pt x="10271" y="9610"/>
                  </a:lnTo>
                  <a:cubicBezTo>
                    <a:pt x="10555" y="9074"/>
                    <a:pt x="10712" y="8475"/>
                    <a:pt x="10807" y="7845"/>
                  </a:cubicBezTo>
                  <a:lnTo>
                    <a:pt x="11910" y="7845"/>
                  </a:lnTo>
                  <a:cubicBezTo>
                    <a:pt x="12099" y="7845"/>
                    <a:pt x="12256" y="7688"/>
                    <a:pt x="12256" y="7499"/>
                  </a:cubicBezTo>
                  <a:cubicBezTo>
                    <a:pt x="12256" y="7278"/>
                    <a:pt x="12099" y="7121"/>
                    <a:pt x="11910" y="7121"/>
                  </a:cubicBezTo>
                  <a:lnTo>
                    <a:pt x="10807" y="7121"/>
                  </a:lnTo>
                  <a:cubicBezTo>
                    <a:pt x="10775" y="6491"/>
                    <a:pt x="10555" y="5923"/>
                    <a:pt x="10271" y="5356"/>
                  </a:cubicBezTo>
                  <a:lnTo>
                    <a:pt x="11311" y="4978"/>
                  </a:lnTo>
                  <a:cubicBezTo>
                    <a:pt x="11374" y="4915"/>
                    <a:pt x="11469" y="4884"/>
                    <a:pt x="11500" y="4789"/>
                  </a:cubicBezTo>
                  <a:lnTo>
                    <a:pt x="12225" y="3403"/>
                  </a:lnTo>
                  <a:cubicBezTo>
                    <a:pt x="12288" y="3214"/>
                    <a:pt x="12225" y="2994"/>
                    <a:pt x="12067" y="2931"/>
                  </a:cubicBezTo>
                  <a:cubicBezTo>
                    <a:pt x="12024" y="2904"/>
                    <a:pt x="11973" y="2893"/>
                    <a:pt x="11922" y="2893"/>
                  </a:cubicBezTo>
                  <a:cubicBezTo>
                    <a:pt x="11785" y="2893"/>
                    <a:pt x="11640" y="2974"/>
                    <a:pt x="11595" y="3088"/>
                  </a:cubicBezTo>
                  <a:lnTo>
                    <a:pt x="10902" y="4380"/>
                  </a:lnTo>
                  <a:lnTo>
                    <a:pt x="9893" y="4758"/>
                  </a:lnTo>
                  <a:cubicBezTo>
                    <a:pt x="9389" y="4096"/>
                    <a:pt x="8696" y="3561"/>
                    <a:pt x="7909" y="3246"/>
                  </a:cubicBezTo>
                  <a:cubicBezTo>
                    <a:pt x="7909" y="2647"/>
                    <a:pt x="7656" y="2143"/>
                    <a:pt x="7215" y="1828"/>
                  </a:cubicBezTo>
                  <a:cubicBezTo>
                    <a:pt x="7656" y="1450"/>
                    <a:pt x="7909" y="946"/>
                    <a:pt x="7909" y="347"/>
                  </a:cubicBezTo>
                  <a:cubicBezTo>
                    <a:pt x="7909" y="158"/>
                    <a:pt x="7751" y="1"/>
                    <a:pt x="7562" y="1"/>
                  </a:cubicBezTo>
                  <a:cubicBezTo>
                    <a:pt x="7373" y="1"/>
                    <a:pt x="7215" y="158"/>
                    <a:pt x="7215" y="347"/>
                  </a:cubicBezTo>
                  <a:cubicBezTo>
                    <a:pt x="7215" y="946"/>
                    <a:pt x="6743" y="1450"/>
                    <a:pt x="6144" y="1450"/>
                  </a:cubicBezTo>
                  <a:cubicBezTo>
                    <a:pt x="5546" y="1450"/>
                    <a:pt x="5073" y="946"/>
                    <a:pt x="5073" y="347"/>
                  </a:cubicBezTo>
                  <a:cubicBezTo>
                    <a:pt x="5073" y="158"/>
                    <a:pt x="491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73" name="Google Shape;11373;p79"/>
          <p:cNvGrpSpPr/>
          <p:nvPr/>
        </p:nvGrpSpPr>
        <p:grpSpPr>
          <a:xfrm>
            <a:off x="4233651" y="3802008"/>
            <a:ext cx="633500" cy="630235"/>
            <a:chOff x="-19801400" y="2788575"/>
            <a:chExt cx="305625" cy="304050"/>
          </a:xfrm>
          <a:solidFill>
            <a:srgbClr val="009447"/>
          </a:solidFill>
        </p:grpSpPr>
        <p:sp>
          <p:nvSpPr>
            <p:cNvPr id="11374" name="Google Shape;11374;p79"/>
            <p:cNvSpPr/>
            <p:nvPr/>
          </p:nvSpPr>
          <p:spPr>
            <a:xfrm>
              <a:off x="-19744700" y="2931925"/>
              <a:ext cx="52800" cy="18125"/>
            </a:xfrm>
            <a:custGeom>
              <a:avLst/>
              <a:gdLst/>
              <a:ahLst/>
              <a:cxnLst/>
              <a:rect l="l" t="t" r="r" b="b"/>
              <a:pathLst>
                <a:path w="2112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22" y="725"/>
                    <a:pt x="2111" y="567"/>
                    <a:pt x="2111" y="347"/>
                  </a:cubicBez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75" name="Google Shape;11375;p79"/>
            <p:cNvSpPr/>
            <p:nvPr/>
          </p:nvSpPr>
          <p:spPr>
            <a:xfrm>
              <a:off x="-19709250" y="296735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54" y="726"/>
                    <a:pt x="2111" y="568"/>
                    <a:pt x="2111" y="347"/>
                  </a:cubicBezTo>
                  <a:cubicBezTo>
                    <a:pt x="2111" y="190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76" name="Google Shape;11376;p79"/>
            <p:cNvSpPr/>
            <p:nvPr/>
          </p:nvSpPr>
          <p:spPr>
            <a:xfrm>
              <a:off x="-19638375" y="296815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2" y="568"/>
                    <a:pt x="2112" y="378"/>
                  </a:cubicBezTo>
                  <a:cubicBezTo>
                    <a:pt x="2112" y="158"/>
                    <a:pt x="1954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77" name="Google Shape;11377;p79"/>
            <p:cNvSpPr/>
            <p:nvPr/>
          </p:nvSpPr>
          <p:spPr>
            <a:xfrm>
              <a:off x="-19673800" y="2931925"/>
              <a:ext cx="52775" cy="18125"/>
            </a:xfrm>
            <a:custGeom>
              <a:avLst/>
              <a:gdLst/>
              <a:ahLst/>
              <a:cxnLst/>
              <a:rect l="l" t="t" r="r" b="b"/>
              <a:pathLst>
                <a:path w="211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64" y="725"/>
                  </a:lnTo>
                  <a:cubicBezTo>
                    <a:pt x="1953" y="725"/>
                    <a:pt x="2111" y="567"/>
                    <a:pt x="2111" y="347"/>
                  </a:cubicBezTo>
                  <a:cubicBezTo>
                    <a:pt x="2111" y="158"/>
                    <a:pt x="1953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78" name="Google Shape;11378;p79"/>
            <p:cNvSpPr/>
            <p:nvPr/>
          </p:nvSpPr>
          <p:spPr>
            <a:xfrm>
              <a:off x="-19602925" y="2931925"/>
              <a:ext cx="52800" cy="18125"/>
            </a:xfrm>
            <a:custGeom>
              <a:avLst/>
              <a:gdLst/>
              <a:ahLst/>
              <a:cxnLst/>
              <a:rect l="l" t="t" r="r" b="b"/>
              <a:pathLst>
                <a:path w="2112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1" y="567"/>
                    <a:pt x="2111" y="347"/>
                  </a:cubicBez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79" name="Google Shape;11379;p79"/>
            <p:cNvSpPr/>
            <p:nvPr/>
          </p:nvSpPr>
          <p:spPr>
            <a:xfrm>
              <a:off x="-19801400" y="2788575"/>
              <a:ext cx="305625" cy="304050"/>
            </a:xfrm>
            <a:custGeom>
              <a:avLst/>
              <a:gdLst/>
              <a:ahLst/>
              <a:cxnLst/>
              <a:rect l="l" t="t" r="r" b="b"/>
              <a:pathLst>
                <a:path w="12225" h="12162" extrusionOk="0">
                  <a:moveTo>
                    <a:pt x="6144" y="693"/>
                  </a:moveTo>
                  <a:cubicBezTo>
                    <a:pt x="7026" y="693"/>
                    <a:pt x="7940" y="2584"/>
                    <a:pt x="7940" y="4316"/>
                  </a:cubicBezTo>
                  <a:lnTo>
                    <a:pt x="4348" y="4316"/>
                  </a:lnTo>
                  <a:cubicBezTo>
                    <a:pt x="4348" y="2584"/>
                    <a:pt x="5293" y="693"/>
                    <a:pt x="6144" y="693"/>
                  </a:cubicBezTo>
                  <a:close/>
                  <a:moveTo>
                    <a:pt x="9677" y="1496"/>
                  </a:moveTo>
                  <a:cubicBezTo>
                    <a:pt x="9731" y="1496"/>
                    <a:pt x="9781" y="1501"/>
                    <a:pt x="9830" y="1513"/>
                  </a:cubicBezTo>
                  <a:cubicBezTo>
                    <a:pt x="10145" y="1607"/>
                    <a:pt x="10397" y="1985"/>
                    <a:pt x="10617" y="2552"/>
                  </a:cubicBezTo>
                  <a:cubicBezTo>
                    <a:pt x="10775" y="3056"/>
                    <a:pt x="10838" y="3686"/>
                    <a:pt x="10806" y="4316"/>
                  </a:cubicBezTo>
                  <a:lnTo>
                    <a:pt x="8633" y="4316"/>
                  </a:lnTo>
                  <a:cubicBezTo>
                    <a:pt x="8633" y="3686"/>
                    <a:pt x="8507" y="2993"/>
                    <a:pt x="8318" y="2300"/>
                  </a:cubicBezTo>
                  <a:cubicBezTo>
                    <a:pt x="8762" y="1800"/>
                    <a:pt x="9280" y="1496"/>
                    <a:pt x="9677" y="1496"/>
                  </a:cubicBezTo>
                  <a:close/>
                  <a:moveTo>
                    <a:pt x="2638" y="1496"/>
                  </a:moveTo>
                  <a:cubicBezTo>
                    <a:pt x="3024" y="1496"/>
                    <a:pt x="3501" y="1807"/>
                    <a:pt x="4001" y="2363"/>
                  </a:cubicBezTo>
                  <a:cubicBezTo>
                    <a:pt x="3781" y="2993"/>
                    <a:pt x="3686" y="3686"/>
                    <a:pt x="3686" y="4348"/>
                  </a:cubicBezTo>
                  <a:lnTo>
                    <a:pt x="1513" y="4348"/>
                  </a:lnTo>
                  <a:cubicBezTo>
                    <a:pt x="1481" y="3686"/>
                    <a:pt x="1544" y="3056"/>
                    <a:pt x="1702" y="2552"/>
                  </a:cubicBezTo>
                  <a:cubicBezTo>
                    <a:pt x="1891" y="1954"/>
                    <a:pt x="2174" y="1607"/>
                    <a:pt x="2489" y="1513"/>
                  </a:cubicBezTo>
                  <a:cubicBezTo>
                    <a:pt x="2537" y="1502"/>
                    <a:pt x="2587" y="1496"/>
                    <a:pt x="2638" y="1496"/>
                  </a:cubicBezTo>
                  <a:close/>
                  <a:moveTo>
                    <a:pt x="11153" y="5041"/>
                  </a:moveTo>
                  <a:cubicBezTo>
                    <a:pt x="11342" y="5041"/>
                    <a:pt x="11500" y="5199"/>
                    <a:pt x="11500" y="5388"/>
                  </a:cubicBezTo>
                  <a:cubicBezTo>
                    <a:pt x="11500" y="7152"/>
                    <a:pt x="10050" y="8601"/>
                    <a:pt x="8286" y="8601"/>
                  </a:cubicBezTo>
                  <a:lnTo>
                    <a:pt x="4001" y="8601"/>
                  </a:lnTo>
                  <a:cubicBezTo>
                    <a:pt x="2206" y="8601"/>
                    <a:pt x="756" y="7152"/>
                    <a:pt x="756" y="5388"/>
                  </a:cubicBezTo>
                  <a:cubicBezTo>
                    <a:pt x="756" y="5199"/>
                    <a:pt x="914" y="5041"/>
                    <a:pt x="1103" y="5041"/>
                  </a:cubicBezTo>
                  <a:close/>
                  <a:moveTo>
                    <a:pt x="9357" y="9326"/>
                  </a:moveTo>
                  <a:lnTo>
                    <a:pt x="9357" y="9672"/>
                  </a:lnTo>
                  <a:cubicBezTo>
                    <a:pt x="9357" y="10271"/>
                    <a:pt x="8885" y="10743"/>
                    <a:pt x="8286" y="10743"/>
                  </a:cubicBezTo>
                  <a:lnTo>
                    <a:pt x="7940" y="10743"/>
                  </a:lnTo>
                  <a:lnTo>
                    <a:pt x="7940" y="10397"/>
                  </a:lnTo>
                  <a:cubicBezTo>
                    <a:pt x="7940" y="9798"/>
                    <a:pt x="8412" y="9326"/>
                    <a:pt x="8979" y="9326"/>
                  </a:cubicBezTo>
                  <a:close/>
                  <a:moveTo>
                    <a:pt x="10050" y="9357"/>
                  </a:moveTo>
                  <a:cubicBezTo>
                    <a:pt x="10870" y="9515"/>
                    <a:pt x="11500" y="10208"/>
                    <a:pt x="11500" y="11090"/>
                  </a:cubicBezTo>
                  <a:lnTo>
                    <a:pt x="11500" y="11437"/>
                  </a:lnTo>
                  <a:lnTo>
                    <a:pt x="11153" y="11437"/>
                  </a:lnTo>
                  <a:cubicBezTo>
                    <a:pt x="10617" y="11437"/>
                    <a:pt x="10050" y="11185"/>
                    <a:pt x="9704" y="10743"/>
                  </a:cubicBezTo>
                  <a:cubicBezTo>
                    <a:pt x="9924" y="10428"/>
                    <a:pt x="10050" y="10082"/>
                    <a:pt x="10050" y="9672"/>
                  </a:cubicBezTo>
                  <a:lnTo>
                    <a:pt x="10050" y="9357"/>
                  </a:lnTo>
                  <a:close/>
                  <a:moveTo>
                    <a:pt x="6112" y="0"/>
                  </a:moveTo>
                  <a:cubicBezTo>
                    <a:pt x="5419" y="0"/>
                    <a:pt x="4789" y="536"/>
                    <a:pt x="4253" y="1513"/>
                  </a:cubicBezTo>
                  <a:cubicBezTo>
                    <a:pt x="4253" y="1576"/>
                    <a:pt x="4222" y="1576"/>
                    <a:pt x="4222" y="1607"/>
                  </a:cubicBezTo>
                  <a:cubicBezTo>
                    <a:pt x="3680" y="1065"/>
                    <a:pt x="3096" y="777"/>
                    <a:pt x="2591" y="777"/>
                  </a:cubicBezTo>
                  <a:cubicBezTo>
                    <a:pt x="2479" y="777"/>
                    <a:pt x="2371" y="791"/>
                    <a:pt x="2269" y="819"/>
                  </a:cubicBezTo>
                  <a:cubicBezTo>
                    <a:pt x="1166" y="1135"/>
                    <a:pt x="630" y="2836"/>
                    <a:pt x="725" y="4348"/>
                  </a:cubicBezTo>
                  <a:cubicBezTo>
                    <a:pt x="284" y="4506"/>
                    <a:pt x="0" y="4915"/>
                    <a:pt x="0" y="5388"/>
                  </a:cubicBezTo>
                  <a:cubicBezTo>
                    <a:pt x="0" y="7561"/>
                    <a:pt x="1796" y="9326"/>
                    <a:pt x="3938" y="9326"/>
                  </a:cubicBezTo>
                  <a:lnTo>
                    <a:pt x="7530" y="9326"/>
                  </a:lnTo>
                  <a:cubicBezTo>
                    <a:pt x="7309" y="9641"/>
                    <a:pt x="7183" y="9987"/>
                    <a:pt x="7183" y="10365"/>
                  </a:cubicBezTo>
                  <a:lnTo>
                    <a:pt x="7183" y="11090"/>
                  </a:lnTo>
                  <a:cubicBezTo>
                    <a:pt x="7183" y="11279"/>
                    <a:pt x="7341" y="11437"/>
                    <a:pt x="7530" y="11437"/>
                  </a:cubicBezTo>
                  <a:lnTo>
                    <a:pt x="8255" y="11437"/>
                  </a:lnTo>
                  <a:cubicBezTo>
                    <a:pt x="8570" y="11437"/>
                    <a:pt x="8885" y="11374"/>
                    <a:pt x="9137" y="11216"/>
                  </a:cubicBezTo>
                  <a:cubicBezTo>
                    <a:pt x="9609" y="11815"/>
                    <a:pt x="10365" y="12161"/>
                    <a:pt x="11122" y="12161"/>
                  </a:cubicBezTo>
                  <a:lnTo>
                    <a:pt x="11815" y="12161"/>
                  </a:lnTo>
                  <a:cubicBezTo>
                    <a:pt x="12035" y="12161"/>
                    <a:pt x="12193" y="12004"/>
                    <a:pt x="12193" y="11815"/>
                  </a:cubicBezTo>
                  <a:lnTo>
                    <a:pt x="12193" y="11090"/>
                  </a:lnTo>
                  <a:cubicBezTo>
                    <a:pt x="12224" y="9956"/>
                    <a:pt x="11468" y="9011"/>
                    <a:pt x="10397" y="8696"/>
                  </a:cubicBezTo>
                  <a:cubicBezTo>
                    <a:pt x="11500" y="7971"/>
                    <a:pt x="12224" y="6774"/>
                    <a:pt x="12224" y="5388"/>
                  </a:cubicBezTo>
                  <a:cubicBezTo>
                    <a:pt x="12224" y="4915"/>
                    <a:pt x="11909" y="4506"/>
                    <a:pt x="11500" y="4348"/>
                  </a:cubicBezTo>
                  <a:cubicBezTo>
                    <a:pt x="11594" y="2773"/>
                    <a:pt x="11122" y="1103"/>
                    <a:pt x="9987" y="819"/>
                  </a:cubicBezTo>
                  <a:cubicBezTo>
                    <a:pt x="9879" y="791"/>
                    <a:pt x="9767" y="777"/>
                    <a:pt x="9651" y="777"/>
                  </a:cubicBezTo>
                  <a:cubicBezTo>
                    <a:pt x="9129" y="777"/>
                    <a:pt x="8544" y="1065"/>
                    <a:pt x="8003" y="1607"/>
                  </a:cubicBezTo>
                  <a:cubicBezTo>
                    <a:pt x="8003" y="1576"/>
                    <a:pt x="7971" y="1576"/>
                    <a:pt x="7971" y="1513"/>
                  </a:cubicBezTo>
                  <a:cubicBezTo>
                    <a:pt x="7498" y="536"/>
                    <a:pt x="6837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80" name="Google Shape;11380;p79"/>
          <p:cNvGrpSpPr/>
          <p:nvPr/>
        </p:nvGrpSpPr>
        <p:grpSpPr>
          <a:xfrm>
            <a:off x="8173753" y="2251888"/>
            <a:ext cx="563284" cy="630235"/>
            <a:chOff x="-17903225" y="2060800"/>
            <a:chExt cx="271750" cy="304050"/>
          </a:xfrm>
          <a:solidFill>
            <a:srgbClr val="009447"/>
          </a:solidFill>
        </p:grpSpPr>
        <p:sp>
          <p:nvSpPr>
            <p:cNvPr id="11381" name="Google Shape;11381;p79"/>
            <p:cNvSpPr/>
            <p:nvPr/>
          </p:nvSpPr>
          <p:spPr>
            <a:xfrm>
              <a:off x="-17722875" y="22041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6" y="568"/>
                    <a:pt x="726" y="379"/>
                  </a:cubicBezTo>
                  <a:cubicBezTo>
                    <a:pt x="726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82" name="Google Shape;11382;p79"/>
            <p:cNvSpPr/>
            <p:nvPr/>
          </p:nvSpPr>
          <p:spPr>
            <a:xfrm>
              <a:off x="-17829200" y="22041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83" name="Google Shape;11383;p79"/>
            <p:cNvSpPr/>
            <p:nvPr/>
          </p:nvSpPr>
          <p:spPr>
            <a:xfrm>
              <a:off x="-17903225" y="2060800"/>
              <a:ext cx="271750" cy="304050"/>
            </a:xfrm>
            <a:custGeom>
              <a:avLst/>
              <a:gdLst/>
              <a:ahLst/>
              <a:cxnLst/>
              <a:rect l="l" t="t" r="r" b="b"/>
              <a:pathLst>
                <a:path w="10870" h="12162" extrusionOk="0">
                  <a:moveTo>
                    <a:pt x="1040" y="694"/>
                  </a:moveTo>
                  <a:cubicBezTo>
                    <a:pt x="1891" y="694"/>
                    <a:pt x="2615" y="1293"/>
                    <a:pt x="2773" y="2112"/>
                  </a:cubicBezTo>
                  <a:cubicBezTo>
                    <a:pt x="2552" y="2364"/>
                    <a:pt x="2332" y="2679"/>
                    <a:pt x="2143" y="2994"/>
                  </a:cubicBezTo>
                  <a:lnTo>
                    <a:pt x="1040" y="694"/>
                  </a:lnTo>
                  <a:close/>
                  <a:moveTo>
                    <a:pt x="9861" y="694"/>
                  </a:moveTo>
                  <a:lnTo>
                    <a:pt x="8727" y="2994"/>
                  </a:lnTo>
                  <a:cubicBezTo>
                    <a:pt x="8507" y="2679"/>
                    <a:pt x="8318" y="2395"/>
                    <a:pt x="8097" y="2112"/>
                  </a:cubicBezTo>
                  <a:cubicBezTo>
                    <a:pt x="8255" y="1293"/>
                    <a:pt x="8979" y="694"/>
                    <a:pt x="9830" y="694"/>
                  </a:cubicBezTo>
                  <a:close/>
                  <a:moveTo>
                    <a:pt x="5451" y="1419"/>
                  </a:moveTo>
                  <a:cubicBezTo>
                    <a:pt x="6144" y="1419"/>
                    <a:pt x="6900" y="1860"/>
                    <a:pt x="7561" y="2584"/>
                  </a:cubicBezTo>
                  <a:lnTo>
                    <a:pt x="6994" y="2994"/>
                  </a:lnTo>
                  <a:cubicBezTo>
                    <a:pt x="6270" y="3466"/>
                    <a:pt x="5829" y="4254"/>
                    <a:pt x="5829" y="5136"/>
                  </a:cubicBezTo>
                  <a:lnTo>
                    <a:pt x="5829" y="6522"/>
                  </a:lnTo>
                  <a:cubicBezTo>
                    <a:pt x="5734" y="6491"/>
                    <a:pt x="5608" y="6491"/>
                    <a:pt x="5482" y="6491"/>
                  </a:cubicBezTo>
                  <a:cubicBezTo>
                    <a:pt x="5356" y="6491"/>
                    <a:pt x="5199" y="6522"/>
                    <a:pt x="5104" y="6554"/>
                  </a:cubicBezTo>
                  <a:lnTo>
                    <a:pt x="5104" y="5199"/>
                  </a:lnTo>
                  <a:cubicBezTo>
                    <a:pt x="5104" y="4317"/>
                    <a:pt x="4663" y="3498"/>
                    <a:pt x="3938" y="3025"/>
                  </a:cubicBezTo>
                  <a:lnTo>
                    <a:pt x="3371" y="2616"/>
                  </a:lnTo>
                  <a:cubicBezTo>
                    <a:pt x="4001" y="1797"/>
                    <a:pt x="4726" y="1419"/>
                    <a:pt x="5451" y="1419"/>
                  </a:cubicBezTo>
                  <a:close/>
                  <a:moveTo>
                    <a:pt x="5451" y="7152"/>
                  </a:moveTo>
                  <a:cubicBezTo>
                    <a:pt x="5608" y="7152"/>
                    <a:pt x="5734" y="7279"/>
                    <a:pt x="5797" y="7405"/>
                  </a:cubicBezTo>
                  <a:lnTo>
                    <a:pt x="5797" y="7562"/>
                  </a:lnTo>
                  <a:cubicBezTo>
                    <a:pt x="5766" y="7625"/>
                    <a:pt x="5608" y="7751"/>
                    <a:pt x="5451" y="7846"/>
                  </a:cubicBezTo>
                  <a:cubicBezTo>
                    <a:pt x="5262" y="7720"/>
                    <a:pt x="5104" y="7594"/>
                    <a:pt x="5104" y="7499"/>
                  </a:cubicBezTo>
                  <a:cubicBezTo>
                    <a:pt x="5104" y="7310"/>
                    <a:pt x="5262" y="7152"/>
                    <a:pt x="5451" y="7152"/>
                  </a:cubicBezTo>
                  <a:close/>
                  <a:moveTo>
                    <a:pt x="2899" y="3151"/>
                  </a:moveTo>
                  <a:lnTo>
                    <a:pt x="3560" y="3561"/>
                  </a:lnTo>
                  <a:cubicBezTo>
                    <a:pt x="4064" y="3907"/>
                    <a:pt x="4379" y="4538"/>
                    <a:pt x="4379" y="5105"/>
                  </a:cubicBezTo>
                  <a:lnTo>
                    <a:pt x="4379" y="7499"/>
                  </a:lnTo>
                  <a:cubicBezTo>
                    <a:pt x="4379" y="7562"/>
                    <a:pt x="4379" y="7625"/>
                    <a:pt x="4411" y="7688"/>
                  </a:cubicBezTo>
                  <a:cubicBezTo>
                    <a:pt x="4505" y="8035"/>
                    <a:pt x="4852" y="8287"/>
                    <a:pt x="5104" y="8413"/>
                  </a:cubicBezTo>
                  <a:lnTo>
                    <a:pt x="5104" y="8948"/>
                  </a:lnTo>
                  <a:lnTo>
                    <a:pt x="5104" y="8980"/>
                  </a:lnTo>
                  <a:cubicBezTo>
                    <a:pt x="5059" y="9813"/>
                    <a:pt x="4353" y="10357"/>
                    <a:pt x="3575" y="10357"/>
                  </a:cubicBezTo>
                  <a:cubicBezTo>
                    <a:pt x="3264" y="10357"/>
                    <a:pt x="2943" y="10271"/>
                    <a:pt x="2647" y="10082"/>
                  </a:cubicBezTo>
                  <a:cubicBezTo>
                    <a:pt x="1859" y="9547"/>
                    <a:pt x="1512" y="8728"/>
                    <a:pt x="1512" y="7499"/>
                  </a:cubicBezTo>
                  <a:cubicBezTo>
                    <a:pt x="1512" y="6144"/>
                    <a:pt x="2017" y="4443"/>
                    <a:pt x="2899" y="3151"/>
                  </a:cubicBezTo>
                  <a:close/>
                  <a:moveTo>
                    <a:pt x="8066" y="3151"/>
                  </a:moveTo>
                  <a:cubicBezTo>
                    <a:pt x="8916" y="4412"/>
                    <a:pt x="9420" y="6144"/>
                    <a:pt x="9420" y="7499"/>
                  </a:cubicBezTo>
                  <a:cubicBezTo>
                    <a:pt x="9389" y="8696"/>
                    <a:pt x="8979" y="9578"/>
                    <a:pt x="8192" y="10082"/>
                  </a:cubicBezTo>
                  <a:cubicBezTo>
                    <a:pt x="7913" y="10271"/>
                    <a:pt x="7599" y="10357"/>
                    <a:pt x="7293" y="10357"/>
                  </a:cubicBezTo>
                  <a:cubicBezTo>
                    <a:pt x="6522" y="10357"/>
                    <a:pt x="5797" y="9813"/>
                    <a:pt x="5797" y="8980"/>
                  </a:cubicBezTo>
                  <a:lnTo>
                    <a:pt x="5797" y="8917"/>
                  </a:lnTo>
                  <a:lnTo>
                    <a:pt x="5797" y="8476"/>
                  </a:lnTo>
                  <a:cubicBezTo>
                    <a:pt x="6175" y="8255"/>
                    <a:pt x="6553" y="7940"/>
                    <a:pt x="6553" y="7499"/>
                  </a:cubicBezTo>
                  <a:lnTo>
                    <a:pt x="6553" y="7310"/>
                  </a:lnTo>
                  <a:lnTo>
                    <a:pt x="6553" y="5105"/>
                  </a:lnTo>
                  <a:cubicBezTo>
                    <a:pt x="6553" y="4475"/>
                    <a:pt x="6868" y="3907"/>
                    <a:pt x="7372" y="3561"/>
                  </a:cubicBezTo>
                  <a:lnTo>
                    <a:pt x="8066" y="3151"/>
                  </a:lnTo>
                  <a:close/>
                  <a:moveTo>
                    <a:pt x="5451" y="10145"/>
                  </a:moveTo>
                  <a:cubicBezTo>
                    <a:pt x="5577" y="10303"/>
                    <a:pt x="5671" y="10429"/>
                    <a:pt x="5797" y="10555"/>
                  </a:cubicBezTo>
                  <a:lnTo>
                    <a:pt x="5797" y="11437"/>
                  </a:lnTo>
                  <a:lnTo>
                    <a:pt x="5104" y="11437"/>
                  </a:lnTo>
                  <a:lnTo>
                    <a:pt x="5104" y="10555"/>
                  </a:lnTo>
                  <a:cubicBezTo>
                    <a:pt x="5199" y="10429"/>
                    <a:pt x="5356" y="10303"/>
                    <a:pt x="5451" y="10145"/>
                  </a:cubicBezTo>
                  <a:close/>
                  <a:moveTo>
                    <a:pt x="441" y="1"/>
                  </a:moveTo>
                  <a:cubicBezTo>
                    <a:pt x="158" y="1"/>
                    <a:pt x="0" y="284"/>
                    <a:pt x="126" y="505"/>
                  </a:cubicBezTo>
                  <a:lnTo>
                    <a:pt x="1733" y="3750"/>
                  </a:lnTo>
                  <a:cubicBezTo>
                    <a:pt x="1166" y="4947"/>
                    <a:pt x="788" y="6302"/>
                    <a:pt x="788" y="7499"/>
                  </a:cubicBezTo>
                  <a:cubicBezTo>
                    <a:pt x="788" y="8917"/>
                    <a:pt x="1260" y="9988"/>
                    <a:pt x="2269" y="10650"/>
                  </a:cubicBezTo>
                  <a:cubicBezTo>
                    <a:pt x="2670" y="10930"/>
                    <a:pt x="3134" y="11071"/>
                    <a:pt x="3598" y="11071"/>
                  </a:cubicBezTo>
                  <a:cubicBezTo>
                    <a:pt x="3863" y="11071"/>
                    <a:pt x="4127" y="11025"/>
                    <a:pt x="4379" y="10933"/>
                  </a:cubicBezTo>
                  <a:lnTo>
                    <a:pt x="4379" y="11815"/>
                  </a:lnTo>
                  <a:cubicBezTo>
                    <a:pt x="4379" y="12004"/>
                    <a:pt x="4537" y="12162"/>
                    <a:pt x="4726" y="12162"/>
                  </a:cubicBezTo>
                  <a:lnTo>
                    <a:pt x="6144" y="12162"/>
                  </a:lnTo>
                  <a:cubicBezTo>
                    <a:pt x="6364" y="12162"/>
                    <a:pt x="6522" y="12004"/>
                    <a:pt x="6522" y="11815"/>
                  </a:cubicBezTo>
                  <a:lnTo>
                    <a:pt x="6522" y="10933"/>
                  </a:lnTo>
                  <a:cubicBezTo>
                    <a:pt x="6774" y="11025"/>
                    <a:pt x="7038" y="11071"/>
                    <a:pt x="7303" y="11071"/>
                  </a:cubicBezTo>
                  <a:cubicBezTo>
                    <a:pt x="7767" y="11071"/>
                    <a:pt x="8232" y="10930"/>
                    <a:pt x="8633" y="10650"/>
                  </a:cubicBezTo>
                  <a:cubicBezTo>
                    <a:pt x="9641" y="9988"/>
                    <a:pt x="10113" y="8917"/>
                    <a:pt x="10113" y="7499"/>
                  </a:cubicBezTo>
                  <a:cubicBezTo>
                    <a:pt x="10113" y="6302"/>
                    <a:pt x="9735" y="4916"/>
                    <a:pt x="9137" y="3750"/>
                  </a:cubicBezTo>
                  <a:lnTo>
                    <a:pt x="10775" y="505"/>
                  </a:lnTo>
                  <a:cubicBezTo>
                    <a:pt x="10869" y="284"/>
                    <a:pt x="10680" y="1"/>
                    <a:pt x="10460" y="1"/>
                  </a:cubicBezTo>
                  <a:lnTo>
                    <a:pt x="9861" y="1"/>
                  </a:lnTo>
                  <a:cubicBezTo>
                    <a:pt x="8853" y="1"/>
                    <a:pt x="7940" y="631"/>
                    <a:pt x="7530" y="1576"/>
                  </a:cubicBezTo>
                  <a:cubicBezTo>
                    <a:pt x="7467" y="1545"/>
                    <a:pt x="7404" y="1450"/>
                    <a:pt x="7341" y="1419"/>
                  </a:cubicBezTo>
                  <a:cubicBezTo>
                    <a:pt x="6742" y="946"/>
                    <a:pt x="6112" y="694"/>
                    <a:pt x="5451" y="694"/>
                  </a:cubicBezTo>
                  <a:cubicBezTo>
                    <a:pt x="4663" y="694"/>
                    <a:pt x="3938" y="1072"/>
                    <a:pt x="3371" y="1576"/>
                  </a:cubicBezTo>
                  <a:cubicBezTo>
                    <a:pt x="2993" y="631"/>
                    <a:pt x="211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84" name="Google Shape;11384;p79"/>
          <p:cNvGrpSpPr/>
          <p:nvPr/>
        </p:nvGrpSpPr>
        <p:grpSpPr>
          <a:xfrm>
            <a:off x="8139474" y="3033283"/>
            <a:ext cx="631841" cy="630235"/>
            <a:chOff x="-17918975" y="2435725"/>
            <a:chExt cx="304825" cy="304050"/>
          </a:xfrm>
          <a:solidFill>
            <a:srgbClr val="009447"/>
          </a:solidFill>
        </p:grpSpPr>
        <p:sp>
          <p:nvSpPr>
            <p:cNvPr id="11385" name="Google Shape;11385;p79"/>
            <p:cNvSpPr/>
            <p:nvPr/>
          </p:nvSpPr>
          <p:spPr>
            <a:xfrm>
              <a:off x="-17918975" y="2435725"/>
              <a:ext cx="304825" cy="304050"/>
            </a:xfrm>
            <a:custGeom>
              <a:avLst/>
              <a:gdLst/>
              <a:ahLst/>
              <a:cxnLst/>
              <a:rect l="l" t="t" r="r" b="b"/>
              <a:pathLst>
                <a:path w="12193" h="12162" extrusionOk="0">
                  <a:moveTo>
                    <a:pt x="1040" y="662"/>
                  </a:moveTo>
                  <a:cubicBezTo>
                    <a:pt x="1229" y="662"/>
                    <a:pt x="1386" y="819"/>
                    <a:pt x="1386" y="1040"/>
                  </a:cubicBezTo>
                  <a:cubicBezTo>
                    <a:pt x="1386" y="1229"/>
                    <a:pt x="1229" y="1386"/>
                    <a:pt x="1040" y="1386"/>
                  </a:cubicBezTo>
                  <a:cubicBezTo>
                    <a:pt x="851" y="1386"/>
                    <a:pt x="693" y="1229"/>
                    <a:pt x="693" y="1040"/>
                  </a:cubicBezTo>
                  <a:cubicBezTo>
                    <a:pt x="693" y="819"/>
                    <a:pt x="851" y="662"/>
                    <a:pt x="1040" y="662"/>
                  </a:cubicBezTo>
                  <a:close/>
                  <a:moveTo>
                    <a:pt x="3907" y="662"/>
                  </a:moveTo>
                  <a:cubicBezTo>
                    <a:pt x="4096" y="662"/>
                    <a:pt x="4253" y="819"/>
                    <a:pt x="4253" y="1040"/>
                  </a:cubicBezTo>
                  <a:cubicBezTo>
                    <a:pt x="4253" y="1229"/>
                    <a:pt x="4096" y="1386"/>
                    <a:pt x="3907" y="1386"/>
                  </a:cubicBezTo>
                  <a:cubicBezTo>
                    <a:pt x="3718" y="1386"/>
                    <a:pt x="3560" y="1229"/>
                    <a:pt x="3560" y="1040"/>
                  </a:cubicBezTo>
                  <a:cubicBezTo>
                    <a:pt x="3560" y="819"/>
                    <a:pt x="3718" y="662"/>
                    <a:pt x="3907" y="662"/>
                  </a:cubicBezTo>
                  <a:close/>
                  <a:moveTo>
                    <a:pt x="7828" y="2853"/>
                  </a:moveTo>
                  <a:cubicBezTo>
                    <a:pt x="9848" y="2853"/>
                    <a:pt x="11436" y="4484"/>
                    <a:pt x="11436" y="6427"/>
                  </a:cubicBezTo>
                  <a:lnTo>
                    <a:pt x="11436" y="6774"/>
                  </a:lnTo>
                  <a:cubicBezTo>
                    <a:pt x="11436" y="8538"/>
                    <a:pt x="9987" y="10019"/>
                    <a:pt x="8191" y="10019"/>
                  </a:cubicBezTo>
                  <a:cubicBezTo>
                    <a:pt x="6837" y="10019"/>
                    <a:pt x="5671" y="8916"/>
                    <a:pt x="5671" y="7530"/>
                  </a:cubicBezTo>
                  <a:lnTo>
                    <a:pt x="5671" y="6931"/>
                  </a:lnTo>
                  <a:cubicBezTo>
                    <a:pt x="5671" y="5955"/>
                    <a:pt x="6427" y="5072"/>
                    <a:pt x="7372" y="5041"/>
                  </a:cubicBezTo>
                  <a:cubicBezTo>
                    <a:pt x="7392" y="5040"/>
                    <a:pt x="7413" y="5040"/>
                    <a:pt x="7433" y="5040"/>
                  </a:cubicBezTo>
                  <a:cubicBezTo>
                    <a:pt x="8445" y="5040"/>
                    <a:pt x="9263" y="5817"/>
                    <a:pt x="9263" y="6805"/>
                  </a:cubicBezTo>
                  <a:lnTo>
                    <a:pt x="9263" y="7152"/>
                  </a:lnTo>
                  <a:cubicBezTo>
                    <a:pt x="9263" y="7561"/>
                    <a:pt x="8948" y="7876"/>
                    <a:pt x="8570" y="7876"/>
                  </a:cubicBezTo>
                  <a:cubicBezTo>
                    <a:pt x="8160" y="7876"/>
                    <a:pt x="7845" y="7561"/>
                    <a:pt x="7845" y="7152"/>
                  </a:cubicBezTo>
                  <a:lnTo>
                    <a:pt x="7845" y="6805"/>
                  </a:lnTo>
                  <a:cubicBezTo>
                    <a:pt x="7845" y="6616"/>
                    <a:pt x="7687" y="6459"/>
                    <a:pt x="7498" y="6459"/>
                  </a:cubicBezTo>
                  <a:cubicBezTo>
                    <a:pt x="7309" y="6459"/>
                    <a:pt x="7152" y="6616"/>
                    <a:pt x="7152" y="6805"/>
                  </a:cubicBezTo>
                  <a:lnTo>
                    <a:pt x="7152" y="7152"/>
                  </a:lnTo>
                  <a:cubicBezTo>
                    <a:pt x="7152" y="7939"/>
                    <a:pt x="7782" y="8569"/>
                    <a:pt x="8570" y="8569"/>
                  </a:cubicBezTo>
                  <a:cubicBezTo>
                    <a:pt x="9357" y="8569"/>
                    <a:pt x="9987" y="7939"/>
                    <a:pt x="9987" y="7152"/>
                  </a:cubicBezTo>
                  <a:lnTo>
                    <a:pt x="9987" y="6805"/>
                  </a:lnTo>
                  <a:cubicBezTo>
                    <a:pt x="9987" y="5425"/>
                    <a:pt x="8853" y="4314"/>
                    <a:pt x="7456" y="4314"/>
                  </a:cubicBezTo>
                  <a:cubicBezTo>
                    <a:pt x="7418" y="4314"/>
                    <a:pt x="7379" y="4315"/>
                    <a:pt x="7341" y="4316"/>
                  </a:cubicBezTo>
                  <a:cubicBezTo>
                    <a:pt x="5986" y="4411"/>
                    <a:pt x="4946" y="5577"/>
                    <a:pt x="4946" y="6931"/>
                  </a:cubicBezTo>
                  <a:lnTo>
                    <a:pt x="4946" y="7530"/>
                  </a:lnTo>
                  <a:cubicBezTo>
                    <a:pt x="4946" y="8191"/>
                    <a:pt x="5135" y="8790"/>
                    <a:pt x="5482" y="9294"/>
                  </a:cubicBezTo>
                  <a:lnTo>
                    <a:pt x="5293" y="9294"/>
                  </a:lnTo>
                  <a:cubicBezTo>
                    <a:pt x="4694" y="9294"/>
                    <a:pt x="4222" y="8822"/>
                    <a:pt x="4222" y="8223"/>
                  </a:cubicBezTo>
                  <a:lnTo>
                    <a:pt x="4222" y="6616"/>
                  </a:lnTo>
                  <a:cubicBezTo>
                    <a:pt x="4253" y="4663"/>
                    <a:pt x="5671" y="3025"/>
                    <a:pt x="7498" y="2867"/>
                  </a:cubicBezTo>
                  <a:cubicBezTo>
                    <a:pt x="7609" y="2857"/>
                    <a:pt x="7719" y="2853"/>
                    <a:pt x="7828" y="2853"/>
                  </a:cubicBezTo>
                  <a:close/>
                  <a:moveTo>
                    <a:pt x="2518" y="4236"/>
                  </a:moveTo>
                  <a:cubicBezTo>
                    <a:pt x="3101" y="4236"/>
                    <a:pt x="3592" y="4754"/>
                    <a:pt x="3592" y="5324"/>
                  </a:cubicBezTo>
                  <a:lnTo>
                    <a:pt x="3592" y="8160"/>
                  </a:lnTo>
                  <a:cubicBezTo>
                    <a:pt x="3592" y="9137"/>
                    <a:pt x="4379" y="9924"/>
                    <a:pt x="5356" y="9924"/>
                  </a:cubicBezTo>
                  <a:lnTo>
                    <a:pt x="6207" y="9924"/>
                  </a:lnTo>
                  <a:cubicBezTo>
                    <a:pt x="6742" y="10365"/>
                    <a:pt x="7467" y="10617"/>
                    <a:pt x="8254" y="10617"/>
                  </a:cubicBezTo>
                  <a:cubicBezTo>
                    <a:pt x="9011" y="10617"/>
                    <a:pt x="9704" y="10428"/>
                    <a:pt x="10334" y="10050"/>
                  </a:cubicBezTo>
                  <a:cubicBezTo>
                    <a:pt x="10838" y="10334"/>
                    <a:pt x="11279" y="10838"/>
                    <a:pt x="11405" y="11436"/>
                  </a:cubicBezTo>
                  <a:lnTo>
                    <a:pt x="3907" y="11436"/>
                  </a:lnTo>
                  <a:cubicBezTo>
                    <a:pt x="2521" y="11436"/>
                    <a:pt x="1418" y="10271"/>
                    <a:pt x="1418" y="8916"/>
                  </a:cubicBezTo>
                  <a:lnTo>
                    <a:pt x="1418" y="5388"/>
                  </a:lnTo>
                  <a:cubicBezTo>
                    <a:pt x="1418" y="4852"/>
                    <a:pt x="1827" y="4348"/>
                    <a:pt x="2332" y="4253"/>
                  </a:cubicBezTo>
                  <a:cubicBezTo>
                    <a:pt x="2394" y="4241"/>
                    <a:pt x="2457" y="4236"/>
                    <a:pt x="2518" y="4236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52"/>
                    <a:pt x="504" y="2144"/>
                    <a:pt x="1052" y="2144"/>
                  </a:cubicBezTo>
                  <a:cubicBezTo>
                    <a:pt x="1069" y="2144"/>
                    <a:pt x="1086" y="2143"/>
                    <a:pt x="1103" y="2143"/>
                  </a:cubicBezTo>
                  <a:lnTo>
                    <a:pt x="1733" y="3749"/>
                  </a:lnTo>
                  <a:cubicBezTo>
                    <a:pt x="1103" y="4001"/>
                    <a:pt x="725" y="4694"/>
                    <a:pt x="725" y="5451"/>
                  </a:cubicBezTo>
                  <a:lnTo>
                    <a:pt x="725" y="8948"/>
                  </a:lnTo>
                  <a:cubicBezTo>
                    <a:pt x="725" y="10712"/>
                    <a:pt x="2174" y="12161"/>
                    <a:pt x="3938" y="12161"/>
                  </a:cubicBezTo>
                  <a:lnTo>
                    <a:pt x="11815" y="12161"/>
                  </a:lnTo>
                  <a:cubicBezTo>
                    <a:pt x="12035" y="12161"/>
                    <a:pt x="12193" y="12004"/>
                    <a:pt x="12193" y="11814"/>
                  </a:cubicBezTo>
                  <a:cubicBezTo>
                    <a:pt x="12193" y="11279"/>
                    <a:pt x="11972" y="10712"/>
                    <a:pt x="11657" y="10271"/>
                  </a:cubicBezTo>
                  <a:cubicBezTo>
                    <a:pt x="11468" y="10019"/>
                    <a:pt x="11247" y="9798"/>
                    <a:pt x="10964" y="9641"/>
                  </a:cubicBezTo>
                  <a:cubicBezTo>
                    <a:pt x="11657" y="8916"/>
                    <a:pt x="12193" y="7876"/>
                    <a:pt x="12193" y="6774"/>
                  </a:cubicBezTo>
                  <a:lnTo>
                    <a:pt x="12193" y="6427"/>
                  </a:lnTo>
                  <a:cubicBezTo>
                    <a:pt x="12193" y="4080"/>
                    <a:pt x="10259" y="2153"/>
                    <a:pt x="7898" y="2153"/>
                  </a:cubicBezTo>
                  <a:cubicBezTo>
                    <a:pt x="7756" y="2153"/>
                    <a:pt x="7612" y="2160"/>
                    <a:pt x="7467" y="2174"/>
                  </a:cubicBezTo>
                  <a:cubicBezTo>
                    <a:pt x="5986" y="2332"/>
                    <a:pt x="4726" y="3214"/>
                    <a:pt x="4064" y="4537"/>
                  </a:cubicBezTo>
                  <a:cubicBezTo>
                    <a:pt x="3875" y="4190"/>
                    <a:pt x="3592" y="3907"/>
                    <a:pt x="3245" y="3749"/>
                  </a:cubicBezTo>
                  <a:lnTo>
                    <a:pt x="3875" y="2143"/>
                  </a:lnTo>
                  <a:lnTo>
                    <a:pt x="3907" y="2143"/>
                  </a:lnTo>
                  <a:cubicBezTo>
                    <a:pt x="4505" y="2143"/>
                    <a:pt x="4978" y="1670"/>
                    <a:pt x="4978" y="1071"/>
                  </a:cubicBezTo>
                  <a:cubicBezTo>
                    <a:pt x="4978" y="473"/>
                    <a:pt x="4505" y="0"/>
                    <a:pt x="3907" y="0"/>
                  </a:cubicBezTo>
                  <a:cubicBezTo>
                    <a:pt x="3308" y="0"/>
                    <a:pt x="2836" y="473"/>
                    <a:pt x="2836" y="1071"/>
                  </a:cubicBezTo>
                  <a:cubicBezTo>
                    <a:pt x="2836" y="1386"/>
                    <a:pt x="2993" y="1670"/>
                    <a:pt x="3214" y="1859"/>
                  </a:cubicBezTo>
                  <a:lnTo>
                    <a:pt x="2521" y="3592"/>
                  </a:lnTo>
                  <a:lnTo>
                    <a:pt x="2458" y="3592"/>
                  </a:lnTo>
                  <a:lnTo>
                    <a:pt x="1796" y="1859"/>
                  </a:lnTo>
                  <a:cubicBezTo>
                    <a:pt x="2016" y="1670"/>
                    <a:pt x="2142" y="1386"/>
                    <a:pt x="2142" y="1071"/>
                  </a:cubicBezTo>
                  <a:cubicBezTo>
                    <a:pt x="2142" y="473"/>
                    <a:pt x="167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86" name="Google Shape;11386;p79"/>
            <p:cNvSpPr/>
            <p:nvPr/>
          </p:nvSpPr>
          <p:spPr>
            <a:xfrm>
              <a:off x="-17865425" y="256015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87" name="Google Shape;11387;p79"/>
          <p:cNvGrpSpPr/>
          <p:nvPr/>
        </p:nvGrpSpPr>
        <p:grpSpPr>
          <a:xfrm>
            <a:off x="8177821" y="3803639"/>
            <a:ext cx="555148" cy="626971"/>
            <a:chOff x="-17899300" y="2810625"/>
            <a:chExt cx="267825" cy="302475"/>
          </a:xfrm>
          <a:solidFill>
            <a:srgbClr val="009447"/>
          </a:solidFill>
        </p:grpSpPr>
        <p:sp>
          <p:nvSpPr>
            <p:cNvPr id="11388" name="Google Shape;11388;p79"/>
            <p:cNvSpPr/>
            <p:nvPr/>
          </p:nvSpPr>
          <p:spPr>
            <a:xfrm>
              <a:off x="-17899300" y="2810625"/>
              <a:ext cx="267825" cy="302475"/>
            </a:xfrm>
            <a:custGeom>
              <a:avLst/>
              <a:gdLst/>
              <a:ahLst/>
              <a:cxnLst/>
              <a:rect l="l" t="t" r="r" b="b"/>
              <a:pathLst>
                <a:path w="10713" h="12099" extrusionOk="0">
                  <a:moveTo>
                    <a:pt x="1009" y="4978"/>
                  </a:moveTo>
                  <a:cubicBezTo>
                    <a:pt x="1482" y="4978"/>
                    <a:pt x="1860" y="5293"/>
                    <a:pt x="2017" y="5671"/>
                  </a:cubicBezTo>
                  <a:lnTo>
                    <a:pt x="1702" y="5671"/>
                  </a:lnTo>
                  <a:cubicBezTo>
                    <a:pt x="1229" y="5671"/>
                    <a:pt x="851" y="5356"/>
                    <a:pt x="694" y="4978"/>
                  </a:cubicBezTo>
                  <a:close/>
                  <a:moveTo>
                    <a:pt x="9862" y="4978"/>
                  </a:moveTo>
                  <a:cubicBezTo>
                    <a:pt x="9704" y="5356"/>
                    <a:pt x="9295" y="5671"/>
                    <a:pt x="8822" y="5671"/>
                  </a:cubicBezTo>
                  <a:lnTo>
                    <a:pt x="8507" y="5671"/>
                  </a:lnTo>
                  <a:cubicBezTo>
                    <a:pt x="8696" y="5262"/>
                    <a:pt x="9074" y="4978"/>
                    <a:pt x="9547" y="4978"/>
                  </a:cubicBezTo>
                  <a:close/>
                  <a:moveTo>
                    <a:pt x="5294" y="7845"/>
                  </a:moveTo>
                  <a:cubicBezTo>
                    <a:pt x="5451" y="7845"/>
                    <a:pt x="5609" y="7971"/>
                    <a:pt x="5640" y="8097"/>
                  </a:cubicBezTo>
                  <a:lnTo>
                    <a:pt x="5294" y="8507"/>
                  </a:lnTo>
                  <a:lnTo>
                    <a:pt x="4947" y="8097"/>
                  </a:lnTo>
                  <a:cubicBezTo>
                    <a:pt x="4979" y="7971"/>
                    <a:pt x="5136" y="7845"/>
                    <a:pt x="5294" y="7845"/>
                  </a:cubicBezTo>
                  <a:close/>
                  <a:moveTo>
                    <a:pt x="5294" y="4254"/>
                  </a:moveTo>
                  <a:cubicBezTo>
                    <a:pt x="6774" y="4254"/>
                    <a:pt x="7783" y="5104"/>
                    <a:pt x="7783" y="6742"/>
                  </a:cubicBezTo>
                  <a:cubicBezTo>
                    <a:pt x="7783" y="7467"/>
                    <a:pt x="7625" y="8192"/>
                    <a:pt x="7310" y="8885"/>
                  </a:cubicBezTo>
                  <a:lnTo>
                    <a:pt x="7310" y="8822"/>
                  </a:lnTo>
                  <a:cubicBezTo>
                    <a:pt x="7152" y="7845"/>
                    <a:pt x="6270" y="7152"/>
                    <a:pt x="5294" y="7152"/>
                  </a:cubicBezTo>
                  <a:cubicBezTo>
                    <a:pt x="4317" y="7152"/>
                    <a:pt x="3435" y="7845"/>
                    <a:pt x="3277" y="8822"/>
                  </a:cubicBezTo>
                  <a:lnTo>
                    <a:pt x="3277" y="8885"/>
                  </a:lnTo>
                  <a:cubicBezTo>
                    <a:pt x="2962" y="8192"/>
                    <a:pt x="2805" y="7467"/>
                    <a:pt x="2805" y="6742"/>
                  </a:cubicBezTo>
                  <a:cubicBezTo>
                    <a:pt x="2805" y="5104"/>
                    <a:pt x="3844" y="4254"/>
                    <a:pt x="5294" y="4254"/>
                  </a:cubicBezTo>
                  <a:close/>
                  <a:moveTo>
                    <a:pt x="4254" y="8412"/>
                  </a:moveTo>
                  <a:cubicBezTo>
                    <a:pt x="4317" y="8444"/>
                    <a:pt x="4254" y="8412"/>
                    <a:pt x="4947" y="9263"/>
                  </a:cubicBezTo>
                  <a:lnTo>
                    <a:pt x="4947" y="9546"/>
                  </a:lnTo>
                  <a:lnTo>
                    <a:pt x="4348" y="10114"/>
                  </a:lnTo>
                  <a:cubicBezTo>
                    <a:pt x="4191" y="10271"/>
                    <a:pt x="4191" y="10492"/>
                    <a:pt x="4348" y="10649"/>
                  </a:cubicBezTo>
                  <a:cubicBezTo>
                    <a:pt x="4427" y="10728"/>
                    <a:pt x="4514" y="10767"/>
                    <a:pt x="4601" y="10767"/>
                  </a:cubicBezTo>
                  <a:cubicBezTo>
                    <a:pt x="4687" y="10767"/>
                    <a:pt x="4774" y="10728"/>
                    <a:pt x="4853" y="10649"/>
                  </a:cubicBezTo>
                  <a:lnTo>
                    <a:pt x="5325" y="10177"/>
                  </a:lnTo>
                  <a:lnTo>
                    <a:pt x="5798" y="10649"/>
                  </a:lnTo>
                  <a:cubicBezTo>
                    <a:pt x="5876" y="10728"/>
                    <a:pt x="5971" y="10767"/>
                    <a:pt x="6065" y="10767"/>
                  </a:cubicBezTo>
                  <a:cubicBezTo>
                    <a:pt x="6160" y="10767"/>
                    <a:pt x="6255" y="10728"/>
                    <a:pt x="6333" y="10649"/>
                  </a:cubicBezTo>
                  <a:cubicBezTo>
                    <a:pt x="6491" y="10492"/>
                    <a:pt x="6491" y="10271"/>
                    <a:pt x="6333" y="10114"/>
                  </a:cubicBezTo>
                  <a:lnTo>
                    <a:pt x="5735" y="9546"/>
                  </a:lnTo>
                  <a:lnTo>
                    <a:pt x="5735" y="9263"/>
                  </a:lnTo>
                  <a:cubicBezTo>
                    <a:pt x="6428" y="8412"/>
                    <a:pt x="6396" y="8444"/>
                    <a:pt x="6396" y="8412"/>
                  </a:cubicBezTo>
                  <a:lnTo>
                    <a:pt x="6396" y="8412"/>
                  </a:lnTo>
                  <a:cubicBezTo>
                    <a:pt x="6522" y="8570"/>
                    <a:pt x="6617" y="8790"/>
                    <a:pt x="6680" y="8979"/>
                  </a:cubicBezTo>
                  <a:lnTo>
                    <a:pt x="6837" y="9893"/>
                  </a:lnTo>
                  <a:cubicBezTo>
                    <a:pt x="6869" y="10681"/>
                    <a:pt x="6270" y="11437"/>
                    <a:pt x="5451" y="11437"/>
                  </a:cubicBezTo>
                  <a:lnTo>
                    <a:pt x="5136" y="11437"/>
                  </a:lnTo>
                  <a:cubicBezTo>
                    <a:pt x="4317" y="11437"/>
                    <a:pt x="3687" y="10681"/>
                    <a:pt x="3844" y="9893"/>
                  </a:cubicBezTo>
                  <a:lnTo>
                    <a:pt x="4002" y="8979"/>
                  </a:lnTo>
                  <a:cubicBezTo>
                    <a:pt x="4033" y="8759"/>
                    <a:pt x="4096" y="8570"/>
                    <a:pt x="4254" y="8412"/>
                  </a:cubicBezTo>
                  <a:close/>
                  <a:moveTo>
                    <a:pt x="1040" y="0"/>
                  </a:moveTo>
                  <a:cubicBezTo>
                    <a:pt x="851" y="0"/>
                    <a:pt x="694" y="158"/>
                    <a:pt x="694" y="379"/>
                  </a:cubicBezTo>
                  <a:lnTo>
                    <a:pt x="694" y="1072"/>
                  </a:lnTo>
                  <a:cubicBezTo>
                    <a:pt x="694" y="1670"/>
                    <a:pt x="1166" y="2143"/>
                    <a:pt x="1734" y="2143"/>
                  </a:cubicBezTo>
                  <a:lnTo>
                    <a:pt x="2112" y="2143"/>
                  </a:lnTo>
                  <a:lnTo>
                    <a:pt x="2112" y="3529"/>
                  </a:lnTo>
                  <a:cubicBezTo>
                    <a:pt x="2112" y="3907"/>
                    <a:pt x="2332" y="4317"/>
                    <a:pt x="2679" y="4474"/>
                  </a:cubicBezTo>
                  <a:lnTo>
                    <a:pt x="2899" y="4537"/>
                  </a:lnTo>
                  <a:cubicBezTo>
                    <a:pt x="2742" y="4695"/>
                    <a:pt x="2616" y="4852"/>
                    <a:pt x="2521" y="5041"/>
                  </a:cubicBezTo>
                  <a:cubicBezTo>
                    <a:pt x="2206" y="4569"/>
                    <a:pt x="1671" y="4254"/>
                    <a:pt x="1072" y="4254"/>
                  </a:cubicBezTo>
                  <a:lnTo>
                    <a:pt x="379" y="4254"/>
                  </a:lnTo>
                  <a:cubicBezTo>
                    <a:pt x="158" y="4254"/>
                    <a:pt x="1" y="4411"/>
                    <a:pt x="1" y="4632"/>
                  </a:cubicBezTo>
                  <a:cubicBezTo>
                    <a:pt x="1" y="5608"/>
                    <a:pt x="788" y="6396"/>
                    <a:pt x="1797" y="6396"/>
                  </a:cubicBezTo>
                  <a:lnTo>
                    <a:pt x="2143" y="6396"/>
                  </a:lnTo>
                  <a:lnTo>
                    <a:pt x="2143" y="6742"/>
                  </a:lnTo>
                  <a:cubicBezTo>
                    <a:pt x="2143" y="7877"/>
                    <a:pt x="2521" y="9105"/>
                    <a:pt x="3151" y="10019"/>
                  </a:cubicBezTo>
                  <a:cubicBezTo>
                    <a:pt x="3120" y="11153"/>
                    <a:pt x="4065" y="12098"/>
                    <a:pt x="5199" y="12098"/>
                  </a:cubicBezTo>
                  <a:lnTo>
                    <a:pt x="5514" y="12098"/>
                  </a:lnTo>
                  <a:cubicBezTo>
                    <a:pt x="6680" y="12098"/>
                    <a:pt x="7625" y="11153"/>
                    <a:pt x="7562" y="10019"/>
                  </a:cubicBezTo>
                  <a:cubicBezTo>
                    <a:pt x="8192" y="9105"/>
                    <a:pt x="8602" y="7845"/>
                    <a:pt x="8602" y="6742"/>
                  </a:cubicBezTo>
                  <a:lnTo>
                    <a:pt x="8602" y="6396"/>
                  </a:lnTo>
                  <a:lnTo>
                    <a:pt x="8948" y="6396"/>
                  </a:lnTo>
                  <a:cubicBezTo>
                    <a:pt x="9925" y="6396"/>
                    <a:pt x="10712" y="5608"/>
                    <a:pt x="10712" y="4632"/>
                  </a:cubicBezTo>
                  <a:cubicBezTo>
                    <a:pt x="10649" y="4411"/>
                    <a:pt x="10492" y="4254"/>
                    <a:pt x="10303" y="4254"/>
                  </a:cubicBezTo>
                  <a:lnTo>
                    <a:pt x="9578" y="4254"/>
                  </a:lnTo>
                  <a:cubicBezTo>
                    <a:pt x="8980" y="4254"/>
                    <a:pt x="8444" y="4569"/>
                    <a:pt x="8129" y="5041"/>
                  </a:cubicBezTo>
                  <a:cubicBezTo>
                    <a:pt x="8003" y="4852"/>
                    <a:pt x="7909" y="4695"/>
                    <a:pt x="7783" y="4537"/>
                  </a:cubicBezTo>
                  <a:lnTo>
                    <a:pt x="7972" y="4474"/>
                  </a:lnTo>
                  <a:cubicBezTo>
                    <a:pt x="8318" y="4254"/>
                    <a:pt x="8570" y="3907"/>
                    <a:pt x="8570" y="3529"/>
                  </a:cubicBezTo>
                  <a:lnTo>
                    <a:pt x="8570" y="2143"/>
                  </a:lnTo>
                  <a:lnTo>
                    <a:pt x="8917" y="2143"/>
                  </a:lnTo>
                  <a:cubicBezTo>
                    <a:pt x="9515" y="2143"/>
                    <a:pt x="9988" y="1670"/>
                    <a:pt x="9988" y="1072"/>
                  </a:cubicBezTo>
                  <a:lnTo>
                    <a:pt x="9988" y="379"/>
                  </a:lnTo>
                  <a:cubicBezTo>
                    <a:pt x="9988" y="158"/>
                    <a:pt x="9830" y="0"/>
                    <a:pt x="9610" y="0"/>
                  </a:cubicBezTo>
                  <a:cubicBezTo>
                    <a:pt x="9421" y="0"/>
                    <a:pt x="9263" y="158"/>
                    <a:pt x="9263" y="379"/>
                  </a:cubicBezTo>
                  <a:lnTo>
                    <a:pt x="9263" y="1072"/>
                  </a:lnTo>
                  <a:cubicBezTo>
                    <a:pt x="9263" y="1261"/>
                    <a:pt x="9106" y="1418"/>
                    <a:pt x="8917" y="1418"/>
                  </a:cubicBezTo>
                  <a:lnTo>
                    <a:pt x="8570" y="1418"/>
                  </a:lnTo>
                  <a:lnTo>
                    <a:pt x="8570" y="1072"/>
                  </a:lnTo>
                  <a:cubicBezTo>
                    <a:pt x="8570" y="883"/>
                    <a:pt x="8413" y="725"/>
                    <a:pt x="8192" y="725"/>
                  </a:cubicBezTo>
                  <a:cubicBezTo>
                    <a:pt x="8003" y="725"/>
                    <a:pt x="7846" y="883"/>
                    <a:pt x="7846" y="1072"/>
                  </a:cubicBezTo>
                  <a:lnTo>
                    <a:pt x="7846" y="2143"/>
                  </a:lnTo>
                  <a:lnTo>
                    <a:pt x="7499" y="2143"/>
                  </a:lnTo>
                  <a:cubicBezTo>
                    <a:pt x="7310" y="2143"/>
                    <a:pt x="7152" y="1985"/>
                    <a:pt x="7152" y="1796"/>
                  </a:cubicBezTo>
                  <a:lnTo>
                    <a:pt x="7152" y="1072"/>
                  </a:lnTo>
                  <a:cubicBezTo>
                    <a:pt x="7152" y="883"/>
                    <a:pt x="6995" y="725"/>
                    <a:pt x="6774" y="725"/>
                  </a:cubicBezTo>
                  <a:cubicBezTo>
                    <a:pt x="6585" y="725"/>
                    <a:pt x="6428" y="883"/>
                    <a:pt x="6428" y="1072"/>
                  </a:cubicBezTo>
                  <a:lnTo>
                    <a:pt x="6428" y="1796"/>
                  </a:lnTo>
                  <a:cubicBezTo>
                    <a:pt x="6428" y="2363"/>
                    <a:pt x="6900" y="2836"/>
                    <a:pt x="7499" y="2836"/>
                  </a:cubicBezTo>
                  <a:lnTo>
                    <a:pt x="7846" y="2836"/>
                  </a:lnTo>
                  <a:lnTo>
                    <a:pt x="7846" y="3498"/>
                  </a:lnTo>
                  <a:cubicBezTo>
                    <a:pt x="7846" y="3624"/>
                    <a:pt x="7783" y="3781"/>
                    <a:pt x="7656" y="3813"/>
                  </a:cubicBezTo>
                  <a:lnTo>
                    <a:pt x="7184" y="4065"/>
                  </a:lnTo>
                  <a:cubicBezTo>
                    <a:pt x="6680" y="3750"/>
                    <a:pt x="6050" y="3592"/>
                    <a:pt x="5325" y="3592"/>
                  </a:cubicBezTo>
                  <a:cubicBezTo>
                    <a:pt x="4632" y="3592"/>
                    <a:pt x="4002" y="3750"/>
                    <a:pt x="3466" y="4065"/>
                  </a:cubicBezTo>
                  <a:lnTo>
                    <a:pt x="2994" y="3813"/>
                  </a:lnTo>
                  <a:cubicBezTo>
                    <a:pt x="2899" y="3750"/>
                    <a:pt x="2805" y="3624"/>
                    <a:pt x="2805" y="3498"/>
                  </a:cubicBezTo>
                  <a:lnTo>
                    <a:pt x="2805" y="2836"/>
                  </a:lnTo>
                  <a:lnTo>
                    <a:pt x="3151" y="2836"/>
                  </a:lnTo>
                  <a:cubicBezTo>
                    <a:pt x="3750" y="2836"/>
                    <a:pt x="4222" y="2363"/>
                    <a:pt x="4222" y="1796"/>
                  </a:cubicBezTo>
                  <a:lnTo>
                    <a:pt x="4222" y="1072"/>
                  </a:lnTo>
                  <a:cubicBezTo>
                    <a:pt x="4222" y="883"/>
                    <a:pt x="4065" y="725"/>
                    <a:pt x="3876" y="725"/>
                  </a:cubicBezTo>
                  <a:cubicBezTo>
                    <a:pt x="3687" y="725"/>
                    <a:pt x="3529" y="883"/>
                    <a:pt x="3529" y="1072"/>
                  </a:cubicBezTo>
                  <a:lnTo>
                    <a:pt x="3529" y="1796"/>
                  </a:lnTo>
                  <a:cubicBezTo>
                    <a:pt x="3529" y="1985"/>
                    <a:pt x="3372" y="2143"/>
                    <a:pt x="3151" y="2143"/>
                  </a:cubicBezTo>
                  <a:lnTo>
                    <a:pt x="2805" y="2143"/>
                  </a:lnTo>
                  <a:lnTo>
                    <a:pt x="2805" y="1072"/>
                  </a:lnTo>
                  <a:cubicBezTo>
                    <a:pt x="2805" y="883"/>
                    <a:pt x="2647" y="725"/>
                    <a:pt x="2458" y="725"/>
                  </a:cubicBezTo>
                  <a:cubicBezTo>
                    <a:pt x="2269" y="725"/>
                    <a:pt x="2112" y="883"/>
                    <a:pt x="2112" y="1072"/>
                  </a:cubicBezTo>
                  <a:lnTo>
                    <a:pt x="2112" y="1418"/>
                  </a:lnTo>
                  <a:lnTo>
                    <a:pt x="1734" y="1418"/>
                  </a:lnTo>
                  <a:cubicBezTo>
                    <a:pt x="1545" y="1418"/>
                    <a:pt x="1387" y="1261"/>
                    <a:pt x="1387" y="1072"/>
                  </a:cubicBezTo>
                  <a:lnTo>
                    <a:pt x="1387" y="379"/>
                  </a:ln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89" name="Google Shape;11389;p79"/>
            <p:cNvSpPr/>
            <p:nvPr/>
          </p:nvSpPr>
          <p:spPr>
            <a:xfrm>
              <a:off x="-17740200" y="2952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90" name="Google Shape;11390;p79"/>
            <p:cNvSpPr/>
            <p:nvPr/>
          </p:nvSpPr>
          <p:spPr>
            <a:xfrm>
              <a:off x="-17811075" y="2952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391" name="Google Shape;11391;p79"/>
          <p:cNvGrpSpPr/>
          <p:nvPr/>
        </p:nvGrpSpPr>
        <p:grpSpPr>
          <a:xfrm>
            <a:off x="2718957" y="4614889"/>
            <a:ext cx="630235" cy="589452"/>
            <a:chOff x="-16066500" y="2060800"/>
            <a:chExt cx="304050" cy="284375"/>
          </a:xfrm>
          <a:solidFill>
            <a:srgbClr val="009447"/>
          </a:solidFill>
        </p:grpSpPr>
        <p:sp>
          <p:nvSpPr>
            <p:cNvPr id="11392" name="Google Shape;11392;p79"/>
            <p:cNvSpPr/>
            <p:nvPr/>
          </p:nvSpPr>
          <p:spPr>
            <a:xfrm>
              <a:off x="-15978275" y="22033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93" name="Google Shape;11393;p79"/>
            <p:cNvSpPr/>
            <p:nvPr/>
          </p:nvSpPr>
          <p:spPr>
            <a:xfrm>
              <a:off x="-15869575" y="2203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94" name="Google Shape;11394;p79"/>
            <p:cNvSpPr/>
            <p:nvPr/>
          </p:nvSpPr>
          <p:spPr>
            <a:xfrm>
              <a:off x="-15954650" y="2186825"/>
              <a:ext cx="78775" cy="88250"/>
            </a:xfrm>
            <a:custGeom>
              <a:avLst/>
              <a:gdLst/>
              <a:ahLst/>
              <a:cxnLst/>
              <a:rect l="l" t="t" r="r" b="b"/>
              <a:pathLst>
                <a:path w="3151" h="3530" extrusionOk="0">
                  <a:moveTo>
                    <a:pt x="1607" y="662"/>
                  </a:moveTo>
                  <a:cubicBezTo>
                    <a:pt x="1891" y="662"/>
                    <a:pt x="2080" y="820"/>
                    <a:pt x="2174" y="1103"/>
                  </a:cubicBezTo>
                  <a:lnTo>
                    <a:pt x="2458" y="2111"/>
                  </a:lnTo>
                  <a:cubicBezTo>
                    <a:pt x="2489" y="2269"/>
                    <a:pt x="2458" y="2490"/>
                    <a:pt x="2332" y="2584"/>
                  </a:cubicBezTo>
                  <a:cubicBezTo>
                    <a:pt x="2206" y="2710"/>
                    <a:pt x="2048" y="2805"/>
                    <a:pt x="1891" y="2805"/>
                  </a:cubicBezTo>
                  <a:lnTo>
                    <a:pt x="1387" y="2805"/>
                  </a:lnTo>
                  <a:cubicBezTo>
                    <a:pt x="1229" y="2805"/>
                    <a:pt x="1072" y="2710"/>
                    <a:pt x="946" y="2584"/>
                  </a:cubicBezTo>
                  <a:cubicBezTo>
                    <a:pt x="788" y="2458"/>
                    <a:pt x="757" y="2269"/>
                    <a:pt x="788" y="2111"/>
                  </a:cubicBezTo>
                  <a:lnTo>
                    <a:pt x="1072" y="1103"/>
                  </a:lnTo>
                  <a:cubicBezTo>
                    <a:pt x="1135" y="851"/>
                    <a:pt x="1355" y="662"/>
                    <a:pt x="1607" y="662"/>
                  </a:cubicBezTo>
                  <a:close/>
                  <a:moveTo>
                    <a:pt x="1576" y="1"/>
                  </a:moveTo>
                  <a:cubicBezTo>
                    <a:pt x="977" y="1"/>
                    <a:pt x="473" y="379"/>
                    <a:pt x="347" y="946"/>
                  </a:cubicBezTo>
                  <a:lnTo>
                    <a:pt x="95" y="1954"/>
                  </a:lnTo>
                  <a:cubicBezTo>
                    <a:pt x="1" y="2364"/>
                    <a:pt x="95" y="2742"/>
                    <a:pt x="316" y="3057"/>
                  </a:cubicBezTo>
                  <a:cubicBezTo>
                    <a:pt x="599" y="3340"/>
                    <a:pt x="946" y="3529"/>
                    <a:pt x="1355" y="3529"/>
                  </a:cubicBezTo>
                  <a:lnTo>
                    <a:pt x="1859" y="3529"/>
                  </a:lnTo>
                  <a:cubicBezTo>
                    <a:pt x="2237" y="3529"/>
                    <a:pt x="2615" y="3340"/>
                    <a:pt x="2836" y="3057"/>
                  </a:cubicBezTo>
                  <a:cubicBezTo>
                    <a:pt x="3088" y="2742"/>
                    <a:pt x="3151" y="2364"/>
                    <a:pt x="3088" y="1954"/>
                  </a:cubicBezTo>
                  <a:lnTo>
                    <a:pt x="2804" y="946"/>
                  </a:lnTo>
                  <a:cubicBezTo>
                    <a:pt x="2647" y="379"/>
                    <a:pt x="2174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95" name="Google Shape;11395;p79"/>
            <p:cNvSpPr/>
            <p:nvPr/>
          </p:nvSpPr>
          <p:spPr>
            <a:xfrm>
              <a:off x="-16066500" y="2060800"/>
              <a:ext cx="304050" cy="284375"/>
            </a:xfrm>
            <a:custGeom>
              <a:avLst/>
              <a:gdLst/>
              <a:ahLst/>
              <a:cxnLst/>
              <a:rect l="l" t="t" r="r" b="b"/>
              <a:pathLst>
                <a:path w="12162" h="11375" extrusionOk="0">
                  <a:moveTo>
                    <a:pt x="9326" y="694"/>
                  </a:moveTo>
                  <a:cubicBezTo>
                    <a:pt x="10492" y="694"/>
                    <a:pt x="11437" y="1639"/>
                    <a:pt x="11437" y="2836"/>
                  </a:cubicBezTo>
                  <a:cubicBezTo>
                    <a:pt x="11437" y="2962"/>
                    <a:pt x="11437" y="3025"/>
                    <a:pt x="11406" y="3120"/>
                  </a:cubicBezTo>
                  <a:cubicBezTo>
                    <a:pt x="10996" y="2584"/>
                    <a:pt x="10334" y="2269"/>
                    <a:pt x="9673" y="2175"/>
                  </a:cubicBezTo>
                  <a:cubicBezTo>
                    <a:pt x="9649" y="2170"/>
                    <a:pt x="9625" y="2168"/>
                    <a:pt x="9602" y="2168"/>
                  </a:cubicBezTo>
                  <a:cubicBezTo>
                    <a:pt x="9302" y="2168"/>
                    <a:pt x="9153" y="2537"/>
                    <a:pt x="9358" y="2742"/>
                  </a:cubicBezTo>
                  <a:cubicBezTo>
                    <a:pt x="9767" y="3151"/>
                    <a:pt x="9988" y="3687"/>
                    <a:pt x="9988" y="4254"/>
                  </a:cubicBezTo>
                  <a:cubicBezTo>
                    <a:pt x="9988" y="4412"/>
                    <a:pt x="9988" y="4569"/>
                    <a:pt x="9956" y="4727"/>
                  </a:cubicBezTo>
                  <a:cubicBezTo>
                    <a:pt x="9484" y="3844"/>
                    <a:pt x="8759" y="3120"/>
                    <a:pt x="7909" y="2616"/>
                  </a:cubicBezTo>
                  <a:cubicBezTo>
                    <a:pt x="7657" y="2521"/>
                    <a:pt x="7468" y="2395"/>
                    <a:pt x="7247" y="2301"/>
                  </a:cubicBezTo>
                  <a:cubicBezTo>
                    <a:pt x="7468" y="1356"/>
                    <a:pt x="8287" y="694"/>
                    <a:pt x="9326" y="694"/>
                  </a:cubicBezTo>
                  <a:close/>
                  <a:moveTo>
                    <a:pt x="2836" y="757"/>
                  </a:moveTo>
                  <a:cubicBezTo>
                    <a:pt x="3813" y="757"/>
                    <a:pt x="4664" y="1419"/>
                    <a:pt x="4916" y="2364"/>
                  </a:cubicBezTo>
                  <a:cubicBezTo>
                    <a:pt x="3718" y="2742"/>
                    <a:pt x="2773" y="3687"/>
                    <a:pt x="2206" y="4758"/>
                  </a:cubicBezTo>
                  <a:cubicBezTo>
                    <a:pt x="2143" y="4601"/>
                    <a:pt x="2112" y="4443"/>
                    <a:pt x="2112" y="4286"/>
                  </a:cubicBezTo>
                  <a:cubicBezTo>
                    <a:pt x="2112" y="3750"/>
                    <a:pt x="2364" y="3183"/>
                    <a:pt x="2742" y="2773"/>
                  </a:cubicBezTo>
                  <a:cubicBezTo>
                    <a:pt x="2970" y="2574"/>
                    <a:pt x="2811" y="2193"/>
                    <a:pt x="2521" y="2193"/>
                  </a:cubicBezTo>
                  <a:cubicBezTo>
                    <a:pt x="2491" y="2193"/>
                    <a:pt x="2459" y="2197"/>
                    <a:pt x="2427" y="2206"/>
                  </a:cubicBezTo>
                  <a:cubicBezTo>
                    <a:pt x="1765" y="2269"/>
                    <a:pt x="1135" y="2616"/>
                    <a:pt x="694" y="3151"/>
                  </a:cubicBezTo>
                  <a:cubicBezTo>
                    <a:pt x="536" y="1891"/>
                    <a:pt x="1513" y="757"/>
                    <a:pt x="2836" y="757"/>
                  </a:cubicBezTo>
                  <a:close/>
                  <a:moveTo>
                    <a:pt x="6050" y="2836"/>
                  </a:moveTo>
                  <a:cubicBezTo>
                    <a:pt x="8224" y="2836"/>
                    <a:pt x="9988" y="5325"/>
                    <a:pt x="9988" y="7468"/>
                  </a:cubicBezTo>
                  <a:cubicBezTo>
                    <a:pt x="10019" y="9862"/>
                    <a:pt x="7909" y="10713"/>
                    <a:pt x="6050" y="10713"/>
                  </a:cubicBezTo>
                  <a:cubicBezTo>
                    <a:pt x="4254" y="10713"/>
                    <a:pt x="2112" y="9893"/>
                    <a:pt x="2112" y="7468"/>
                  </a:cubicBezTo>
                  <a:cubicBezTo>
                    <a:pt x="2112" y="5325"/>
                    <a:pt x="3876" y="2836"/>
                    <a:pt x="6050" y="2836"/>
                  </a:cubicBezTo>
                  <a:close/>
                  <a:moveTo>
                    <a:pt x="2836" y="1"/>
                  </a:moveTo>
                  <a:cubicBezTo>
                    <a:pt x="1261" y="1"/>
                    <a:pt x="1" y="1293"/>
                    <a:pt x="1" y="2836"/>
                  </a:cubicBezTo>
                  <a:cubicBezTo>
                    <a:pt x="1" y="3246"/>
                    <a:pt x="64" y="3655"/>
                    <a:pt x="253" y="4034"/>
                  </a:cubicBezTo>
                  <a:cubicBezTo>
                    <a:pt x="316" y="4175"/>
                    <a:pt x="450" y="4246"/>
                    <a:pt x="580" y="4246"/>
                  </a:cubicBezTo>
                  <a:cubicBezTo>
                    <a:pt x="710" y="4246"/>
                    <a:pt x="836" y="4175"/>
                    <a:pt x="883" y="4034"/>
                  </a:cubicBezTo>
                  <a:cubicBezTo>
                    <a:pt x="1040" y="3687"/>
                    <a:pt x="1293" y="3403"/>
                    <a:pt x="1608" y="3214"/>
                  </a:cubicBezTo>
                  <a:lnTo>
                    <a:pt x="1608" y="3214"/>
                  </a:lnTo>
                  <a:cubicBezTo>
                    <a:pt x="1482" y="3529"/>
                    <a:pt x="1419" y="3876"/>
                    <a:pt x="1419" y="4254"/>
                  </a:cubicBezTo>
                  <a:cubicBezTo>
                    <a:pt x="1419" y="4727"/>
                    <a:pt x="1513" y="5199"/>
                    <a:pt x="1765" y="5577"/>
                  </a:cubicBezTo>
                  <a:cubicBezTo>
                    <a:pt x="1513" y="6176"/>
                    <a:pt x="1419" y="6806"/>
                    <a:pt x="1419" y="7436"/>
                  </a:cubicBezTo>
                  <a:cubicBezTo>
                    <a:pt x="1419" y="9988"/>
                    <a:pt x="3498" y="11374"/>
                    <a:pt x="6050" y="11374"/>
                  </a:cubicBezTo>
                  <a:cubicBezTo>
                    <a:pt x="8665" y="11374"/>
                    <a:pt x="10713" y="9988"/>
                    <a:pt x="10713" y="7436"/>
                  </a:cubicBezTo>
                  <a:cubicBezTo>
                    <a:pt x="10713" y="6806"/>
                    <a:pt x="10586" y="6176"/>
                    <a:pt x="10334" y="5577"/>
                  </a:cubicBezTo>
                  <a:cubicBezTo>
                    <a:pt x="10586" y="5136"/>
                    <a:pt x="10713" y="4727"/>
                    <a:pt x="10713" y="4254"/>
                  </a:cubicBezTo>
                  <a:cubicBezTo>
                    <a:pt x="10713" y="3876"/>
                    <a:pt x="10618" y="3529"/>
                    <a:pt x="10492" y="3214"/>
                  </a:cubicBezTo>
                  <a:lnTo>
                    <a:pt x="10492" y="3214"/>
                  </a:lnTo>
                  <a:cubicBezTo>
                    <a:pt x="10776" y="3403"/>
                    <a:pt x="11028" y="3687"/>
                    <a:pt x="11217" y="4034"/>
                  </a:cubicBezTo>
                  <a:cubicBezTo>
                    <a:pt x="11280" y="4175"/>
                    <a:pt x="11406" y="4246"/>
                    <a:pt x="11532" y="4246"/>
                  </a:cubicBezTo>
                  <a:cubicBezTo>
                    <a:pt x="11658" y="4246"/>
                    <a:pt x="11784" y="4175"/>
                    <a:pt x="11847" y="4034"/>
                  </a:cubicBezTo>
                  <a:cubicBezTo>
                    <a:pt x="12036" y="3655"/>
                    <a:pt x="12130" y="3246"/>
                    <a:pt x="12130" y="2836"/>
                  </a:cubicBezTo>
                  <a:cubicBezTo>
                    <a:pt x="12162" y="1293"/>
                    <a:pt x="10870" y="1"/>
                    <a:pt x="9295" y="1"/>
                  </a:cubicBezTo>
                  <a:cubicBezTo>
                    <a:pt x="7940" y="1"/>
                    <a:pt x="6837" y="915"/>
                    <a:pt x="6522" y="2175"/>
                  </a:cubicBezTo>
                  <a:cubicBezTo>
                    <a:pt x="6365" y="2112"/>
                    <a:pt x="6207" y="2112"/>
                    <a:pt x="6050" y="2112"/>
                  </a:cubicBezTo>
                  <a:cubicBezTo>
                    <a:pt x="5892" y="2112"/>
                    <a:pt x="5735" y="2112"/>
                    <a:pt x="5577" y="2175"/>
                  </a:cubicBezTo>
                  <a:cubicBezTo>
                    <a:pt x="5262" y="915"/>
                    <a:pt x="4128" y="1"/>
                    <a:pt x="2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96" name="Google Shape;11396;p79"/>
            <p:cNvSpPr/>
            <p:nvPr/>
          </p:nvSpPr>
          <p:spPr>
            <a:xfrm>
              <a:off x="-15960175" y="2287225"/>
              <a:ext cx="91400" cy="24075"/>
            </a:xfrm>
            <a:custGeom>
              <a:avLst/>
              <a:gdLst/>
              <a:ahLst/>
              <a:cxnLst/>
              <a:rect l="l" t="t" r="r" b="b"/>
              <a:pathLst>
                <a:path w="3656" h="963" extrusionOk="0">
                  <a:moveTo>
                    <a:pt x="437" y="1"/>
                  </a:moveTo>
                  <a:cubicBezTo>
                    <a:pt x="284" y="1"/>
                    <a:pt x="142" y="114"/>
                    <a:pt x="64" y="269"/>
                  </a:cubicBezTo>
                  <a:cubicBezTo>
                    <a:pt x="1" y="458"/>
                    <a:pt x="96" y="647"/>
                    <a:pt x="316" y="742"/>
                  </a:cubicBezTo>
                  <a:cubicBezTo>
                    <a:pt x="852" y="931"/>
                    <a:pt x="1450" y="962"/>
                    <a:pt x="1828" y="962"/>
                  </a:cubicBezTo>
                  <a:cubicBezTo>
                    <a:pt x="2238" y="962"/>
                    <a:pt x="2836" y="931"/>
                    <a:pt x="3372" y="742"/>
                  </a:cubicBezTo>
                  <a:cubicBezTo>
                    <a:pt x="3593" y="647"/>
                    <a:pt x="3656" y="458"/>
                    <a:pt x="3624" y="269"/>
                  </a:cubicBezTo>
                  <a:cubicBezTo>
                    <a:pt x="3546" y="114"/>
                    <a:pt x="3383" y="1"/>
                    <a:pt x="3240" y="1"/>
                  </a:cubicBezTo>
                  <a:cubicBezTo>
                    <a:pt x="3209" y="1"/>
                    <a:pt x="3179" y="6"/>
                    <a:pt x="3151" y="17"/>
                  </a:cubicBezTo>
                  <a:cubicBezTo>
                    <a:pt x="2679" y="206"/>
                    <a:pt x="2143" y="238"/>
                    <a:pt x="1828" y="238"/>
                  </a:cubicBezTo>
                  <a:cubicBezTo>
                    <a:pt x="1482" y="238"/>
                    <a:pt x="1009" y="206"/>
                    <a:pt x="537" y="17"/>
                  </a:cubicBezTo>
                  <a:cubicBezTo>
                    <a:pt x="503" y="6"/>
                    <a:pt x="470" y="1"/>
                    <a:pt x="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1397" name="Google Shape;11397;p79"/>
          <p:cNvSpPr/>
          <p:nvPr/>
        </p:nvSpPr>
        <p:spPr>
          <a:xfrm>
            <a:off x="5793270" y="4593016"/>
            <a:ext cx="633500" cy="633448"/>
          </a:xfrm>
          <a:custGeom>
            <a:avLst/>
            <a:gdLst/>
            <a:ahLst/>
            <a:cxnLst/>
            <a:rect l="l" t="t" r="r" b="b"/>
            <a:pathLst>
              <a:path w="12225" h="12224" extrusionOk="0">
                <a:moveTo>
                  <a:pt x="6522" y="1638"/>
                </a:moveTo>
                <a:lnTo>
                  <a:pt x="9074" y="2678"/>
                </a:lnTo>
                <a:lnTo>
                  <a:pt x="8507" y="3245"/>
                </a:lnTo>
                <a:lnTo>
                  <a:pt x="6522" y="2426"/>
                </a:lnTo>
                <a:lnTo>
                  <a:pt x="6522" y="1638"/>
                </a:lnTo>
                <a:close/>
                <a:moveTo>
                  <a:pt x="5766" y="1670"/>
                </a:moveTo>
                <a:lnTo>
                  <a:pt x="5766" y="2457"/>
                </a:lnTo>
                <a:lnTo>
                  <a:pt x="3750" y="3277"/>
                </a:lnTo>
                <a:lnTo>
                  <a:pt x="3214" y="2741"/>
                </a:lnTo>
                <a:lnTo>
                  <a:pt x="5766" y="1670"/>
                </a:lnTo>
                <a:close/>
                <a:moveTo>
                  <a:pt x="5766" y="3214"/>
                </a:moveTo>
                <a:lnTo>
                  <a:pt x="5766" y="4001"/>
                </a:lnTo>
                <a:lnTo>
                  <a:pt x="4821" y="4348"/>
                </a:lnTo>
                <a:lnTo>
                  <a:pt x="4254" y="3781"/>
                </a:lnTo>
                <a:lnTo>
                  <a:pt x="5766" y="3214"/>
                </a:lnTo>
                <a:close/>
                <a:moveTo>
                  <a:pt x="6459" y="3214"/>
                </a:moveTo>
                <a:lnTo>
                  <a:pt x="7972" y="3781"/>
                </a:lnTo>
                <a:lnTo>
                  <a:pt x="7404" y="4348"/>
                </a:lnTo>
                <a:lnTo>
                  <a:pt x="6459" y="4001"/>
                </a:lnTo>
                <a:lnTo>
                  <a:pt x="6459" y="3214"/>
                </a:lnTo>
                <a:close/>
                <a:moveTo>
                  <a:pt x="5766" y="4726"/>
                </a:moveTo>
                <a:lnTo>
                  <a:pt x="5766" y="5293"/>
                </a:lnTo>
                <a:lnTo>
                  <a:pt x="5357" y="4883"/>
                </a:lnTo>
                <a:lnTo>
                  <a:pt x="5766" y="4726"/>
                </a:lnTo>
                <a:close/>
                <a:moveTo>
                  <a:pt x="6459" y="4726"/>
                </a:moveTo>
                <a:lnTo>
                  <a:pt x="6869" y="4883"/>
                </a:lnTo>
                <a:lnTo>
                  <a:pt x="6459" y="5293"/>
                </a:lnTo>
                <a:lnTo>
                  <a:pt x="6459" y="4726"/>
                </a:lnTo>
                <a:close/>
                <a:moveTo>
                  <a:pt x="2679" y="3214"/>
                </a:moveTo>
                <a:lnTo>
                  <a:pt x="3246" y="3749"/>
                </a:lnTo>
                <a:lnTo>
                  <a:pt x="2427" y="5765"/>
                </a:lnTo>
                <a:lnTo>
                  <a:pt x="1639" y="5765"/>
                </a:lnTo>
                <a:lnTo>
                  <a:pt x="2679" y="3214"/>
                </a:lnTo>
                <a:close/>
                <a:moveTo>
                  <a:pt x="4853" y="5356"/>
                </a:moveTo>
                <a:lnTo>
                  <a:pt x="5262" y="5765"/>
                </a:lnTo>
                <a:lnTo>
                  <a:pt x="4695" y="5765"/>
                </a:lnTo>
                <a:lnTo>
                  <a:pt x="4853" y="5356"/>
                </a:lnTo>
                <a:close/>
                <a:moveTo>
                  <a:pt x="7373" y="5356"/>
                </a:moveTo>
                <a:lnTo>
                  <a:pt x="7531" y="5765"/>
                </a:lnTo>
                <a:lnTo>
                  <a:pt x="6995" y="5765"/>
                </a:lnTo>
                <a:lnTo>
                  <a:pt x="7373" y="5356"/>
                </a:lnTo>
                <a:close/>
                <a:moveTo>
                  <a:pt x="8476" y="4253"/>
                </a:moveTo>
                <a:lnTo>
                  <a:pt x="9074" y="5765"/>
                </a:lnTo>
                <a:lnTo>
                  <a:pt x="8287" y="5765"/>
                </a:lnTo>
                <a:lnTo>
                  <a:pt x="7940" y="4820"/>
                </a:lnTo>
                <a:lnTo>
                  <a:pt x="8476" y="4253"/>
                </a:lnTo>
                <a:close/>
                <a:moveTo>
                  <a:pt x="9547" y="3214"/>
                </a:moveTo>
                <a:lnTo>
                  <a:pt x="10618" y="5765"/>
                </a:lnTo>
                <a:lnTo>
                  <a:pt x="9830" y="5765"/>
                </a:lnTo>
                <a:lnTo>
                  <a:pt x="8980" y="3749"/>
                </a:lnTo>
                <a:lnTo>
                  <a:pt x="9547" y="3214"/>
                </a:lnTo>
                <a:close/>
                <a:moveTo>
                  <a:pt x="3781" y="4316"/>
                </a:moveTo>
                <a:lnTo>
                  <a:pt x="4348" y="4852"/>
                </a:lnTo>
                <a:lnTo>
                  <a:pt x="4002" y="5797"/>
                </a:lnTo>
                <a:lnTo>
                  <a:pt x="3214" y="5797"/>
                </a:lnTo>
                <a:lnTo>
                  <a:pt x="3781" y="4316"/>
                </a:lnTo>
                <a:close/>
                <a:moveTo>
                  <a:pt x="5262" y="6522"/>
                </a:moveTo>
                <a:lnTo>
                  <a:pt x="4853" y="6900"/>
                </a:lnTo>
                <a:lnTo>
                  <a:pt x="4695" y="6522"/>
                </a:lnTo>
                <a:close/>
                <a:moveTo>
                  <a:pt x="7531" y="6522"/>
                </a:moveTo>
                <a:lnTo>
                  <a:pt x="7373" y="6900"/>
                </a:lnTo>
                <a:lnTo>
                  <a:pt x="6995" y="6522"/>
                </a:lnTo>
                <a:close/>
                <a:moveTo>
                  <a:pt x="5766" y="6994"/>
                </a:moveTo>
                <a:lnTo>
                  <a:pt x="5766" y="7530"/>
                </a:lnTo>
                <a:lnTo>
                  <a:pt x="5357" y="7372"/>
                </a:lnTo>
                <a:lnTo>
                  <a:pt x="5766" y="6994"/>
                </a:lnTo>
                <a:close/>
                <a:moveTo>
                  <a:pt x="6459" y="6994"/>
                </a:moveTo>
                <a:lnTo>
                  <a:pt x="6869" y="7372"/>
                </a:lnTo>
                <a:lnTo>
                  <a:pt x="6459" y="7530"/>
                </a:lnTo>
                <a:lnTo>
                  <a:pt x="6459" y="6994"/>
                </a:lnTo>
                <a:close/>
                <a:moveTo>
                  <a:pt x="9074" y="6459"/>
                </a:moveTo>
                <a:lnTo>
                  <a:pt x="8476" y="7971"/>
                </a:lnTo>
                <a:lnTo>
                  <a:pt x="7940" y="7404"/>
                </a:lnTo>
                <a:lnTo>
                  <a:pt x="8287" y="6459"/>
                </a:lnTo>
                <a:close/>
                <a:moveTo>
                  <a:pt x="3939" y="6522"/>
                </a:moveTo>
                <a:lnTo>
                  <a:pt x="4317" y="7467"/>
                </a:lnTo>
                <a:lnTo>
                  <a:pt x="3750" y="8002"/>
                </a:lnTo>
                <a:lnTo>
                  <a:pt x="3151" y="6522"/>
                </a:lnTo>
                <a:close/>
                <a:moveTo>
                  <a:pt x="2458" y="6522"/>
                </a:moveTo>
                <a:lnTo>
                  <a:pt x="3277" y="8506"/>
                </a:lnTo>
                <a:lnTo>
                  <a:pt x="2742" y="9073"/>
                </a:lnTo>
                <a:lnTo>
                  <a:pt x="1671" y="6522"/>
                </a:lnTo>
                <a:close/>
                <a:moveTo>
                  <a:pt x="4853" y="7939"/>
                </a:moveTo>
                <a:lnTo>
                  <a:pt x="5798" y="8286"/>
                </a:lnTo>
                <a:lnTo>
                  <a:pt x="5798" y="9073"/>
                </a:lnTo>
                <a:lnTo>
                  <a:pt x="4317" y="8475"/>
                </a:lnTo>
                <a:lnTo>
                  <a:pt x="4853" y="7939"/>
                </a:lnTo>
                <a:close/>
                <a:moveTo>
                  <a:pt x="7404" y="7939"/>
                </a:moveTo>
                <a:lnTo>
                  <a:pt x="7972" y="8475"/>
                </a:lnTo>
                <a:lnTo>
                  <a:pt x="6491" y="9073"/>
                </a:lnTo>
                <a:lnTo>
                  <a:pt x="6491" y="8286"/>
                </a:lnTo>
                <a:lnTo>
                  <a:pt x="6459" y="8286"/>
                </a:lnTo>
                <a:lnTo>
                  <a:pt x="7404" y="7939"/>
                </a:lnTo>
                <a:close/>
                <a:moveTo>
                  <a:pt x="10649" y="6522"/>
                </a:moveTo>
                <a:lnTo>
                  <a:pt x="9578" y="9073"/>
                </a:lnTo>
                <a:lnTo>
                  <a:pt x="9043" y="8506"/>
                </a:lnTo>
                <a:lnTo>
                  <a:pt x="9862" y="6522"/>
                </a:lnTo>
                <a:close/>
                <a:moveTo>
                  <a:pt x="8476" y="8979"/>
                </a:moveTo>
                <a:lnTo>
                  <a:pt x="9043" y="9546"/>
                </a:lnTo>
                <a:lnTo>
                  <a:pt x="6459" y="10617"/>
                </a:lnTo>
                <a:lnTo>
                  <a:pt x="6459" y="9830"/>
                </a:lnTo>
                <a:lnTo>
                  <a:pt x="8476" y="8979"/>
                </a:lnTo>
                <a:close/>
                <a:moveTo>
                  <a:pt x="3750" y="9042"/>
                </a:moveTo>
                <a:lnTo>
                  <a:pt x="5766" y="9861"/>
                </a:lnTo>
                <a:lnTo>
                  <a:pt x="5766" y="10649"/>
                </a:lnTo>
                <a:lnTo>
                  <a:pt x="3214" y="9578"/>
                </a:lnTo>
                <a:lnTo>
                  <a:pt x="3750" y="9042"/>
                </a:lnTo>
                <a:close/>
                <a:moveTo>
                  <a:pt x="6113" y="0"/>
                </a:moveTo>
                <a:cubicBezTo>
                  <a:pt x="5924" y="0"/>
                  <a:pt x="5766" y="158"/>
                  <a:pt x="5766" y="347"/>
                </a:cubicBezTo>
                <a:lnTo>
                  <a:pt x="5766" y="882"/>
                </a:lnTo>
                <a:lnTo>
                  <a:pt x="2647" y="2142"/>
                </a:lnTo>
                <a:lnTo>
                  <a:pt x="2332" y="1827"/>
                </a:lnTo>
                <a:cubicBezTo>
                  <a:pt x="2253" y="1749"/>
                  <a:pt x="2167" y="1709"/>
                  <a:pt x="2080" y="1709"/>
                </a:cubicBezTo>
                <a:cubicBezTo>
                  <a:pt x="1994" y="1709"/>
                  <a:pt x="1907" y="1749"/>
                  <a:pt x="1828" y="1827"/>
                </a:cubicBezTo>
                <a:cubicBezTo>
                  <a:pt x="1671" y="1985"/>
                  <a:pt x="1671" y="2174"/>
                  <a:pt x="1828" y="2331"/>
                </a:cubicBezTo>
                <a:lnTo>
                  <a:pt x="2143" y="2647"/>
                </a:lnTo>
                <a:lnTo>
                  <a:pt x="883" y="5765"/>
                </a:lnTo>
                <a:lnTo>
                  <a:pt x="379" y="5765"/>
                </a:lnTo>
                <a:cubicBezTo>
                  <a:pt x="158" y="5765"/>
                  <a:pt x="1" y="5923"/>
                  <a:pt x="1" y="6112"/>
                </a:cubicBezTo>
                <a:cubicBezTo>
                  <a:pt x="1" y="6301"/>
                  <a:pt x="158" y="6459"/>
                  <a:pt x="379" y="6459"/>
                </a:cubicBezTo>
                <a:lnTo>
                  <a:pt x="883" y="6459"/>
                </a:lnTo>
                <a:lnTo>
                  <a:pt x="2143" y="9578"/>
                </a:lnTo>
                <a:lnTo>
                  <a:pt x="1828" y="9893"/>
                </a:lnTo>
                <a:cubicBezTo>
                  <a:pt x="1671" y="10050"/>
                  <a:pt x="1671" y="10239"/>
                  <a:pt x="1828" y="10397"/>
                </a:cubicBezTo>
                <a:cubicBezTo>
                  <a:pt x="1907" y="10475"/>
                  <a:pt x="1994" y="10515"/>
                  <a:pt x="2080" y="10515"/>
                </a:cubicBezTo>
                <a:cubicBezTo>
                  <a:pt x="2167" y="10515"/>
                  <a:pt x="2253" y="10475"/>
                  <a:pt x="2332" y="10397"/>
                </a:cubicBezTo>
                <a:lnTo>
                  <a:pt x="2647" y="10082"/>
                </a:lnTo>
                <a:lnTo>
                  <a:pt x="5766" y="11342"/>
                </a:lnTo>
                <a:lnTo>
                  <a:pt x="5766" y="11877"/>
                </a:lnTo>
                <a:cubicBezTo>
                  <a:pt x="5766" y="12066"/>
                  <a:pt x="5924" y="12224"/>
                  <a:pt x="6113" y="12224"/>
                </a:cubicBezTo>
                <a:cubicBezTo>
                  <a:pt x="6302" y="12224"/>
                  <a:pt x="6459" y="12066"/>
                  <a:pt x="6459" y="11877"/>
                </a:cubicBezTo>
                <a:lnTo>
                  <a:pt x="6459" y="11405"/>
                </a:lnTo>
                <a:lnTo>
                  <a:pt x="9578" y="10145"/>
                </a:lnTo>
                <a:lnTo>
                  <a:pt x="9893" y="10460"/>
                </a:lnTo>
                <a:cubicBezTo>
                  <a:pt x="9972" y="10538"/>
                  <a:pt x="10067" y="10578"/>
                  <a:pt x="10157" y="10578"/>
                </a:cubicBezTo>
                <a:cubicBezTo>
                  <a:pt x="10248" y="10578"/>
                  <a:pt x="10334" y="10538"/>
                  <a:pt x="10397" y="10460"/>
                </a:cubicBezTo>
                <a:cubicBezTo>
                  <a:pt x="10555" y="10302"/>
                  <a:pt x="10555" y="10082"/>
                  <a:pt x="10397" y="9924"/>
                </a:cubicBezTo>
                <a:lnTo>
                  <a:pt x="10082" y="9609"/>
                </a:lnTo>
                <a:lnTo>
                  <a:pt x="11343" y="6522"/>
                </a:lnTo>
                <a:lnTo>
                  <a:pt x="11878" y="6522"/>
                </a:lnTo>
                <a:cubicBezTo>
                  <a:pt x="12067" y="6522"/>
                  <a:pt x="12225" y="6364"/>
                  <a:pt x="12225" y="6144"/>
                </a:cubicBezTo>
                <a:cubicBezTo>
                  <a:pt x="12225" y="5955"/>
                  <a:pt x="12067" y="5765"/>
                  <a:pt x="11878" y="5765"/>
                </a:cubicBezTo>
                <a:lnTo>
                  <a:pt x="11343" y="5765"/>
                </a:lnTo>
                <a:lnTo>
                  <a:pt x="10082" y="2647"/>
                </a:lnTo>
                <a:lnTo>
                  <a:pt x="10397" y="2331"/>
                </a:lnTo>
                <a:cubicBezTo>
                  <a:pt x="10555" y="2174"/>
                  <a:pt x="10555" y="1985"/>
                  <a:pt x="10397" y="1827"/>
                </a:cubicBezTo>
                <a:cubicBezTo>
                  <a:pt x="10319" y="1749"/>
                  <a:pt x="10232" y="1709"/>
                  <a:pt x="10145" y="1709"/>
                </a:cubicBezTo>
                <a:cubicBezTo>
                  <a:pt x="10059" y="1709"/>
                  <a:pt x="9972" y="1749"/>
                  <a:pt x="9893" y="1827"/>
                </a:cubicBezTo>
                <a:lnTo>
                  <a:pt x="9578" y="2142"/>
                </a:lnTo>
                <a:lnTo>
                  <a:pt x="6459" y="882"/>
                </a:lnTo>
                <a:lnTo>
                  <a:pt x="6459" y="347"/>
                </a:lnTo>
                <a:cubicBezTo>
                  <a:pt x="6459" y="158"/>
                  <a:pt x="6302" y="0"/>
                  <a:pt x="6113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398" name="Google Shape;11398;p79"/>
          <p:cNvSpPr/>
          <p:nvPr/>
        </p:nvSpPr>
        <p:spPr>
          <a:xfrm>
            <a:off x="8958322" y="4593198"/>
            <a:ext cx="522501" cy="633085"/>
          </a:xfrm>
          <a:custGeom>
            <a:avLst/>
            <a:gdLst/>
            <a:ahLst/>
            <a:cxnLst/>
            <a:rect l="l" t="t" r="r" b="b"/>
            <a:pathLst>
              <a:path w="10083" h="12217" extrusionOk="0">
                <a:moveTo>
                  <a:pt x="5356" y="1001"/>
                </a:moveTo>
                <a:cubicBezTo>
                  <a:pt x="5577" y="1316"/>
                  <a:pt x="5734" y="1694"/>
                  <a:pt x="5734" y="2104"/>
                </a:cubicBezTo>
                <a:cubicBezTo>
                  <a:pt x="5734" y="2135"/>
                  <a:pt x="5734" y="2198"/>
                  <a:pt x="5766" y="2261"/>
                </a:cubicBezTo>
                <a:cubicBezTo>
                  <a:pt x="5624" y="2230"/>
                  <a:pt x="5498" y="2214"/>
                  <a:pt x="5372" y="2214"/>
                </a:cubicBezTo>
                <a:cubicBezTo>
                  <a:pt x="5246" y="2214"/>
                  <a:pt x="5120" y="2230"/>
                  <a:pt x="4978" y="2261"/>
                </a:cubicBezTo>
                <a:cubicBezTo>
                  <a:pt x="5010" y="2198"/>
                  <a:pt x="5010" y="2135"/>
                  <a:pt x="5010" y="2104"/>
                </a:cubicBezTo>
                <a:cubicBezTo>
                  <a:pt x="5041" y="1663"/>
                  <a:pt x="5167" y="1316"/>
                  <a:pt x="5356" y="1001"/>
                </a:cubicBezTo>
                <a:close/>
                <a:moveTo>
                  <a:pt x="3529" y="1474"/>
                </a:moveTo>
                <a:cubicBezTo>
                  <a:pt x="3876" y="1631"/>
                  <a:pt x="4159" y="1883"/>
                  <a:pt x="4380" y="2261"/>
                </a:cubicBezTo>
                <a:lnTo>
                  <a:pt x="4506" y="2356"/>
                </a:lnTo>
                <a:cubicBezTo>
                  <a:pt x="4254" y="2450"/>
                  <a:pt x="4033" y="2608"/>
                  <a:pt x="3844" y="2765"/>
                </a:cubicBezTo>
                <a:cubicBezTo>
                  <a:pt x="3844" y="2734"/>
                  <a:pt x="3844" y="2639"/>
                  <a:pt x="3781" y="2608"/>
                </a:cubicBezTo>
                <a:cubicBezTo>
                  <a:pt x="3592" y="2261"/>
                  <a:pt x="3529" y="1852"/>
                  <a:pt x="3529" y="1474"/>
                </a:cubicBezTo>
                <a:close/>
                <a:moveTo>
                  <a:pt x="7247" y="1474"/>
                </a:moveTo>
                <a:lnTo>
                  <a:pt x="7247" y="1474"/>
                </a:lnTo>
                <a:cubicBezTo>
                  <a:pt x="7310" y="1852"/>
                  <a:pt x="7215" y="2261"/>
                  <a:pt x="7026" y="2608"/>
                </a:cubicBezTo>
                <a:cubicBezTo>
                  <a:pt x="6995" y="2639"/>
                  <a:pt x="6995" y="2734"/>
                  <a:pt x="6995" y="2765"/>
                </a:cubicBezTo>
                <a:cubicBezTo>
                  <a:pt x="6806" y="2608"/>
                  <a:pt x="6554" y="2450"/>
                  <a:pt x="6301" y="2356"/>
                </a:cubicBezTo>
                <a:cubicBezTo>
                  <a:pt x="6301" y="2324"/>
                  <a:pt x="6364" y="2293"/>
                  <a:pt x="6396" y="2261"/>
                </a:cubicBezTo>
                <a:cubicBezTo>
                  <a:pt x="6585" y="1883"/>
                  <a:pt x="6900" y="1663"/>
                  <a:pt x="7247" y="1474"/>
                </a:cubicBezTo>
                <a:close/>
                <a:moveTo>
                  <a:pt x="2143" y="2797"/>
                </a:moveTo>
                <a:cubicBezTo>
                  <a:pt x="2521" y="2797"/>
                  <a:pt x="2930" y="2891"/>
                  <a:pt x="3277" y="3080"/>
                </a:cubicBezTo>
                <a:cubicBezTo>
                  <a:pt x="3309" y="3112"/>
                  <a:pt x="3403" y="3112"/>
                  <a:pt x="3435" y="3112"/>
                </a:cubicBezTo>
                <a:cubicBezTo>
                  <a:pt x="3277" y="3301"/>
                  <a:pt x="3119" y="3553"/>
                  <a:pt x="3056" y="3773"/>
                </a:cubicBezTo>
                <a:lnTo>
                  <a:pt x="2930" y="3647"/>
                </a:lnTo>
                <a:cubicBezTo>
                  <a:pt x="2584" y="3458"/>
                  <a:pt x="2332" y="3143"/>
                  <a:pt x="2143" y="2797"/>
                </a:cubicBezTo>
                <a:close/>
                <a:moveTo>
                  <a:pt x="8487" y="2822"/>
                </a:moveTo>
                <a:cubicBezTo>
                  <a:pt x="8536" y="2822"/>
                  <a:pt x="8585" y="2824"/>
                  <a:pt x="8633" y="2828"/>
                </a:cubicBezTo>
                <a:cubicBezTo>
                  <a:pt x="8475" y="3206"/>
                  <a:pt x="8192" y="3458"/>
                  <a:pt x="7845" y="3710"/>
                </a:cubicBezTo>
                <a:lnTo>
                  <a:pt x="7719" y="3836"/>
                </a:lnTo>
                <a:cubicBezTo>
                  <a:pt x="7656" y="3584"/>
                  <a:pt x="7499" y="3364"/>
                  <a:pt x="7341" y="3143"/>
                </a:cubicBezTo>
                <a:cubicBezTo>
                  <a:pt x="7373" y="3112"/>
                  <a:pt x="7404" y="3112"/>
                  <a:pt x="7499" y="3080"/>
                </a:cubicBezTo>
                <a:cubicBezTo>
                  <a:pt x="7801" y="2915"/>
                  <a:pt x="8152" y="2822"/>
                  <a:pt x="8487" y="2822"/>
                </a:cubicBezTo>
                <a:close/>
                <a:moveTo>
                  <a:pt x="2930" y="4309"/>
                </a:moveTo>
                <a:lnTo>
                  <a:pt x="2930" y="4309"/>
                </a:lnTo>
                <a:cubicBezTo>
                  <a:pt x="2899" y="4561"/>
                  <a:pt x="2899" y="4813"/>
                  <a:pt x="2930" y="5097"/>
                </a:cubicBezTo>
                <a:cubicBezTo>
                  <a:pt x="2899" y="5034"/>
                  <a:pt x="2804" y="5034"/>
                  <a:pt x="2773" y="5034"/>
                </a:cubicBezTo>
                <a:cubicBezTo>
                  <a:pt x="2363" y="5034"/>
                  <a:pt x="1985" y="4939"/>
                  <a:pt x="1670" y="4687"/>
                </a:cubicBezTo>
                <a:cubicBezTo>
                  <a:pt x="1985" y="4498"/>
                  <a:pt x="2363" y="4341"/>
                  <a:pt x="2773" y="4341"/>
                </a:cubicBezTo>
                <a:cubicBezTo>
                  <a:pt x="2804" y="4341"/>
                  <a:pt x="2899" y="4341"/>
                  <a:pt x="2930" y="4309"/>
                </a:cubicBezTo>
                <a:close/>
                <a:moveTo>
                  <a:pt x="7845" y="4309"/>
                </a:moveTo>
                <a:cubicBezTo>
                  <a:pt x="7877" y="4341"/>
                  <a:pt x="7971" y="4341"/>
                  <a:pt x="8003" y="4341"/>
                </a:cubicBezTo>
                <a:cubicBezTo>
                  <a:pt x="8412" y="4372"/>
                  <a:pt x="8790" y="4498"/>
                  <a:pt x="9105" y="4687"/>
                </a:cubicBezTo>
                <a:cubicBezTo>
                  <a:pt x="8790" y="4876"/>
                  <a:pt x="8412" y="5034"/>
                  <a:pt x="8003" y="5034"/>
                </a:cubicBezTo>
                <a:cubicBezTo>
                  <a:pt x="7971" y="5034"/>
                  <a:pt x="7877" y="5034"/>
                  <a:pt x="7845" y="5097"/>
                </a:cubicBezTo>
                <a:cubicBezTo>
                  <a:pt x="7877" y="4813"/>
                  <a:pt x="7877" y="4561"/>
                  <a:pt x="7845" y="4309"/>
                </a:cubicBezTo>
                <a:close/>
                <a:moveTo>
                  <a:pt x="5356" y="2923"/>
                </a:moveTo>
                <a:cubicBezTo>
                  <a:pt x="6364" y="2923"/>
                  <a:pt x="7152" y="3710"/>
                  <a:pt x="7152" y="4687"/>
                </a:cubicBezTo>
                <a:cubicBezTo>
                  <a:pt x="7152" y="5664"/>
                  <a:pt x="6364" y="6451"/>
                  <a:pt x="5356" y="6451"/>
                </a:cubicBezTo>
                <a:cubicBezTo>
                  <a:pt x="4380" y="6451"/>
                  <a:pt x="3592" y="5664"/>
                  <a:pt x="3592" y="4687"/>
                </a:cubicBezTo>
                <a:cubicBezTo>
                  <a:pt x="3592" y="3710"/>
                  <a:pt x="4380" y="2923"/>
                  <a:pt x="5356" y="2923"/>
                </a:cubicBezTo>
                <a:close/>
                <a:moveTo>
                  <a:pt x="3056" y="5601"/>
                </a:moveTo>
                <a:cubicBezTo>
                  <a:pt x="3119" y="5821"/>
                  <a:pt x="3277" y="6073"/>
                  <a:pt x="3435" y="6262"/>
                </a:cubicBezTo>
                <a:cubicBezTo>
                  <a:pt x="3403" y="6262"/>
                  <a:pt x="3309" y="6262"/>
                  <a:pt x="3277" y="6294"/>
                </a:cubicBezTo>
                <a:cubicBezTo>
                  <a:pt x="2985" y="6479"/>
                  <a:pt x="2649" y="6554"/>
                  <a:pt x="2324" y="6554"/>
                </a:cubicBezTo>
                <a:cubicBezTo>
                  <a:pt x="2263" y="6554"/>
                  <a:pt x="2203" y="6551"/>
                  <a:pt x="2143" y="6546"/>
                </a:cubicBezTo>
                <a:cubicBezTo>
                  <a:pt x="2300" y="6199"/>
                  <a:pt x="2584" y="5916"/>
                  <a:pt x="2930" y="5664"/>
                </a:cubicBezTo>
                <a:cubicBezTo>
                  <a:pt x="2962" y="5664"/>
                  <a:pt x="2993" y="5632"/>
                  <a:pt x="3056" y="5601"/>
                </a:cubicBezTo>
                <a:close/>
                <a:moveTo>
                  <a:pt x="7719" y="5601"/>
                </a:moveTo>
                <a:lnTo>
                  <a:pt x="7845" y="5727"/>
                </a:lnTo>
                <a:cubicBezTo>
                  <a:pt x="8192" y="5916"/>
                  <a:pt x="8444" y="6231"/>
                  <a:pt x="8633" y="6577"/>
                </a:cubicBezTo>
                <a:cubicBezTo>
                  <a:pt x="8571" y="6583"/>
                  <a:pt x="8509" y="6585"/>
                  <a:pt x="8447" y="6585"/>
                </a:cubicBezTo>
                <a:cubicBezTo>
                  <a:pt x="8124" y="6585"/>
                  <a:pt x="7789" y="6515"/>
                  <a:pt x="7499" y="6357"/>
                </a:cubicBezTo>
                <a:cubicBezTo>
                  <a:pt x="7467" y="6294"/>
                  <a:pt x="7373" y="6294"/>
                  <a:pt x="7341" y="6294"/>
                </a:cubicBezTo>
                <a:cubicBezTo>
                  <a:pt x="7499" y="6073"/>
                  <a:pt x="7625" y="5821"/>
                  <a:pt x="7719" y="5601"/>
                </a:cubicBezTo>
                <a:close/>
                <a:moveTo>
                  <a:pt x="3781" y="6609"/>
                </a:moveTo>
                <a:cubicBezTo>
                  <a:pt x="4002" y="6766"/>
                  <a:pt x="4222" y="6924"/>
                  <a:pt x="4474" y="7018"/>
                </a:cubicBezTo>
                <a:lnTo>
                  <a:pt x="4348" y="7144"/>
                </a:lnTo>
                <a:cubicBezTo>
                  <a:pt x="4159" y="7491"/>
                  <a:pt x="3844" y="7712"/>
                  <a:pt x="3466" y="7932"/>
                </a:cubicBezTo>
                <a:cubicBezTo>
                  <a:pt x="3529" y="7523"/>
                  <a:pt x="3592" y="7144"/>
                  <a:pt x="3750" y="6766"/>
                </a:cubicBezTo>
                <a:cubicBezTo>
                  <a:pt x="3781" y="6735"/>
                  <a:pt x="3781" y="6672"/>
                  <a:pt x="3781" y="6609"/>
                </a:cubicBezTo>
                <a:close/>
                <a:moveTo>
                  <a:pt x="6932" y="6609"/>
                </a:moveTo>
                <a:cubicBezTo>
                  <a:pt x="6932" y="6672"/>
                  <a:pt x="6932" y="6735"/>
                  <a:pt x="6995" y="6766"/>
                </a:cubicBezTo>
                <a:cubicBezTo>
                  <a:pt x="7184" y="7144"/>
                  <a:pt x="7247" y="7523"/>
                  <a:pt x="7215" y="7932"/>
                </a:cubicBezTo>
                <a:cubicBezTo>
                  <a:pt x="6869" y="7775"/>
                  <a:pt x="6585" y="7491"/>
                  <a:pt x="6364" y="7144"/>
                </a:cubicBezTo>
                <a:lnTo>
                  <a:pt x="6238" y="7018"/>
                </a:lnTo>
                <a:cubicBezTo>
                  <a:pt x="6522" y="6924"/>
                  <a:pt x="6743" y="6829"/>
                  <a:pt x="6932" y="6609"/>
                </a:cubicBezTo>
                <a:close/>
                <a:moveTo>
                  <a:pt x="5766" y="7176"/>
                </a:moveTo>
                <a:cubicBezTo>
                  <a:pt x="5766" y="7207"/>
                  <a:pt x="5734" y="7239"/>
                  <a:pt x="5734" y="7334"/>
                </a:cubicBezTo>
                <a:cubicBezTo>
                  <a:pt x="5734" y="7712"/>
                  <a:pt x="5608" y="8121"/>
                  <a:pt x="5356" y="8436"/>
                </a:cubicBezTo>
                <a:cubicBezTo>
                  <a:pt x="5167" y="8121"/>
                  <a:pt x="5010" y="7712"/>
                  <a:pt x="5010" y="7334"/>
                </a:cubicBezTo>
                <a:cubicBezTo>
                  <a:pt x="5010" y="7302"/>
                  <a:pt x="5010" y="7207"/>
                  <a:pt x="4978" y="7176"/>
                </a:cubicBezTo>
                <a:lnTo>
                  <a:pt x="4978" y="7176"/>
                </a:lnTo>
                <a:cubicBezTo>
                  <a:pt x="5120" y="7192"/>
                  <a:pt x="5246" y="7200"/>
                  <a:pt x="5372" y="7200"/>
                </a:cubicBezTo>
                <a:cubicBezTo>
                  <a:pt x="5498" y="7200"/>
                  <a:pt x="5624" y="7192"/>
                  <a:pt x="5766" y="7176"/>
                </a:cubicBezTo>
                <a:close/>
                <a:moveTo>
                  <a:pt x="7971" y="7460"/>
                </a:moveTo>
                <a:cubicBezTo>
                  <a:pt x="8790" y="7869"/>
                  <a:pt x="9357" y="8751"/>
                  <a:pt x="9357" y="9728"/>
                </a:cubicBezTo>
                <a:lnTo>
                  <a:pt x="9357" y="10295"/>
                </a:lnTo>
                <a:lnTo>
                  <a:pt x="8538" y="9444"/>
                </a:lnTo>
                <a:cubicBezTo>
                  <a:pt x="8460" y="9366"/>
                  <a:pt x="8365" y="9326"/>
                  <a:pt x="8271" y="9326"/>
                </a:cubicBezTo>
                <a:cubicBezTo>
                  <a:pt x="8176" y="9326"/>
                  <a:pt x="8082" y="9366"/>
                  <a:pt x="8003" y="9444"/>
                </a:cubicBezTo>
                <a:cubicBezTo>
                  <a:pt x="7845" y="9602"/>
                  <a:pt x="7845" y="9822"/>
                  <a:pt x="8003" y="9980"/>
                </a:cubicBezTo>
                <a:lnTo>
                  <a:pt x="8853" y="10799"/>
                </a:lnTo>
                <a:lnTo>
                  <a:pt x="8286" y="10799"/>
                </a:lnTo>
                <a:cubicBezTo>
                  <a:pt x="7152" y="10799"/>
                  <a:pt x="6144" y="10043"/>
                  <a:pt x="5829" y="8972"/>
                </a:cubicBezTo>
                <a:cubicBezTo>
                  <a:pt x="6049" y="8751"/>
                  <a:pt x="6207" y="8436"/>
                  <a:pt x="6301" y="8121"/>
                </a:cubicBezTo>
                <a:cubicBezTo>
                  <a:pt x="6617" y="8405"/>
                  <a:pt x="7026" y="8625"/>
                  <a:pt x="7467" y="8720"/>
                </a:cubicBezTo>
                <a:cubicBezTo>
                  <a:pt x="7487" y="8723"/>
                  <a:pt x="7507" y="8725"/>
                  <a:pt x="7526" y="8725"/>
                </a:cubicBezTo>
                <a:cubicBezTo>
                  <a:pt x="7694" y="8725"/>
                  <a:pt x="7849" y="8609"/>
                  <a:pt x="7877" y="8468"/>
                </a:cubicBezTo>
                <a:cubicBezTo>
                  <a:pt x="7971" y="8121"/>
                  <a:pt x="8003" y="7806"/>
                  <a:pt x="7971" y="7460"/>
                </a:cubicBezTo>
                <a:close/>
                <a:moveTo>
                  <a:pt x="2836" y="7365"/>
                </a:moveTo>
                <a:cubicBezTo>
                  <a:pt x="2804" y="7712"/>
                  <a:pt x="2804" y="8121"/>
                  <a:pt x="2930" y="8468"/>
                </a:cubicBezTo>
                <a:cubicBezTo>
                  <a:pt x="2956" y="8623"/>
                  <a:pt x="3089" y="8736"/>
                  <a:pt x="3258" y="8736"/>
                </a:cubicBezTo>
                <a:cubicBezTo>
                  <a:pt x="3294" y="8736"/>
                  <a:pt x="3332" y="8731"/>
                  <a:pt x="3372" y="8720"/>
                </a:cubicBezTo>
                <a:cubicBezTo>
                  <a:pt x="3781" y="8594"/>
                  <a:pt x="4159" y="8373"/>
                  <a:pt x="4506" y="8121"/>
                </a:cubicBezTo>
                <a:cubicBezTo>
                  <a:pt x="4632" y="8436"/>
                  <a:pt x="4789" y="8751"/>
                  <a:pt x="4978" y="8972"/>
                </a:cubicBezTo>
                <a:cubicBezTo>
                  <a:pt x="4569" y="10452"/>
                  <a:pt x="3277" y="11492"/>
                  <a:pt x="1828" y="11492"/>
                </a:cubicBezTo>
                <a:lnTo>
                  <a:pt x="1261" y="11492"/>
                </a:lnTo>
                <a:lnTo>
                  <a:pt x="2804" y="9980"/>
                </a:lnTo>
                <a:cubicBezTo>
                  <a:pt x="2962" y="9822"/>
                  <a:pt x="2962" y="9602"/>
                  <a:pt x="2804" y="9444"/>
                </a:cubicBezTo>
                <a:cubicBezTo>
                  <a:pt x="2726" y="9366"/>
                  <a:pt x="2639" y="9326"/>
                  <a:pt x="2552" y="9326"/>
                </a:cubicBezTo>
                <a:cubicBezTo>
                  <a:pt x="2466" y="9326"/>
                  <a:pt x="2379" y="9366"/>
                  <a:pt x="2300" y="9444"/>
                </a:cubicBezTo>
                <a:lnTo>
                  <a:pt x="757" y="10988"/>
                </a:lnTo>
                <a:lnTo>
                  <a:pt x="757" y="10452"/>
                </a:lnTo>
                <a:cubicBezTo>
                  <a:pt x="757" y="9066"/>
                  <a:pt x="1639" y="7838"/>
                  <a:pt x="2836" y="7365"/>
                </a:cubicBezTo>
                <a:close/>
                <a:moveTo>
                  <a:pt x="5388" y="1"/>
                </a:moveTo>
                <a:cubicBezTo>
                  <a:pt x="5301" y="1"/>
                  <a:pt x="5215" y="40"/>
                  <a:pt x="5136" y="119"/>
                </a:cubicBezTo>
                <a:cubicBezTo>
                  <a:pt x="4821" y="434"/>
                  <a:pt x="4569" y="781"/>
                  <a:pt x="4474" y="1222"/>
                </a:cubicBezTo>
                <a:cubicBezTo>
                  <a:pt x="4159" y="938"/>
                  <a:pt x="3750" y="718"/>
                  <a:pt x="3309" y="623"/>
                </a:cubicBezTo>
                <a:cubicBezTo>
                  <a:pt x="3289" y="620"/>
                  <a:pt x="3269" y="618"/>
                  <a:pt x="3250" y="618"/>
                </a:cubicBezTo>
                <a:cubicBezTo>
                  <a:pt x="3082" y="618"/>
                  <a:pt x="2927" y="734"/>
                  <a:pt x="2899" y="875"/>
                </a:cubicBezTo>
                <a:cubicBezTo>
                  <a:pt x="2773" y="1316"/>
                  <a:pt x="2773" y="1726"/>
                  <a:pt x="2836" y="2135"/>
                </a:cubicBezTo>
                <a:cubicBezTo>
                  <a:pt x="2646" y="2091"/>
                  <a:pt x="2449" y="2068"/>
                  <a:pt x="2252" y="2068"/>
                </a:cubicBezTo>
                <a:cubicBezTo>
                  <a:pt x="2024" y="2068"/>
                  <a:pt x="1795" y="2099"/>
                  <a:pt x="1576" y="2167"/>
                </a:cubicBezTo>
                <a:cubicBezTo>
                  <a:pt x="1513" y="2198"/>
                  <a:pt x="1418" y="2261"/>
                  <a:pt x="1387" y="2324"/>
                </a:cubicBezTo>
                <a:cubicBezTo>
                  <a:pt x="1355" y="2419"/>
                  <a:pt x="1324" y="2513"/>
                  <a:pt x="1355" y="2608"/>
                </a:cubicBezTo>
                <a:cubicBezTo>
                  <a:pt x="1481" y="3049"/>
                  <a:pt x="1670" y="3395"/>
                  <a:pt x="1954" y="3742"/>
                </a:cubicBezTo>
                <a:cubicBezTo>
                  <a:pt x="1544" y="3868"/>
                  <a:pt x="1166" y="4089"/>
                  <a:pt x="851" y="4404"/>
                </a:cubicBezTo>
                <a:cubicBezTo>
                  <a:pt x="694" y="4561"/>
                  <a:pt x="694" y="4782"/>
                  <a:pt x="851" y="4939"/>
                </a:cubicBezTo>
                <a:cubicBezTo>
                  <a:pt x="1166" y="5254"/>
                  <a:pt x="1513" y="5475"/>
                  <a:pt x="1954" y="5601"/>
                </a:cubicBezTo>
                <a:cubicBezTo>
                  <a:pt x="1670" y="5916"/>
                  <a:pt x="1418" y="6294"/>
                  <a:pt x="1355" y="6735"/>
                </a:cubicBezTo>
                <a:cubicBezTo>
                  <a:pt x="1324" y="6924"/>
                  <a:pt x="1418" y="7144"/>
                  <a:pt x="1576" y="7176"/>
                </a:cubicBezTo>
                <a:cubicBezTo>
                  <a:pt x="1639" y="7176"/>
                  <a:pt x="1670" y="7176"/>
                  <a:pt x="1702" y="7207"/>
                </a:cubicBezTo>
                <a:cubicBezTo>
                  <a:pt x="1418" y="7397"/>
                  <a:pt x="1198" y="7649"/>
                  <a:pt x="946" y="7869"/>
                </a:cubicBezTo>
                <a:cubicBezTo>
                  <a:pt x="379" y="8594"/>
                  <a:pt x="0" y="9507"/>
                  <a:pt x="0" y="10452"/>
                </a:cubicBezTo>
                <a:lnTo>
                  <a:pt x="0" y="11870"/>
                </a:lnTo>
                <a:cubicBezTo>
                  <a:pt x="0" y="12028"/>
                  <a:pt x="127" y="12185"/>
                  <a:pt x="284" y="12217"/>
                </a:cubicBezTo>
                <a:lnTo>
                  <a:pt x="1733" y="12217"/>
                </a:lnTo>
                <a:cubicBezTo>
                  <a:pt x="2647" y="12217"/>
                  <a:pt x="3561" y="11870"/>
                  <a:pt x="4254" y="11272"/>
                </a:cubicBezTo>
                <a:cubicBezTo>
                  <a:pt x="4726" y="10862"/>
                  <a:pt x="5104" y="10358"/>
                  <a:pt x="5325" y="9822"/>
                </a:cubicBezTo>
                <a:cubicBezTo>
                  <a:pt x="5892" y="10831"/>
                  <a:pt x="6995" y="11492"/>
                  <a:pt x="8129" y="11492"/>
                </a:cubicBezTo>
                <a:lnTo>
                  <a:pt x="9546" y="11492"/>
                </a:lnTo>
                <a:cubicBezTo>
                  <a:pt x="9862" y="11492"/>
                  <a:pt x="10019" y="11335"/>
                  <a:pt x="10019" y="11146"/>
                </a:cubicBezTo>
                <a:lnTo>
                  <a:pt x="10019" y="9728"/>
                </a:lnTo>
                <a:cubicBezTo>
                  <a:pt x="10019" y="8751"/>
                  <a:pt x="9578" y="7838"/>
                  <a:pt x="8885" y="7239"/>
                </a:cubicBezTo>
                <a:cubicBezTo>
                  <a:pt x="8979" y="7239"/>
                  <a:pt x="9074" y="7207"/>
                  <a:pt x="9200" y="7176"/>
                </a:cubicBezTo>
                <a:cubicBezTo>
                  <a:pt x="9389" y="7144"/>
                  <a:pt x="9515" y="6924"/>
                  <a:pt x="9420" y="6735"/>
                </a:cubicBezTo>
                <a:cubicBezTo>
                  <a:pt x="9294" y="6294"/>
                  <a:pt x="9105" y="5947"/>
                  <a:pt x="8822" y="5601"/>
                </a:cubicBezTo>
                <a:cubicBezTo>
                  <a:pt x="9231" y="5475"/>
                  <a:pt x="9610" y="5254"/>
                  <a:pt x="9925" y="4939"/>
                </a:cubicBezTo>
                <a:cubicBezTo>
                  <a:pt x="10082" y="4782"/>
                  <a:pt x="10082" y="4561"/>
                  <a:pt x="9925" y="4404"/>
                </a:cubicBezTo>
                <a:cubicBezTo>
                  <a:pt x="9610" y="4089"/>
                  <a:pt x="9263" y="3868"/>
                  <a:pt x="8822" y="3742"/>
                </a:cubicBezTo>
                <a:cubicBezTo>
                  <a:pt x="9105" y="3427"/>
                  <a:pt x="9357" y="3049"/>
                  <a:pt x="9420" y="2608"/>
                </a:cubicBezTo>
                <a:cubicBezTo>
                  <a:pt x="9452" y="2419"/>
                  <a:pt x="9357" y="2198"/>
                  <a:pt x="9200" y="2167"/>
                </a:cubicBezTo>
                <a:cubicBezTo>
                  <a:pt x="8964" y="2099"/>
                  <a:pt x="8727" y="2068"/>
                  <a:pt x="8501" y="2068"/>
                </a:cubicBezTo>
                <a:cubicBezTo>
                  <a:pt x="8304" y="2068"/>
                  <a:pt x="8115" y="2091"/>
                  <a:pt x="7940" y="2135"/>
                </a:cubicBezTo>
                <a:cubicBezTo>
                  <a:pt x="8003" y="1694"/>
                  <a:pt x="8003" y="1253"/>
                  <a:pt x="7877" y="875"/>
                </a:cubicBezTo>
                <a:cubicBezTo>
                  <a:pt x="7851" y="719"/>
                  <a:pt x="7718" y="607"/>
                  <a:pt x="7567" y="607"/>
                </a:cubicBezTo>
                <a:cubicBezTo>
                  <a:pt x="7534" y="607"/>
                  <a:pt x="7501" y="612"/>
                  <a:pt x="7467" y="623"/>
                </a:cubicBezTo>
                <a:cubicBezTo>
                  <a:pt x="7026" y="749"/>
                  <a:pt x="6680" y="938"/>
                  <a:pt x="6301" y="1222"/>
                </a:cubicBezTo>
                <a:cubicBezTo>
                  <a:pt x="6207" y="844"/>
                  <a:pt x="5955" y="434"/>
                  <a:pt x="5640" y="119"/>
                </a:cubicBezTo>
                <a:cubicBezTo>
                  <a:pt x="5561" y="40"/>
                  <a:pt x="5474" y="1"/>
                  <a:pt x="5388" y="1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399" name="Google Shape;11399;p79"/>
          <p:cNvSpPr/>
          <p:nvPr/>
        </p:nvSpPr>
        <p:spPr>
          <a:xfrm>
            <a:off x="7351687" y="4595841"/>
            <a:ext cx="633448" cy="627799"/>
          </a:xfrm>
          <a:custGeom>
            <a:avLst/>
            <a:gdLst/>
            <a:ahLst/>
            <a:cxnLst/>
            <a:rect l="l" t="t" r="r" b="b"/>
            <a:pathLst>
              <a:path w="12224" h="12115" extrusionOk="0">
                <a:moveTo>
                  <a:pt x="3245" y="741"/>
                </a:moveTo>
                <a:cubicBezTo>
                  <a:pt x="3497" y="993"/>
                  <a:pt x="3938" y="1465"/>
                  <a:pt x="3938" y="2033"/>
                </a:cubicBezTo>
                <a:cubicBezTo>
                  <a:pt x="3938" y="2568"/>
                  <a:pt x="3497" y="3104"/>
                  <a:pt x="3245" y="3324"/>
                </a:cubicBezTo>
                <a:cubicBezTo>
                  <a:pt x="2962" y="3041"/>
                  <a:pt x="2520" y="2568"/>
                  <a:pt x="2520" y="2033"/>
                </a:cubicBezTo>
                <a:cubicBezTo>
                  <a:pt x="2520" y="1528"/>
                  <a:pt x="2962" y="993"/>
                  <a:pt x="3245" y="741"/>
                </a:cubicBezTo>
                <a:close/>
                <a:moveTo>
                  <a:pt x="8979" y="741"/>
                </a:moveTo>
                <a:cubicBezTo>
                  <a:pt x="9263" y="993"/>
                  <a:pt x="9704" y="1465"/>
                  <a:pt x="9704" y="2033"/>
                </a:cubicBezTo>
                <a:cubicBezTo>
                  <a:pt x="9704" y="2568"/>
                  <a:pt x="9263" y="3104"/>
                  <a:pt x="8979" y="3324"/>
                </a:cubicBezTo>
                <a:cubicBezTo>
                  <a:pt x="8695" y="3041"/>
                  <a:pt x="8286" y="2568"/>
                  <a:pt x="8286" y="2033"/>
                </a:cubicBezTo>
                <a:cubicBezTo>
                  <a:pt x="8286" y="1528"/>
                  <a:pt x="8758" y="993"/>
                  <a:pt x="8979" y="741"/>
                </a:cubicBezTo>
                <a:close/>
                <a:moveTo>
                  <a:pt x="1827" y="3482"/>
                </a:moveTo>
                <a:cubicBezTo>
                  <a:pt x="2394" y="3482"/>
                  <a:pt x="2899" y="3954"/>
                  <a:pt x="2899" y="4553"/>
                </a:cubicBezTo>
                <a:lnTo>
                  <a:pt x="2899" y="4899"/>
                </a:lnTo>
                <a:lnTo>
                  <a:pt x="2520" y="4899"/>
                </a:lnTo>
                <a:cubicBezTo>
                  <a:pt x="1922" y="4899"/>
                  <a:pt x="1449" y="4427"/>
                  <a:pt x="1449" y="3828"/>
                </a:cubicBezTo>
                <a:lnTo>
                  <a:pt x="1449" y="3482"/>
                </a:lnTo>
                <a:close/>
                <a:moveTo>
                  <a:pt x="5041" y="3482"/>
                </a:moveTo>
                <a:lnTo>
                  <a:pt x="5041" y="3828"/>
                </a:lnTo>
                <a:cubicBezTo>
                  <a:pt x="5041" y="4427"/>
                  <a:pt x="4568" y="4899"/>
                  <a:pt x="3970" y="4899"/>
                </a:cubicBezTo>
                <a:lnTo>
                  <a:pt x="3623" y="4899"/>
                </a:lnTo>
                <a:lnTo>
                  <a:pt x="3623" y="4553"/>
                </a:lnTo>
                <a:cubicBezTo>
                  <a:pt x="3623" y="3954"/>
                  <a:pt x="4096" y="3482"/>
                  <a:pt x="4694" y="3482"/>
                </a:cubicBezTo>
                <a:close/>
                <a:moveTo>
                  <a:pt x="7561" y="3482"/>
                </a:moveTo>
                <a:cubicBezTo>
                  <a:pt x="8160" y="3482"/>
                  <a:pt x="8632" y="3954"/>
                  <a:pt x="8632" y="4553"/>
                </a:cubicBezTo>
                <a:lnTo>
                  <a:pt x="8632" y="4899"/>
                </a:lnTo>
                <a:lnTo>
                  <a:pt x="8286" y="4899"/>
                </a:lnTo>
                <a:cubicBezTo>
                  <a:pt x="7687" y="4899"/>
                  <a:pt x="7215" y="4427"/>
                  <a:pt x="7215" y="3828"/>
                </a:cubicBezTo>
                <a:lnTo>
                  <a:pt x="7215" y="3482"/>
                </a:lnTo>
                <a:close/>
                <a:moveTo>
                  <a:pt x="10806" y="3482"/>
                </a:moveTo>
                <a:lnTo>
                  <a:pt x="10806" y="3828"/>
                </a:lnTo>
                <a:cubicBezTo>
                  <a:pt x="10806" y="4427"/>
                  <a:pt x="10334" y="4899"/>
                  <a:pt x="9735" y="4899"/>
                </a:cubicBezTo>
                <a:lnTo>
                  <a:pt x="9389" y="4899"/>
                </a:lnTo>
                <a:lnTo>
                  <a:pt x="9389" y="4553"/>
                </a:lnTo>
                <a:cubicBezTo>
                  <a:pt x="9389" y="3954"/>
                  <a:pt x="9861" y="3482"/>
                  <a:pt x="10428" y="3482"/>
                </a:cubicBezTo>
                <a:close/>
                <a:moveTo>
                  <a:pt x="1827" y="5624"/>
                </a:moveTo>
                <a:cubicBezTo>
                  <a:pt x="2394" y="5624"/>
                  <a:pt x="2899" y="6065"/>
                  <a:pt x="2899" y="6664"/>
                </a:cubicBezTo>
                <a:lnTo>
                  <a:pt x="2899" y="7042"/>
                </a:lnTo>
                <a:lnTo>
                  <a:pt x="2520" y="7042"/>
                </a:lnTo>
                <a:cubicBezTo>
                  <a:pt x="1922" y="7042"/>
                  <a:pt x="1449" y="6569"/>
                  <a:pt x="1449" y="5971"/>
                </a:cubicBezTo>
                <a:lnTo>
                  <a:pt x="1449" y="5624"/>
                </a:lnTo>
                <a:close/>
                <a:moveTo>
                  <a:pt x="7561" y="5624"/>
                </a:moveTo>
                <a:cubicBezTo>
                  <a:pt x="8160" y="5624"/>
                  <a:pt x="8632" y="6065"/>
                  <a:pt x="8632" y="6664"/>
                </a:cubicBezTo>
                <a:lnTo>
                  <a:pt x="8632" y="7042"/>
                </a:lnTo>
                <a:lnTo>
                  <a:pt x="8286" y="7042"/>
                </a:lnTo>
                <a:cubicBezTo>
                  <a:pt x="7687" y="7042"/>
                  <a:pt x="7215" y="6569"/>
                  <a:pt x="7215" y="5971"/>
                </a:cubicBezTo>
                <a:lnTo>
                  <a:pt x="7215" y="5624"/>
                </a:lnTo>
                <a:close/>
                <a:moveTo>
                  <a:pt x="5009" y="5656"/>
                </a:moveTo>
                <a:lnTo>
                  <a:pt x="5009" y="6002"/>
                </a:lnTo>
                <a:cubicBezTo>
                  <a:pt x="5009" y="6601"/>
                  <a:pt x="4537" y="7073"/>
                  <a:pt x="3938" y="7073"/>
                </a:cubicBezTo>
                <a:lnTo>
                  <a:pt x="3592" y="7073"/>
                </a:lnTo>
                <a:lnTo>
                  <a:pt x="3592" y="6727"/>
                </a:lnTo>
                <a:cubicBezTo>
                  <a:pt x="3592" y="6128"/>
                  <a:pt x="4064" y="5656"/>
                  <a:pt x="4663" y="5656"/>
                </a:cubicBezTo>
                <a:close/>
                <a:moveTo>
                  <a:pt x="10806" y="5656"/>
                </a:moveTo>
                <a:lnTo>
                  <a:pt x="10806" y="6002"/>
                </a:lnTo>
                <a:cubicBezTo>
                  <a:pt x="10806" y="6601"/>
                  <a:pt x="10334" y="7073"/>
                  <a:pt x="9735" y="7073"/>
                </a:cubicBezTo>
                <a:lnTo>
                  <a:pt x="9389" y="7073"/>
                </a:lnTo>
                <a:lnTo>
                  <a:pt x="9389" y="6727"/>
                </a:lnTo>
                <a:cubicBezTo>
                  <a:pt x="9389" y="6128"/>
                  <a:pt x="9861" y="5656"/>
                  <a:pt x="10428" y="5656"/>
                </a:cubicBezTo>
                <a:close/>
                <a:moveTo>
                  <a:pt x="1827" y="7766"/>
                </a:moveTo>
                <a:cubicBezTo>
                  <a:pt x="2394" y="7766"/>
                  <a:pt x="2899" y="8239"/>
                  <a:pt x="2899" y="8838"/>
                </a:cubicBezTo>
                <a:lnTo>
                  <a:pt x="2899" y="9184"/>
                </a:lnTo>
                <a:lnTo>
                  <a:pt x="2520" y="9184"/>
                </a:lnTo>
                <a:cubicBezTo>
                  <a:pt x="1922" y="9184"/>
                  <a:pt x="1449" y="8712"/>
                  <a:pt x="1449" y="8144"/>
                </a:cubicBezTo>
                <a:lnTo>
                  <a:pt x="1449" y="7766"/>
                </a:lnTo>
                <a:close/>
                <a:moveTo>
                  <a:pt x="5041" y="7766"/>
                </a:moveTo>
                <a:lnTo>
                  <a:pt x="5041" y="8144"/>
                </a:lnTo>
                <a:cubicBezTo>
                  <a:pt x="5041" y="8712"/>
                  <a:pt x="4568" y="9184"/>
                  <a:pt x="3970" y="9184"/>
                </a:cubicBezTo>
                <a:lnTo>
                  <a:pt x="3623" y="9184"/>
                </a:lnTo>
                <a:lnTo>
                  <a:pt x="3623" y="8838"/>
                </a:lnTo>
                <a:cubicBezTo>
                  <a:pt x="3623" y="8239"/>
                  <a:pt x="4096" y="7766"/>
                  <a:pt x="4694" y="7766"/>
                </a:cubicBezTo>
                <a:close/>
                <a:moveTo>
                  <a:pt x="7561" y="7766"/>
                </a:moveTo>
                <a:cubicBezTo>
                  <a:pt x="8160" y="7766"/>
                  <a:pt x="8632" y="8239"/>
                  <a:pt x="8632" y="8838"/>
                </a:cubicBezTo>
                <a:lnTo>
                  <a:pt x="8632" y="9184"/>
                </a:lnTo>
                <a:lnTo>
                  <a:pt x="8286" y="9184"/>
                </a:lnTo>
                <a:cubicBezTo>
                  <a:pt x="7687" y="9184"/>
                  <a:pt x="7215" y="8712"/>
                  <a:pt x="7215" y="8144"/>
                </a:cubicBezTo>
                <a:lnTo>
                  <a:pt x="7215" y="7766"/>
                </a:lnTo>
                <a:close/>
                <a:moveTo>
                  <a:pt x="10806" y="7766"/>
                </a:moveTo>
                <a:lnTo>
                  <a:pt x="10806" y="8144"/>
                </a:lnTo>
                <a:cubicBezTo>
                  <a:pt x="10806" y="8712"/>
                  <a:pt x="10334" y="9184"/>
                  <a:pt x="9735" y="9184"/>
                </a:cubicBezTo>
                <a:lnTo>
                  <a:pt x="9389" y="9184"/>
                </a:lnTo>
                <a:lnTo>
                  <a:pt x="9389" y="8838"/>
                </a:lnTo>
                <a:cubicBezTo>
                  <a:pt x="9389" y="8239"/>
                  <a:pt x="9861" y="7766"/>
                  <a:pt x="10428" y="7766"/>
                </a:cubicBezTo>
                <a:close/>
                <a:moveTo>
                  <a:pt x="3214" y="0"/>
                </a:moveTo>
                <a:cubicBezTo>
                  <a:pt x="3135" y="0"/>
                  <a:pt x="3056" y="16"/>
                  <a:pt x="2993" y="48"/>
                </a:cubicBezTo>
                <a:cubicBezTo>
                  <a:pt x="2962" y="79"/>
                  <a:pt x="1796" y="961"/>
                  <a:pt x="1796" y="2127"/>
                </a:cubicBezTo>
                <a:cubicBezTo>
                  <a:pt x="1796" y="2379"/>
                  <a:pt x="1827" y="2663"/>
                  <a:pt x="1953" y="2852"/>
                </a:cubicBezTo>
                <a:lnTo>
                  <a:pt x="1071" y="2852"/>
                </a:lnTo>
                <a:cubicBezTo>
                  <a:pt x="882" y="2852"/>
                  <a:pt x="725" y="3009"/>
                  <a:pt x="725" y="3198"/>
                </a:cubicBezTo>
                <a:lnTo>
                  <a:pt x="725" y="3923"/>
                </a:lnTo>
                <a:cubicBezTo>
                  <a:pt x="725" y="4301"/>
                  <a:pt x="851" y="4710"/>
                  <a:pt x="1071" y="4994"/>
                </a:cubicBezTo>
                <a:cubicBezTo>
                  <a:pt x="882" y="4994"/>
                  <a:pt x="725" y="5152"/>
                  <a:pt x="725" y="5341"/>
                </a:cubicBezTo>
                <a:lnTo>
                  <a:pt x="725" y="6034"/>
                </a:lnTo>
                <a:cubicBezTo>
                  <a:pt x="725" y="6443"/>
                  <a:pt x="851" y="6821"/>
                  <a:pt x="1071" y="7105"/>
                </a:cubicBezTo>
                <a:cubicBezTo>
                  <a:pt x="882" y="7105"/>
                  <a:pt x="725" y="7262"/>
                  <a:pt x="725" y="7451"/>
                </a:cubicBezTo>
                <a:lnTo>
                  <a:pt x="725" y="8176"/>
                </a:lnTo>
                <a:cubicBezTo>
                  <a:pt x="725" y="9153"/>
                  <a:pt x="1512" y="9940"/>
                  <a:pt x="2489" y="9940"/>
                </a:cubicBezTo>
                <a:lnTo>
                  <a:pt x="2836" y="9940"/>
                </a:lnTo>
                <a:lnTo>
                  <a:pt x="2836" y="11389"/>
                </a:lnTo>
                <a:lnTo>
                  <a:pt x="378" y="11389"/>
                </a:lnTo>
                <a:cubicBezTo>
                  <a:pt x="158" y="11389"/>
                  <a:pt x="0" y="11547"/>
                  <a:pt x="0" y="11768"/>
                </a:cubicBezTo>
                <a:cubicBezTo>
                  <a:pt x="0" y="11957"/>
                  <a:pt x="158" y="12114"/>
                  <a:pt x="378" y="12114"/>
                </a:cubicBezTo>
                <a:lnTo>
                  <a:pt x="11814" y="12114"/>
                </a:lnTo>
                <a:cubicBezTo>
                  <a:pt x="12035" y="12114"/>
                  <a:pt x="12192" y="11957"/>
                  <a:pt x="12192" y="11768"/>
                </a:cubicBezTo>
                <a:cubicBezTo>
                  <a:pt x="12224" y="11547"/>
                  <a:pt x="12066" y="11389"/>
                  <a:pt x="11846" y="11389"/>
                </a:cubicBezTo>
                <a:lnTo>
                  <a:pt x="9389" y="11389"/>
                </a:lnTo>
                <a:lnTo>
                  <a:pt x="9389" y="9940"/>
                </a:lnTo>
                <a:lnTo>
                  <a:pt x="9735" y="9940"/>
                </a:lnTo>
                <a:cubicBezTo>
                  <a:pt x="10712" y="9940"/>
                  <a:pt x="11499" y="9153"/>
                  <a:pt x="11499" y="8176"/>
                </a:cubicBezTo>
                <a:lnTo>
                  <a:pt x="11499" y="7451"/>
                </a:lnTo>
                <a:cubicBezTo>
                  <a:pt x="11499" y="7262"/>
                  <a:pt x="11342" y="7105"/>
                  <a:pt x="11153" y="7105"/>
                </a:cubicBezTo>
                <a:cubicBezTo>
                  <a:pt x="11373" y="6790"/>
                  <a:pt x="11499" y="6443"/>
                  <a:pt x="11499" y="6034"/>
                </a:cubicBezTo>
                <a:lnTo>
                  <a:pt x="11499" y="5341"/>
                </a:lnTo>
                <a:cubicBezTo>
                  <a:pt x="11499" y="5152"/>
                  <a:pt x="11342" y="4994"/>
                  <a:pt x="11153" y="4994"/>
                </a:cubicBezTo>
                <a:cubicBezTo>
                  <a:pt x="11373" y="4679"/>
                  <a:pt x="11499" y="4301"/>
                  <a:pt x="11499" y="3923"/>
                </a:cubicBezTo>
                <a:lnTo>
                  <a:pt x="11499" y="3198"/>
                </a:lnTo>
                <a:cubicBezTo>
                  <a:pt x="11499" y="3009"/>
                  <a:pt x="11342" y="2852"/>
                  <a:pt x="11153" y="2852"/>
                </a:cubicBezTo>
                <a:lnTo>
                  <a:pt x="10271" y="2852"/>
                </a:lnTo>
                <a:cubicBezTo>
                  <a:pt x="10365" y="2631"/>
                  <a:pt x="10428" y="2379"/>
                  <a:pt x="10428" y="2127"/>
                </a:cubicBezTo>
                <a:cubicBezTo>
                  <a:pt x="10428" y="993"/>
                  <a:pt x="9263" y="79"/>
                  <a:pt x="9231" y="48"/>
                </a:cubicBezTo>
                <a:cubicBezTo>
                  <a:pt x="9168" y="16"/>
                  <a:pt x="9089" y="0"/>
                  <a:pt x="9010" y="0"/>
                </a:cubicBezTo>
                <a:cubicBezTo>
                  <a:pt x="8932" y="0"/>
                  <a:pt x="8853" y="16"/>
                  <a:pt x="8790" y="48"/>
                </a:cubicBezTo>
                <a:cubicBezTo>
                  <a:pt x="8758" y="79"/>
                  <a:pt x="7561" y="961"/>
                  <a:pt x="7561" y="2127"/>
                </a:cubicBezTo>
                <a:cubicBezTo>
                  <a:pt x="7561" y="2379"/>
                  <a:pt x="7624" y="2663"/>
                  <a:pt x="7719" y="2852"/>
                </a:cubicBezTo>
                <a:lnTo>
                  <a:pt x="6868" y="2852"/>
                </a:lnTo>
                <a:cubicBezTo>
                  <a:pt x="6679" y="2852"/>
                  <a:pt x="6522" y="3009"/>
                  <a:pt x="6522" y="3198"/>
                </a:cubicBezTo>
                <a:lnTo>
                  <a:pt x="6522" y="3923"/>
                </a:lnTo>
                <a:cubicBezTo>
                  <a:pt x="6522" y="4301"/>
                  <a:pt x="6616" y="4710"/>
                  <a:pt x="6868" y="4994"/>
                </a:cubicBezTo>
                <a:cubicBezTo>
                  <a:pt x="6679" y="4994"/>
                  <a:pt x="6522" y="5152"/>
                  <a:pt x="6522" y="5341"/>
                </a:cubicBezTo>
                <a:lnTo>
                  <a:pt x="6522" y="6034"/>
                </a:lnTo>
                <a:cubicBezTo>
                  <a:pt x="6522" y="6443"/>
                  <a:pt x="6616" y="6821"/>
                  <a:pt x="6868" y="7105"/>
                </a:cubicBezTo>
                <a:cubicBezTo>
                  <a:pt x="6679" y="7105"/>
                  <a:pt x="6522" y="7262"/>
                  <a:pt x="6522" y="7451"/>
                </a:cubicBezTo>
                <a:lnTo>
                  <a:pt x="6522" y="8176"/>
                </a:lnTo>
                <a:cubicBezTo>
                  <a:pt x="6522" y="9153"/>
                  <a:pt x="7309" y="9940"/>
                  <a:pt x="8286" y="9940"/>
                </a:cubicBezTo>
                <a:lnTo>
                  <a:pt x="8632" y="9940"/>
                </a:lnTo>
                <a:lnTo>
                  <a:pt x="8632" y="11389"/>
                </a:lnTo>
                <a:lnTo>
                  <a:pt x="3592" y="11389"/>
                </a:lnTo>
                <a:lnTo>
                  <a:pt x="3592" y="9940"/>
                </a:lnTo>
                <a:lnTo>
                  <a:pt x="3938" y="9940"/>
                </a:lnTo>
                <a:cubicBezTo>
                  <a:pt x="4946" y="9940"/>
                  <a:pt x="5734" y="9153"/>
                  <a:pt x="5734" y="8176"/>
                </a:cubicBezTo>
                <a:lnTo>
                  <a:pt x="5734" y="7451"/>
                </a:lnTo>
                <a:cubicBezTo>
                  <a:pt x="5734" y="7262"/>
                  <a:pt x="5576" y="7105"/>
                  <a:pt x="5356" y="7105"/>
                </a:cubicBezTo>
                <a:cubicBezTo>
                  <a:pt x="5608" y="6790"/>
                  <a:pt x="5734" y="6443"/>
                  <a:pt x="5734" y="6034"/>
                </a:cubicBezTo>
                <a:lnTo>
                  <a:pt x="5734" y="5341"/>
                </a:lnTo>
                <a:cubicBezTo>
                  <a:pt x="5734" y="5152"/>
                  <a:pt x="5576" y="4994"/>
                  <a:pt x="5356" y="4994"/>
                </a:cubicBezTo>
                <a:cubicBezTo>
                  <a:pt x="5608" y="4679"/>
                  <a:pt x="5734" y="4301"/>
                  <a:pt x="5734" y="3923"/>
                </a:cubicBezTo>
                <a:lnTo>
                  <a:pt x="5734" y="3198"/>
                </a:lnTo>
                <a:cubicBezTo>
                  <a:pt x="5734" y="3009"/>
                  <a:pt x="5576" y="2852"/>
                  <a:pt x="5356" y="2852"/>
                </a:cubicBezTo>
                <a:lnTo>
                  <a:pt x="4505" y="2852"/>
                </a:lnTo>
                <a:cubicBezTo>
                  <a:pt x="4568" y="2631"/>
                  <a:pt x="4663" y="2379"/>
                  <a:pt x="4663" y="2127"/>
                </a:cubicBezTo>
                <a:cubicBezTo>
                  <a:pt x="4663" y="993"/>
                  <a:pt x="3466" y="79"/>
                  <a:pt x="3434" y="48"/>
                </a:cubicBezTo>
                <a:cubicBezTo>
                  <a:pt x="3371" y="16"/>
                  <a:pt x="3292" y="0"/>
                  <a:pt x="3214" y="0"/>
                </a:cubicBezTo>
                <a:close/>
              </a:path>
            </a:pathLst>
          </a:custGeom>
          <a:solidFill>
            <a:srgbClr val="0094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1400" name="Google Shape;11400;p79"/>
          <p:cNvGrpSpPr/>
          <p:nvPr/>
        </p:nvGrpSpPr>
        <p:grpSpPr>
          <a:xfrm>
            <a:off x="10565234" y="3063668"/>
            <a:ext cx="491149" cy="559085"/>
            <a:chOff x="4995050" y="3245650"/>
            <a:chExt cx="236950" cy="269725"/>
          </a:xfrm>
          <a:solidFill>
            <a:srgbClr val="009447"/>
          </a:solidFill>
        </p:grpSpPr>
        <p:sp>
          <p:nvSpPr>
            <p:cNvPr id="11401" name="Google Shape;11401;p79"/>
            <p:cNvSpPr/>
            <p:nvPr/>
          </p:nvSpPr>
          <p:spPr>
            <a:xfrm>
              <a:off x="5074475" y="335645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07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502"/>
                    <a:pt x="140" y="642"/>
                    <a:pt x="307" y="642"/>
                  </a:cubicBezTo>
                  <a:cubicBezTo>
                    <a:pt x="503" y="642"/>
                    <a:pt x="642" y="502"/>
                    <a:pt x="642" y="307"/>
                  </a:cubicBezTo>
                  <a:cubicBezTo>
                    <a:pt x="642" y="140"/>
                    <a:pt x="503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02" name="Google Shape;11402;p79"/>
            <p:cNvSpPr/>
            <p:nvPr/>
          </p:nvSpPr>
          <p:spPr>
            <a:xfrm>
              <a:off x="5137200" y="335645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07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502"/>
                    <a:pt x="140" y="642"/>
                    <a:pt x="307" y="642"/>
                  </a:cubicBezTo>
                  <a:cubicBezTo>
                    <a:pt x="474" y="642"/>
                    <a:pt x="614" y="502"/>
                    <a:pt x="614" y="307"/>
                  </a:cubicBezTo>
                  <a:cubicBezTo>
                    <a:pt x="642" y="140"/>
                    <a:pt x="474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03" name="Google Shape;11403;p79"/>
            <p:cNvSpPr/>
            <p:nvPr/>
          </p:nvSpPr>
          <p:spPr>
            <a:xfrm>
              <a:off x="5089125" y="3371950"/>
              <a:ext cx="48100" cy="63100"/>
            </a:xfrm>
            <a:custGeom>
              <a:avLst/>
              <a:gdLst/>
              <a:ahLst/>
              <a:cxnLst/>
              <a:rect l="l" t="t" r="r" b="b"/>
              <a:pathLst>
                <a:path w="1924" h="2524" extrusionOk="0">
                  <a:moveTo>
                    <a:pt x="976" y="774"/>
                  </a:moveTo>
                  <a:lnTo>
                    <a:pt x="1227" y="1025"/>
                  </a:lnTo>
                  <a:lnTo>
                    <a:pt x="976" y="1499"/>
                  </a:lnTo>
                  <a:lnTo>
                    <a:pt x="753" y="1025"/>
                  </a:lnTo>
                  <a:lnTo>
                    <a:pt x="976" y="774"/>
                  </a:lnTo>
                  <a:close/>
                  <a:moveTo>
                    <a:pt x="976" y="1"/>
                  </a:moveTo>
                  <a:cubicBezTo>
                    <a:pt x="899" y="1"/>
                    <a:pt x="822" y="36"/>
                    <a:pt x="753" y="105"/>
                  </a:cubicBezTo>
                  <a:lnTo>
                    <a:pt x="112" y="747"/>
                  </a:lnTo>
                  <a:cubicBezTo>
                    <a:pt x="0" y="858"/>
                    <a:pt x="0" y="997"/>
                    <a:pt x="56" y="1081"/>
                  </a:cubicBezTo>
                  <a:lnTo>
                    <a:pt x="669" y="2335"/>
                  </a:lnTo>
                  <a:cubicBezTo>
                    <a:pt x="725" y="2461"/>
                    <a:pt x="836" y="2524"/>
                    <a:pt x="948" y="2524"/>
                  </a:cubicBezTo>
                  <a:cubicBezTo>
                    <a:pt x="1059" y="2524"/>
                    <a:pt x="1171" y="2461"/>
                    <a:pt x="1227" y="2335"/>
                  </a:cubicBezTo>
                  <a:lnTo>
                    <a:pt x="1840" y="1081"/>
                  </a:lnTo>
                  <a:cubicBezTo>
                    <a:pt x="1924" y="997"/>
                    <a:pt x="1896" y="802"/>
                    <a:pt x="1784" y="747"/>
                  </a:cubicBezTo>
                  <a:lnTo>
                    <a:pt x="1199" y="105"/>
                  </a:lnTo>
                  <a:cubicBezTo>
                    <a:pt x="1129" y="36"/>
                    <a:pt x="1052" y="1"/>
                    <a:pt x="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grpSp>
          <p:nvGrpSpPr>
            <p:cNvPr id="11404" name="Google Shape;11404;p79"/>
            <p:cNvGrpSpPr/>
            <p:nvPr/>
          </p:nvGrpSpPr>
          <p:grpSpPr>
            <a:xfrm>
              <a:off x="4995050" y="3245650"/>
              <a:ext cx="236950" cy="269725"/>
              <a:chOff x="4995050" y="3245650"/>
              <a:chExt cx="236950" cy="269725"/>
            </a:xfrm>
            <a:grpFill/>
          </p:grpSpPr>
          <p:sp>
            <p:nvSpPr>
              <p:cNvPr id="11405" name="Google Shape;11405;p79"/>
              <p:cNvSpPr/>
              <p:nvPr/>
            </p:nvSpPr>
            <p:spPr>
              <a:xfrm>
                <a:off x="4995050" y="3245650"/>
                <a:ext cx="236950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10789" extrusionOk="0">
                    <a:moveTo>
                      <a:pt x="4822" y="614"/>
                    </a:moveTo>
                    <a:cubicBezTo>
                      <a:pt x="7080" y="614"/>
                      <a:pt x="8920" y="2454"/>
                      <a:pt x="8920" y="4711"/>
                    </a:cubicBezTo>
                    <a:lnTo>
                      <a:pt x="8920" y="10147"/>
                    </a:lnTo>
                    <a:lnTo>
                      <a:pt x="8223" y="10147"/>
                    </a:lnTo>
                    <a:cubicBezTo>
                      <a:pt x="8223" y="8976"/>
                      <a:pt x="7805" y="8001"/>
                      <a:pt x="7108" y="7304"/>
                    </a:cubicBezTo>
                    <a:cubicBezTo>
                      <a:pt x="7471" y="6941"/>
                      <a:pt x="7749" y="6495"/>
                      <a:pt x="7944" y="6049"/>
                    </a:cubicBezTo>
                    <a:cubicBezTo>
                      <a:pt x="8167" y="5548"/>
                      <a:pt x="8251" y="5074"/>
                      <a:pt x="8251" y="4544"/>
                    </a:cubicBezTo>
                    <a:cubicBezTo>
                      <a:pt x="8251" y="3569"/>
                      <a:pt x="7526" y="2649"/>
                      <a:pt x="6551" y="2565"/>
                    </a:cubicBezTo>
                    <a:cubicBezTo>
                      <a:pt x="6475" y="2556"/>
                      <a:pt x="6400" y="2552"/>
                      <a:pt x="6324" y="2552"/>
                    </a:cubicBezTo>
                    <a:cubicBezTo>
                      <a:pt x="5706" y="2552"/>
                      <a:pt x="5115" y="2855"/>
                      <a:pt x="4767" y="3401"/>
                    </a:cubicBezTo>
                    <a:cubicBezTo>
                      <a:pt x="4424" y="2853"/>
                      <a:pt x="3838" y="2548"/>
                      <a:pt x="3192" y="2548"/>
                    </a:cubicBezTo>
                    <a:cubicBezTo>
                      <a:pt x="3050" y="2548"/>
                      <a:pt x="2905" y="2563"/>
                      <a:pt x="2760" y="2593"/>
                    </a:cubicBezTo>
                    <a:cubicBezTo>
                      <a:pt x="1923" y="2788"/>
                      <a:pt x="1338" y="3596"/>
                      <a:pt x="1338" y="4516"/>
                    </a:cubicBezTo>
                    <a:cubicBezTo>
                      <a:pt x="1338" y="5130"/>
                      <a:pt x="1505" y="5715"/>
                      <a:pt x="1868" y="6245"/>
                    </a:cubicBezTo>
                    <a:lnTo>
                      <a:pt x="2509" y="7220"/>
                    </a:lnTo>
                    <a:lnTo>
                      <a:pt x="2035" y="7861"/>
                    </a:lnTo>
                    <a:cubicBezTo>
                      <a:pt x="1589" y="8419"/>
                      <a:pt x="1338" y="9116"/>
                      <a:pt x="1338" y="9841"/>
                    </a:cubicBezTo>
                    <a:lnTo>
                      <a:pt x="1338" y="10119"/>
                    </a:lnTo>
                    <a:lnTo>
                      <a:pt x="697" y="10119"/>
                    </a:lnTo>
                    <a:lnTo>
                      <a:pt x="697" y="4711"/>
                    </a:lnTo>
                    <a:cubicBezTo>
                      <a:pt x="697" y="2454"/>
                      <a:pt x="2565" y="614"/>
                      <a:pt x="4822" y="614"/>
                    </a:cubicBezTo>
                    <a:close/>
                    <a:moveTo>
                      <a:pt x="6241" y="3171"/>
                    </a:moveTo>
                    <a:cubicBezTo>
                      <a:pt x="6288" y="3171"/>
                      <a:pt x="6335" y="3173"/>
                      <a:pt x="6383" y="3178"/>
                    </a:cubicBezTo>
                    <a:cubicBezTo>
                      <a:pt x="6997" y="3234"/>
                      <a:pt x="7498" y="3847"/>
                      <a:pt x="7498" y="4544"/>
                    </a:cubicBezTo>
                    <a:cubicBezTo>
                      <a:pt x="7498" y="5408"/>
                      <a:pt x="7164" y="6245"/>
                      <a:pt x="6523" y="6858"/>
                    </a:cubicBezTo>
                    <a:lnTo>
                      <a:pt x="6328" y="7081"/>
                    </a:lnTo>
                    <a:cubicBezTo>
                      <a:pt x="6188" y="7220"/>
                      <a:pt x="6188" y="7387"/>
                      <a:pt x="6328" y="7527"/>
                    </a:cubicBezTo>
                    <a:cubicBezTo>
                      <a:pt x="6634" y="7834"/>
                      <a:pt x="7498" y="8614"/>
                      <a:pt x="7498" y="10175"/>
                    </a:cubicBezTo>
                    <a:lnTo>
                      <a:pt x="1896" y="10175"/>
                    </a:lnTo>
                    <a:lnTo>
                      <a:pt x="1896" y="10147"/>
                    </a:lnTo>
                    <a:cubicBezTo>
                      <a:pt x="1896" y="9813"/>
                      <a:pt x="1868" y="9032"/>
                      <a:pt x="2453" y="8307"/>
                    </a:cubicBezTo>
                    <a:lnTo>
                      <a:pt x="3066" y="7499"/>
                    </a:lnTo>
                    <a:cubicBezTo>
                      <a:pt x="3150" y="7387"/>
                      <a:pt x="3178" y="7248"/>
                      <a:pt x="3066" y="7109"/>
                    </a:cubicBezTo>
                    <a:lnTo>
                      <a:pt x="2286" y="5938"/>
                    </a:lnTo>
                    <a:cubicBezTo>
                      <a:pt x="2007" y="5520"/>
                      <a:pt x="1868" y="5018"/>
                      <a:pt x="1868" y="4544"/>
                    </a:cubicBezTo>
                    <a:cubicBezTo>
                      <a:pt x="1868" y="3903"/>
                      <a:pt x="2286" y="3346"/>
                      <a:pt x="2788" y="3206"/>
                    </a:cubicBezTo>
                    <a:cubicBezTo>
                      <a:pt x="2884" y="3187"/>
                      <a:pt x="2980" y="3178"/>
                      <a:pt x="3074" y="3178"/>
                    </a:cubicBezTo>
                    <a:cubicBezTo>
                      <a:pt x="3788" y="3178"/>
                      <a:pt x="4376" y="3718"/>
                      <a:pt x="4376" y="4433"/>
                    </a:cubicBezTo>
                    <a:cubicBezTo>
                      <a:pt x="4376" y="4600"/>
                      <a:pt x="4516" y="4739"/>
                      <a:pt x="4683" y="4739"/>
                    </a:cubicBezTo>
                    <a:cubicBezTo>
                      <a:pt x="4850" y="4739"/>
                      <a:pt x="4990" y="4600"/>
                      <a:pt x="4990" y="4433"/>
                    </a:cubicBezTo>
                    <a:cubicBezTo>
                      <a:pt x="4990" y="3753"/>
                      <a:pt x="5530" y="3171"/>
                      <a:pt x="6241" y="3171"/>
                    </a:cubicBezTo>
                    <a:close/>
                    <a:moveTo>
                      <a:pt x="4739" y="1"/>
                    </a:moveTo>
                    <a:cubicBezTo>
                      <a:pt x="2146" y="1"/>
                      <a:pt x="0" y="2147"/>
                      <a:pt x="0" y="4739"/>
                    </a:cubicBezTo>
                    <a:lnTo>
                      <a:pt x="0" y="10454"/>
                    </a:lnTo>
                    <a:cubicBezTo>
                      <a:pt x="0" y="10649"/>
                      <a:pt x="139" y="10788"/>
                      <a:pt x="335" y="10788"/>
                    </a:cubicBezTo>
                    <a:lnTo>
                      <a:pt x="9171" y="10788"/>
                    </a:lnTo>
                    <a:cubicBezTo>
                      <a:pt x="9338" y="10788"/>
                      <a:pt x="9478" y="10649"/>
                      <a:pt x="9478" y="10454"/>
                    </a:cubicBezTo>
                    <a:lnTo>
                      <a:pt x="9478" y="4739"/>
                    </a:lnTo>
                    <a:cubicBezTo>
                      <a:pt x="9478" y="2147"/>
                      <a:pt x="7359" y="1"/>
                      <a:pt x="47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406" name="Google Shape;11406;p79"/>
              <p:cNvSpPr/>
              <p:nvPr/>
            </p:nvSpPr>
            <p:spPr>
              <a:xfrm flipH="1">
                <a:off x="4995050" y="3245650"/>
                <a:ext cx="236950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10789" extrusionOk="0">
                    <a:moveTo>
                      <a:pt x="4822" y="614"/>
                    </a:moveTo>
                    <a:cubicBezTo>
                      <a:pt x="7080" y="614"/>
                      <a:pt x="8920" y="2454"/>
                      <a:pt x="8920" y="4711"/>
                    </a:cubicBezTo>
                    <a:lnTo>
                      <a:pt x="8920" y="10147"/>
                    </a:lnTo>
                    <a:lnTo>
                      <a:pt x="8223" y="10147"/>
                    </a:lnTo>
                    <a:cubicBezTo>
                      <a:pt x="8223" y="8976"/>
                      <a:pt x="7805" y="8001"/>
                      <a:pt x="7108" y="7304"/>
                    </a:cubicBezTo>
                    <a:cubicBezTo>
                      <a:pt x="7471" y="6941"/>
                      <a:pt x="7749" y="6495"/>
                      <a:pt x="7944" y="6049"/>
                    </a:cubicBezTo>
                    <a:cubicBezTo>
                      <a:pt x="8167" y="5548"/>
                      <a:pt x="8251" y="5074"/>
                      <a:pt x="8251" y="4544"/>
                    </a:cubicBezTo>
                    <a:cubicBezTo>
                      <a:pt x="8251" y="3569"/>
                      <a:pt x="7526" y="2649"/>
                      <a:pt x="6551" y="2565"/>
                    </a:cubicBezTo>
                    <a:cubicBezTo>
                      <a:pt x="6475" y="2556"/>
                      <a:pt x="6400" y="2552"/>
                      <a:pt x="6324" y="2552"/>
                    </a:cubicBezTo>
                    <a:cubicBezTo>
                      <a:pt x="5706" y="2552"/>
                      <a:pt x="5115" y="2855"/>
                      <a:pt x="4767" y="3401"/>
                    </a:cubicBezTo>
                    <a:cubicBezTo>
                      <a:pt x="4424" y="2853"/>
                      <a:pt x="3838" y="2548"/>
                      <a:pt x="3192" y="2548"/>
                    </a:cubicBezTo>
                    <a:cubicBezTo>
                      <a:pt x="3050" y="2548"/>
                      <a:pt x="2905" y="2563"/>
                      <a:pt x="2760" y="2593"/>
                    </a:cubicBezTo>
                    <a:cubicBezTo>
                      <a:pt x="1923" y="2788"/>
                      <a:pt x="1338" y="3596"/>
                      <a:pt x="1338" y="4516"/>
                    </a:cubicBezTo>
                    <a:cubicBezTo>
                      <a:pt x="1338" y="5130"/>
                      <a:pt x="1505" y="5715"/>
                      <a:pt x="1868" y="6245"/>
                    </a:cubicBezTo>
                    <a:lnTo>
                      <a:pt x="2509" y="7220"/>
                    </a:lnTo>
                    <a:lnTo>
                      <a:pt x="2035" y="7861"/>
                    </a:lnTo>
                    <a:cubicBezTo>
                      <a:pt x="1589" y="8419"/>
                      <a:pt x="1338" y="9116"/>
                      <a:pt x="1338" y="9841"/>
                    </a:cubicBezTo>
                    <a:lnTo>
                      <a:pt x="1338" y="10119"/>
                    </a:lnTo>
                    <a:lnTo>
                      <a:pt x="697" y="10119"/>
                    </a:lnTo>
                    <a:lnTo>
                      <a:pt x="697" y="4711"/>
                    </a:lnTo>
                    <a:cubicBezTo>
                      <a:pt x="697" y="2454"/>
                      <a:pt x="2565" y="614"/>
                      <a:pt x="4822" y="614"/>
                    </a:cubicBezTo>
                    <a:close/>
                    <a:moveTo>
                      <a:pt x="6241" y="3171"/>
                    </a:moveTo>
                    <a:cubicBezTo>
                      <a:pt x="6288" y="3171"/>
                      <a:pt x="6335" y="3173"/>
                      <a:pt x="6383" y="3178"/>
                    </a:cubicBezTo>
                    <a:cubicBezTo>
                      <a:pt x="6997" y="3234"/>
                      <a:pt x="7498" y="3847"/>
                      <a:pt x="7498" y="4544"/>
                    </a:cubicBezTo>
                    <a:cubicBezTo>
                      <a:pt x="7498" y="5408"/>
                      <a:pt x="7164" y="6245"/>
                      <a:pt x="6523" y="6858"/>
                    </a:cubicBezTo>
                    <a:lnTo>
                      <a:pt x="6328" y="7081"/>
                    </a:lnTo>
                    <a:cubicBezTo>
                      <a:pt x="6188" y="7220"/>
                      <a:pt x="6188" y="7387"/>
                      <a:pt x="6328" y="7527"/>
                    </a:cubicBezTo>
                    <a:cubicBezTo>
                      <a:pt x="6634" y="7834"/>
                      <a:pt x="7498" y="8614"/>
                      <a:pt x="7498" y="10175"/>
                    </a:cubicBezTo>
                    <a:lnTo>
                      <a:pt x="1896" y="10175"/>
                    </a:lnTo>
                    <a:lnTo>
                      <a:pt x="1896" y="10147"/>
                    </a:lnTo>
                    <a:cubicBezTo>
                      <a:pt x="1896" y="9813"/>
                      <a:pt x="1868" y="9032"/>
                      <a:pt x="2453" y="8307"/>
                    </a:cubicBezTo>
                    <a:lnTo>
                      <a:pt x="3066" y="7499"/>
                    </a:lnTo>
                    <a:cubicBezTo>
                      <a:pt x="3150" y="7387"/>
                      <a:pt x="3178" y="7248"/>
                      <a:pt x="3066" y="7109"/>
                    </a:cubicBezTo>
                    <a:lnTo>
                      <a:pt x="2286" y="5938"/>
                    </a:lnTo>
                    <a:cubicBezTo>
                      <a:pt x="2007" y="5520"/>
                      <a:pt x="1868" y="5018"/>
                      <a:pt x="1868" y="4544"/>
                    </a:cubicBezTo>
                    <a:cubicBezTo>
                      <a:pt x="1868" y="3903"/>
                      <a:pt x="2286" y="3346"/>
                      <a:pt x="2788" y="3206"/>
                    </a:cubicBezTo>
                    <a:cubicBezTo>
                      <a:pt x="2884" y="3187"/>
                      <a:pt x="2980" y="3178"/>
                      <a:pt x="3074" y="3178"/>
                    </a:cubicBezTo>
                    <a:cubicBezTo>
                      <a:pt x="3788" y="3178"/>
                      <a:pt x="4376" y="3718"/>
                      <a:pt x="4376" y="4433"/>
                    </a:cubicBezTo>
                    <a:cubicBezTo>
                      <a:pt x="4376" y="4600"/>
                      <a:pt x="4516" y="4739"/>
                      <a:pt x="4683" y="4739"/>
                    </a:cubicBezTo>
                    <a:cubicBezTo>
                      <a:pt x="4850" y="4739"/>
                      <a:pt x="4990" y="4600"/>
                      <a:pt x="4990" y="4433"/>
                    </a:cubicBezTo>
                    <a:cubicBezTo>
                      <a:pt x="4990" y="3753"/>
                      <a:pt x="5530" y="3171"/>
                      <a:pt x="6241" y="3171"/>
                    </a:cubicBezTo>
                    <a:close/>
                    <a:moveTo>
                      <a:pt x="4739" y="1"/>
                    </a:moveTo>
                    <a:cubicBezTo>
                      <a:pt x="2146" y="1"/>
                      <a:pt x="0" y="2147"/>
                      <a:pt x="0" y="4739"/>
                    </a:cubicBezTo>
                    <a:lnTo>
                      <a:pt x="0" y="10454"/>
                    </a:lnTo>
                    <a:cubicBezTo>
                      <a:pt x="0" y="10649"/>
                      <a:pt x="139" y="10788"/>
                      <a:pt x="335" y="10788"/>
                    </a:cubicBezTo>
                    <a:lnTo>
                      <a:pt x="9171" y="10788"/>
                    </a:lnTo>
                    <a:cubicBezTo>
                      <a:pt x="9338" y="10788"/>
                      <a:pt x="9478" y="10649"/>
                      <a:pt x="9478" y="10454"/>
                    </a:cubicBezTo>
                    <a:lnTo>
                      <a:pt x="9478" y="4739"/>
                    </a:lnTo>
                    <a:cubicBezTo>
                      <a:pt x="9478" y="2147"/>
                      <a:pt x="7359" y="1"/>
                      <a:pt x="47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  <p:grpSp>
        <p:nvGrpSpPr>
          <p:cNvPr id="11407" name="Google Shape;11407;p79"/>
          <p:cNvGrpSpPr/>
          <p:nvPr/>
        </p:nvGrpSpPr>
        <p:grpSpPr>
          <a:xfrm>
            <a:off x="7364958" y="2252992"/>
            <a:ext cx="644999" cy="641723"/>
            <a:chOff x="4724650" y="2885700"/>
            <a:chExt cx="270750" cy="269375"/>
          </a:xfrm>
          <a:solidFill>
            <a:srgbClr val="009447"/>
          </a:solidFill>
        </p:grpSpPr>
        <p:sp>
          <p:nvSpPr>
            <p:cNvPr id="11408" name="Google Shape;11408;p79"/>
            <p:cNvSpPr/>
            <p:nvPr/>
          </p:nvSpPr>
          <p:spPr>
            <a:xfrm flipH="1">
              <a:off x="4725000" y="2885700"/>
              <a:ext cx="270400" cy="269375"/>
            </a:xfrm>
            <a:custGeom>
              <a:avLst/>
              <a:gdLst/>
              <a:ahLst/>
              <a:cxnLst/>
              <a:rect l="l" t="t" r="r" b="b"/>
              <a:pathLst>
                <a:path w="10816" h="10775" extrusionOk="0">
                  <a:moveTo>
                    <a:pt x="1655" y="3145"/>
                  </a:moveTo>
                  <a:cubicBezTo>
                    <a:pt x="1870" y="3145"/>
                    <a:pt x="2092" y="3219"/>
                    <a:pt x="2286" y="3388"/>
                  </a:cubicBezTo>
                  <a:cubicBezTo>
                    <a:pt x="1840" y="3722"/>
                    <a:pt x="1450" y="4308"/>
                    <a:pt x="1338" y="5005"/>
                  </a:cubicBezTo>
                  <a:cubicBezTo>
                    <a:pt x="948" y="4865"/>
                    <a:pt x="697" y="4503"/>
                    <a:pt x="697" y="4085"/>
                  </a:cubicBezTo>
                  <a:cubicBezTo>
                    <a:pt x="697" y="3540"/>
                    <a:pt x="1158" y="3145"/>
                    <a:pt x="1655" y="3145"/>
                  </a:cubicBezTo>
                  <a:close/>
                  <a:moveTo>
                    <a:pt x="9227" y="3165"/>
                  </a:moveTo>
                  <a:cubicBezTo>
                    <a:pt x="9757" y="3165"/>
                    <a:pt x="10203" y="3555"/>
                    <a:pt x="10203" y="4085"/>
                  </a:cubicBezTo>
                  <a:cubicBezTo>
                    <a:pt x="10203" y="4503"/>
                    <a:pt x="9924" y="4865"/>
                    <a:pt x="9534" y="5005"/>
                  </a:cubicBezTo>
                  <a:cubicBezTo>
                    <a:pt x="9450" y="4419"/>
                    <a:pt x="9199" y="3917"/>
                    <a:pt x="8725" y="3499"/>
                  </a:cubicBezTo>
                  <a:cubicBezTo>
                    <a:pt x="8697" y="3471"/>
                    <a:pt x="8642" y="3444"/>
                    <a:pt x="8586" y="3388"/>
                  </a:cubicBezTo>
                  <a:cubicBezTo>
                    <a:pt x="8781" y="3248"/>
                    <a:pt x="8976" y="3165"/>
                    <a:pt x="9227" y="3165"/>
                  </a:cubicBezTo>
                  <a:close/>
                  <a:moveTo>
                    <a:pt x="5436" y="712"/>
                  </a:moveTo>
                  <a:lnTo>
                    <a:pt x="5882" y="991"/>
                  </a:lnTo>
                  <a:cubicBezTo>
                    <a:pt x="5921" y="1010"/>
                    <a:pt x="5972" y="1042"/>
                    <a:pt x="6037" y="1042"/>
                  </a:cubicBezTo>
                  <a:cubicBezTo>
                    <a:pt x="6066" y="1042"/>
                    <a:pt x="6098" y="1036"/>
                    <a:pt x="6133" y="1018"/>
                  </a:cubicBezTo>
                  <a:lnTo>
                    <a:pt x="6635" y="879"/>
                  </a:lnTo>
                  <a:lnTo>
                    <a:pt x="7025" y="1269"/>
                  </a:lnTo>
                  <a:cubicBezTo>
                    <a:pt x="7109" y="1325"/>
                    <a:pt x="7164" y="1381"/>
                    <a:pt x="7248" y="1381"/>
                  </a:cubicBezTo>
                  <a:lnTo>
                    <a:pt x="7805" y="1409"/>
                  </a:lnTo>
                  <a:lnTo>
                    <a:pt x="8028" y="1910"/>
                  </a:lnTo>
                  <a:cubicBezTo>
                    <a:pt x="8084" y="1966"/>
                    <a:pt x="8140" y="2050"/>
                    <a:pt x="8224" y="2050"/>
                  </a:cubicBezTo>
                  <a:lnTo>
                    <a:pt x="8725" y="2217"/>
                  </a:lnTo>
                  <a:lnTo>
                    <a:pt x="8809" y="2552"/>
                  </a:lnTo>
                  <a:cubicBezTo>
                    <a:pt x="8502" y="2663"/>
                    <a:pt x="8168" y="2830"/>
                    <a:pt x="7973" y="3109"/>
                  </a:cubicBezTo>
                  <a:cubicBezTo>
                    <a:pt x="7879" y="3091"/>
                    <a:pt x="7785" y="3082"/>
                    <a:pt x="7692" y="3082"/>
                  </a:cubicBezTo>
                  <a:cubicBezTo>
                    <a:pt x="7061" y="3082"/>
                    <a:pt x="6459" y="3478"/>
                    <a:pt x="6217" y="4085"/>
                  </a:cubicBezTo>
                  <a:lnTo>
                    <a:pt x="6021" y="4642"/>
                  </a:lnTo>
                  <a:cubicBezTo>
                    <a:pt x="5910" y="4893"/>
                    <a:pt x="5715" y="5032"/>
                    <a:pt x="5464" y="5032"/>
                  </a:cubicBezTo>
                  <a:cubicBezTo>
                    <a:pt x="5213" y="5032"/>
                    <a:pt x="4962" y="4893"/>
                    <a:pt x="4906" y="4642"/>
                  </a:cubicBezTo>
                  <a:lnTo>
                    <a:pt x="4683" y="4085"/>
                  </a:lnTo>
                  <a:cubicBezTo>
                    <a:pt x="4441" y="3478"/>
                    <a:pt x="3839" y="3082"/>
                    <a:pt x="3227" y="3082"/>
                  </a:cubicBezTo>
                  <a:cubicBezTo>
                    <a:pt x="3136" y="3082"/>
                    <a:pt x="3045" y="3091"/>
                    <a:pt x="2955" y="3109"/>
                  </a:cubicBezTo>
                  <a:cubicBezTo>
                    <a:pt x="2732" y="2830"/>
                    <a:pt x="2453" y="2635"/>
                    <a:pt x="2119" y="2552"/>
                  </a:cubicBezTo>
                  <a:lnTo>
                    <a:pt x="2175" y="2217"/>
                  </a:lnTo>
                  <a:lnTo>
                    <a:pt x="2649" y="2050"/>
                  </a:lnTo>
                  <a:cubicBezTo>
                    <a:pt x="2704" y="1994"/>
                    <a:pt x="2788" y="1966"/>
                    <a:pt x="2816" y="1910"/>
                  </a:cubicBezTo>
                  <a:lnTo>
                    <a:pt x="3067" y="1409"/>
                  </a:lnTo>
                  <a:lnTo>
                    <a:pt x="3624" y="1381"/>
                  </a:lnTo>
                  <a:cubicBezTo>
                    <a:pt x="3680" y="1381"/>
                    <a:pt x="3764" y="1353"/>
                    <a:pt x="3819" y="1269"/>
                  </a:cubicBezTo>
                  <a:lnTo>
                    <a:pt x="4210" y="879"/>
                  </a:lnTo>
                  <a:lnTo>
                    <a:pt x="4739" y="1018"/>
                  </a:lnTo>
                  <a:cubicBezTo>
                    <a:pt x="4756" y="1036"/>
                    <a:pt x="4779" y="1042"/>
                    <a:pt x="4804" y="1042"/>
                  </a:cubicBezTo>
                  <a:cubicBezTo>
                    <a:pt x="4859" y="1042"/>
                    <a:pt x="4924" y="1010"/>
                    <a:pt x="4962" y="991"/>
                  </a:cubicBezTo>
                  <a:lnTo>
                    <a:pt x="5436" y="712"/>
                  </a:lnTo>
                  <a:close/>
                  <a:moveTo>
                    <a:pt x="5436" y="7625"/>
                  </a:moveTo>
                  <a:cubicBezTo>
                    <a:pt x="5603" y="7625"/>
                    <a:pt x="5743" y="7681"/>
                    <a:pt x="5882" y="7792"/>
                  </a:cubicBezTo>
                  <a:cubicBezTo>
                    <a:pt x="5966" y="7904"/>
                    <a:pt x="6021" y="7987"/>
                    <a:pt x="6049" y="8099"/>
                  </a:cubicBezTo>
                  <a:cubicBezTo>
                    <a:pt x="5826" y="8350"/>
                    <a:pt x="5603" y="8600"/>
                    <a:pt x="5436" y="8768"/>
                  </a:cubicBezTo>
                  <a:lnTo>
                    <a:pt x="4795" y="8127"/>
                  </a:lnTo>
                  <a:cubicBezTo>
                    <a:pt x="4879" y="7848"/>
                    <a:pt x="5102" y="7625"/>
                    <a:pt x="5436" y="7625"/>
                  </a:cubicBezTo>
                  <a:close/>
                  <a:moveTo>
                    <a:pt x="3226" y="3711"/>
                  </a:moveTo>
                  <a:cubicBezTo>
                    <a:pt x="3600" y="3711"/>
                    <a:pt x="3965" y="3943"/>
                    <a:pt x="4126" y="4336"/>
                  </a:cubicBezTo>
                  <a:lnTo>
                    <a:pt x="4349" y="4893"/>
                  </a:lnTo>
                  <a:cubicBezTo>
                    <a:pt x="4516" y="5395"/>
                    <a:pt x="4990" y="5701"/>
                    <a:pt x="5492" y="5701"/>
                  </a:cubicBezTo>
                  <a:cubicBezTo>
                    <a:pt x="6021" y="5701"/>
                    <a:pt x="6467" y="5395"/>
                    <a:pt x="6635" y="4893"/>
                  </a:cubicBezTo>
                  <a:lnTo>
                    <a:pt x="6858" y="4336"/>
                  </a:lnTo>
                  <a:cubicBezTo>
                    <a:pt x="7002" y="3957"/>
                    <a:pt x="7379" y="3730"/>
                    <a:pt x="7756" y="3730"/>
                  </a:cubicBezTo>
                  <a:cubicBezTo>
                    <a:pt x="7962" y="3730"/>
                    <a:pt x="8168" y="3798"/>
                    <a:pt x="8335" y="3945"/>
                  </a:cubicBezTo>
                  <a:cubicBezTo>
                    <a:pt x="8725" y="4308"/>
                    <a:pt x="8948" y="4782"/>
                    <a:pt x="8948" y="5339"/>
                  </a:cubicBezTo>
                  <a:cubicBezTo>
                    <a:pt x="8920" y="6175"/>
                    <a:pt x="8502" y="7430"/>
                    <a:pt x="7861" y="8405"/>
                  </a:cubicBezTo>
                  <a:cubicBezTo>
                    <a:pt x="7248" y="9381"/>
                    <a:pt x="6467" y="10022"/>
                    <a:pt x="5771" y="10161"/>
                  </a:cubicBezTo>
                  <a:lnTo>
                    <a:pt x="5771" y="9353"/>
                  </a:lnTo>
                  <a:cubicBezTo>
                    <a:pt x="5938" y="9186"/>
                    <a:pt x="6328" y="8796"/>
                    <a:pt x="6635" y="8517"/>
                  </a:cubicBezTo>
                  <a:cubicBezTo>
                    <a:pt x="6718" y="8461"/>
                    <a:pt x="6746" y="8377"/>
                    <a:pt x="6746" y="8322"/>
                  </a:cubicBezTo>
                  <a:cubicBezTo>
                    <a:pt x="6746" y="7959"/>
                    <a:pt x="6607" y="7653"/>
                    <a:pt x="6356" y="7402"/>
                  </a:cubicBezTo>
                  <a:cubicBezTo>
                    <a:pt x="6105" y="7151"/>
                    <a:pt x="5798" y="7012"/>
                    <a:pt x="5464" y="7012"/>
                  </a:cubicBezTo>
                  <a:cubicBezTo>
                    <a:pt x="4767" y="7012"/>
                    <a:pt x="4210" y="7569"/>
                    <a:pt x="4210" y="8266"/>
                  </a:cubicBezTo>
                  <a:cubicBezTo>
                    <a:pt x="4210" y="8350"/>
                    <a:pt x="4237" y="8461"/>
                    <a:pt x="4293" y="8489"/>
                  </a:cubicBezTo>
                  <a:lnTo>
                    <a:pt x="5185" y="9353"/>
                  </a:lnTo>
                  <a:lnTo>
                    <a:pt x="5185" y="10161"/>
                  </a:lnTo>
                  <a:cubicBezTo>
                    <a:pt x="4433" y="10022"/>
                    <a:pt x="3708" y="9381"/>
                    <a:pt x="3095" y="8405"/>
                  </a:cubicBezTo>
                  <a:cubicBezTo>
                    <a:pt x="2453" y="7430"/>
                    <a:pt x="2035" y="6231"/>
                    <a:pt x="2035" y="5339"/>
                  </a:cubicBezTo>
                  <a:cubicBezTo>
                    <a:pt x="2035" y="4782"/>
                    <a:pt x="2258" y="4336"/>
                    <a:pt x="2621" y="3945"/>
                  </a:cubicBezTo>
                  <a:cubicBezTo>
                    <a:pt x="2801" y="3785"/>
                    <a:pt x="3015" y="3711"/>
                    <a:pt x="3226" y="3711"/>
                  </a:cubicBezTo>
                  <a:close/>
                  <a:moveTo>
                    <a:pt x="5408" y="1"/>
                  </a:moveTo>
                  <a:cubicBezTo>
                    <a:pt x="5352" y="1"/>
                    <a:pt x="5297" y="15"/>
                    <a:pt x="5241" y="43"/>
                  </a:cubicBezTo>
                  <a:lnTo>
                    <a:pt x="4739" y="377"/>
                  </a:lnTo>
                  <a:lnTo>
                    <a:pt x="4126" y="238"/>
                  </a:lnTo>
                  <a:cubicBezTo>
                    <a:pt x="4103" y="222"/>
                    <a:pt x="4077" y="215"/>
                    <a:pt x="4050" y="215"/>
                  </a:cubicBezTo>
                  <a:cubicBezTo>
                    <a:pt x="3980" y="215"/>
                    <a:pt x="3900" y="261"/>
                    <a:pt x="3819" y="322"/>
                  </a:cubicBezTo>
                  <a:lnTo>
                    <a:pt x="3401" y="740"/>
                  </a:lnTo>
                  <a:lnTo>
                    <a:pt x="2816" y="795"/>
                  </a:lnTo>
                  <a:cubicBezTo>
                    <a:pt x="2704" y="795"/>
                    <a:pt x="2593" y="851"/>
                    <a:pt x="2537" y="963"/>
                  </a:cubicBezTo>
                  <a:lnTo>
                    <a:pt x="2258" y="1492"/>
                  </a:lnTo>
                  <a:lnTo>
                    <a:pt x="1701" y="1687"/>
                  </a:lnTo>
                  <a:cubicBezTo>
                    <a:pt x="1589" y="1715"/>
                    <a:pt x="1534" y="1827"/>
                    <a:pt x="1478" y="1938"/>
                  </a:cubicBezTo>
                  <a:lnTo>
                    <a:pt x="1394" y="2524"/>
                  </a:lnTo>
                  <a:cubicBezTo>
                    <a:pt x="1032" y="2552"/>
                    <a:pt x="725" y="2747"/>
                    <a:pt x="474" y="2970"/>
                  </a:cubicBezTo>
                  <a:cubicBezTo>
                    <a:pt x="168" y="3304"/>
                    <a:pt x="0" y="3667"/>
                    <a:pt x="0" y="4085"/>
                  </a:cubicBezTo>
                  <a:cubicBezTo>
                    <a:pt x="0" y="4865"/>
                    <a:pt x="586" y="5534"/>
                    <a:pt x="1283" y="5618"/>
                  </a:cubicBezTo>
                  <a:cubicBezTo>
                    <a:pt x="1338" y="6566"/>
                    <a:pt x="1812" y="7764"/>
                    <a:pt x="2426" y="8740"/>
                  </a:cubicBezTo>
                  <a:cubicBezTo>
                    <a:pt x="3290" y="10050"/>
                    <a:pt x="4349" y="10775"/>
                    <a:pt x="5352" y="10775"/>
                  </a:cubicBezTo>
                  <a:cubicBezTo>
                    <a:pt x="6412" y="10775"/>
                    <a:pt x="7443" y="10050"/>
                    <a:pt x="8279" y="8740"/>
                  </a:cubicBezTo>
                  <a:cubicBezTo>
                    <a:pt x="8893" y="7764"/>
                    <a:pt x="9366" y="6566"/>
                    <a:pt x="9422" y="5618"/>
                  </a:cubicBezTo>
                  <a:cubicBezTo>
                    <a:pt x="9729" y="5562"/>
                    <a:pt x="10008" y="5423"/>
                    <a:pt x="10258" y="5200"/>
                  </a:cubicBezTo>
                  <a:cubicBezTo>
                    <a:pt x="10649" y="4921"/>
                    <a:pt x="10816" y="4503"/>
                    <a:pt x="10816" y="4085"/>
                  </a:cubicBezTo>
                  <a:cubicBezTo>
                    <a:pt x="10816" y="3667"/>
                    <a:pt x="10649" y="3248"/>
                    <a:pt x="10342" y="2970"/>
                  </a:cubicBezTo>
                  <a:cubicBezTo>
                    <a:pt x="10091" y="2747"/>
                    <a:pt x="9785" y="2607"/>
                    <a:pt x="9422" y="2524"/>
                  </a:cubicBezTo>
                  <a:lnTo>
                    <a:pt x="9339" y="1938"/>
                  </a:lnTo>
                  <a:cubicBezTo>
                    <a:pt x="9283" y="1827"/>
                    <a:pt x="9227" y="1715"/>
                    <a:pt x="9116" y="1687"/>
                  </a:cubicBezTo>
                  <a:lnTo>
                    <a:pt x="8558" y="1492"/>
                  </a:lnTo>
                  <a:lnTo>
                    <a:pt x="8279" y="963"/>
                  </a:lnTo>
                  <a:cubicBezTo>
                    <a:pt x="8251" y="851"/>
                    <a:pt x="8140" y="795"/>
                    <a:pt x="8001" y="795"/>
                  </a:cubicBezTo>
                  <a:lnTo>
                    <a:pt x="7415" y="740"/>
                  </a:lnTo>
                  <a:lnTo>
                    <a:pt x="6997" y="322"/>
                  </a:lnTo>
                  <a:cubicBezTo>
                    <a:pt x="6913" y="266"/>
                    <a:pt x="6774" y="238"/>
                    <a:pt x="6690" y="238"/>
                  </a:cubicBezTo>
                  <a:lnTo>
                    <a:pt x="6077" y="377"/>
                  </a:lnTo>
                  <a:lnTo>
                    <a:pt x="5575" y="43"/>
                  </a:lnTo>
                  <a:cubicBezTo>
                    <a:pt x="5520" y="15"/>
                    <a:pt x="5464" y="1"/>
                    <a:pt x="5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09" name="Google Shape;11409;p79"/>
            <p:cNvSpPr/>
            <p:nvPr/>
          </p:nvSpPr>
          <p:spPr>
            <a:xfrm>
              <a:off x="4724650" y="2885700"/>
              <a:ext cx="270400" cy="269375"/>
            </a:xfrm>
            <a:custGeom>
              <a:avLst/>
              <a:gdLst/>
              <a:ahLst/>
              <a:cxnLst/>
              <a:rect l="l" t="t" r="r" b="b"/>
              <a:pathLst>
                <a:path w="10816" h="10775" extrusionOk="0">
                  <a:moveTo>
                    <a:pt x="1655" y="3145"/>
                  </a:moveTo>
                  <a:cubicBezTo>
                    <a:pt x="1870" y="3145"/>
                    <a:pt x="2092" y="3219"/>
                    <a:pt x="2286" y="3388"/>
                  </a:cubicBezTo>
                  <a:cubicBezTo>
                    <a:pt x="1840" y="3722"/>
                    <a:pt x="1450" y="4308"/>
                    <a:pt x="1338" y="5005"/>
                  </a:cubicBezTo>
                  <a:cubicBezTo>
                    <a:pt x="948" y="4865"/>
                    <a:pt x="697" y="4503"/>
                    <a:pt x="697" y="4085"/>
                  </a:cubicBezTo>
                  <a:cubicBezTo>
                    <a:pt x="697" y="3540"/>
                    <a:pt x="1158" y="3145"/>
                    <a:pt x="1655" y="3145"/>
                  </a:cubicBezTo>
                  <a:close/>
                  <a:moveTo>
                    <a:pt x="9227" y="3165"/>
                  </a:moveTo>
                  <a:cubicBezTo>
                    <a:pt x="9757" y="3165"/>
                    <a:pt x="10203" y="3555"/>
                    <a:pt x="10203" y="4085"/>
                  </a:cubicBezTo>
                  <a:cubicBezTo>
                    <a:pt x="10203" y="4503"/>
                    <a:pt x="9924" y="4865"/>
                    <a:pt x="9534" y="5005"/>
                  </a:cubicBezTo>
                  <a:cubicBezTo>
                    <a:pt x="9450" y="4419"/>
                    <a:pt x="9199" y="3917"/>
                    <a:pt x="8725" y="3499"/>
                  </a:cubicBezTo>
                  <a:cubicBezTo>
                    <a:pt x="8697" y="3471"/>
                    <a:pt x="8642" y="3444"/>
                    <a:pt x="8586" y="3388"/>
                  </a:cubicBezTo>
                  <a:cubicBezTo>
                    <a:pt x="8781" y="3248"/>
                    <a:pt x="8976" y="3165"/>
                    <a:pt x="9227" y="3165"/>
                  </a:cubicBezTo>
                  <a:close/>
                  <a:moveTo>
                    <a:pt x="5436" y="712"/>
                  </a:moveTo>
                  <a:lnTo>
                    <a:pt x="5882" y="991"/>
                  </a:lnTo>
                  <a:cubicBezTo>
                    <a:pt x="5921" y="1010"/>
                    <a:pt x="5972" y="1042"/>
                    <a:pt x="6037" y="1042"/>
                  </a:cubicBezTo>
                  <a:cubicBezTo>
                    <a:pt x="6066" y="1042"/>
                    <a:pt x="6098" y="1036"/>
                    <a:pt x="6133" y="1018"/>
                  </a:cubicBezTo>
                  <a:lnTo>
                    <a:pt x="6635" y="879"/>
                  </a:lnTo>
                  <a:lnTo>
                    <a:pt x="7025" y="1269"/>
                  </a:lnTo>
                  <a:cubicBezTo>
                    <a:pt x="7109" y="1325"/>
                    <a:pt x="7164" y="1381"/>
                    <a:pt x="7248" y="1381"/>
                  </a:cubicBezTo>
                  <a:lnTo>
                    <a:pt x="7805" y="1409"/>
                  </a:lnTo>
                  <a:lnTo>
                    <a:pt x="8028" y="1910"/>
                  </a:lnTo>
                  <a:cubicBezTo>
                    <a:pt x="8084" y="1966"/>
                    <a:pt x="8140" y="2050"/>
                    <a:pt x="8224" y="2050"/>
                  </a:cubicBezTo>
                  <a:lnTo>
                    <a:pt x="8725" y="2217"/>
                  </a:lnTo>
                  <a:lnTo>
                    <a:pt x="8809" y="2552"/>
                  </a:lnTo>
                  <a:cubicBezTo>
                    <a:pt x="8502" y="2663"/>
                    <a:pt x="8168" y="2830"/>
                    <a:pt x="7973" y="3109"/>
                  </a:cubicBezTo>
                  <a:cubicBezTo>
                    <a:pt x="7879" y="3091"/>
                    <a:pt x="7785" y="3082"/>
                    <a:pt x="7692" y="3082"/>
                  </a:cubicBezTo>
                  <a:cubicBezTo>
                    <a:pt x="7061" y="3082"/>
                    <a:pt x="6459" y="3478"/>
                    <a:pt x="6217" y="4085"/>
                  </a:cubicBezTo>
                  <a:lnTo>
                    <a:pt x="6021" y="4642"/>
                  </a:lnTo>
                  <a:cubicBezTo>
                    <a:pt x="5910" y="4893"/>
                    <a:pt x="5715" y="5032"/>
                    <a:pt x="5464" y="5032"/>
                  </a:cubicBezTo>
                  <a:cubicBezTo>
                    <a:pt x="5213" y="5032"/>
                    <a:pt x="4962" y="4893"/>
                    <a:pt x="4906" y="4642"/>
                  </a:cubicBezTo>
                  <a:lnTo>
                    <a:pt x="4683" y="4085"/>
                  </a:lnTo>
                  <a:cubicBezTo>
                    <a:pt x="4441" y="3478"/>
                    <a:pt x="3839" y="3082"/>
                    <a:pt x="3227" y="3082"/>
                  </a:cubicBezTo>
                  <a:cubicBezTo>
                    <a:pt x="3136" y="3082"/>
                    <a:pt x="3045" y="3091"/>
                    <a:pt x="2955" y="3109"/>
                  </a:cubicBezTo>
                  <a:cubicBezTo>
                    <a:pt x="2732" y="2830"/>
                    <a:pt x="2453" y="2635"/>
                    <a:pt x="2119" y="2552"/>
                  </a:cubicBezTo>
                  <a:lnTo>
                    <a:pt x="2175" y="2217"/>
                  </a:lnTo>
                  <a:lnTo>
                    <a:pt x="2649" y="2050"/>
                  </a:lnTo>
                  <a:cubicBezTo>
                    <a:pt x="2704" y="1994"/>
                    <a:pt x="2788" y="1966"/>
                    <a:pt x="2816" y="1910"/>
                  </a:cubicBezTo>
                  <a:lnTo>
                    <a:pt x="3067" y="1409"/>
                  </a:lnTo>
                  <a:lnTo>
                    <a:pt x="3624" y="1381"/>
                  </a:lnTo>
                  <a:cubicBezTo>
                    <a:pt x="3680" y="1381"/>
                    <a:pt x="3764" y="1353"/>
                    <a:pt x="3819" y="1269"/>
                  </a:cubicBezTo>
                  <a:lnTo>
                    <a:pt x="4210" y="879"/>
                  </a:lnTo>
                  <a:lnTo>
                    <a:pt x="4739" y="1018"/>
                  </a:lnTo>
                  <a:cubicBezTo>
                    <a:pt x="4756" y="1036"/>
                    <a:pt x="4779" y="1042"/>
                    <a:pt x="4804" y="1042"/>
                  </a:cubicBezTo>
                  <a:cubicBezTo>
                    <a:pt x="4859" y="1042"/>
                    <a:pt x="4924" y="1010"/>
                    <a:pt x="4962" y="991"/>
                  </a:cubicBezTo>
                  <a:lnTo>
                    <a:pt x="5436" y="712"/>
                  </a:lnTo>
                  <a:close/>
                  <a:moveTo>
                    <a:pt x="5436" y="7625"/>
                  </a:moveTo>
                  <a:cubicBezTo>
                    <a:pt x="5603" y="7625"/>
                    <a:pt x="5743" y="7681"/>
                    <a:pt x="5882" y="7792"/>
                  </a:cubicBezTo>
                  <a:cubicBezTo>
                    <a:pt x="5966" y="7904"/>
                    <a:pt x="6021" y="7987"/>
                    <a:pt x="6049" y="8099"/>
                  </a:cubicBezTo>
                  <a:cubicBezTo>
                    <a:pt x="5826" y="8350"/>
                    <a:pt x="5603" y="8600"/>
                    <a:pt x="5436" y="8768"/>
                  </a:cubicBezTo>
                  <a:lnTo>
                    <a:pt x="4795" y="8127"/>
                  </a:lnTo>
                  <a:cubicBezTo>
                    <a:pt x="4879" y="7848"/>
                    <a:pt x="5102" y="7625"/>
                    <a:pt x="5436" y="7625"/>
                  </a:cubicBezTo>
                  <a:close/>
                  <a:moveTo>
                    <a:pt x="3226" y="3711"/>
                  </a:moveTo>
                  <a:cubicBezTo>
                    <a:pt x="3600" y="3711"/>
                    <a:pt x="3965" y="3943"/>
                    <a:pt x="4126" y="4336"/>
                  </a:cubicBezTo>
                  <a:lnTo>
                    <a:pt x="4349" y="4893"/>
                  </a:lnTo>
                  <a:cubicBezTo>
                    <a:pt x="4516" y="5395"/>
                    <a:pt x="4990" y="5701"/>
                    <a:pt x="5492" y="5701"/>
                  </a:cubicBezTo>
                  <a:cubicBezTo>
                    <a:pt x="6021" y="5701"/>
                    <a:pt x="6467" y="5395"/>
                    <a:pt x="6635" y="4893"/>
                  </a:cubicBezTo>
                  <a:lnTo>
                    <a:pt x="6858" y="4336"/>
                  </a:lnTo>
                  <a:cubicBezTo>
                    <a:pt x="7002" y="3957"/>
                    <a:pt x="7379" y="3730"/>
                    <a:pt x="7756" y="3730"/>
                  </a:cubicBezTo>
                  <a:cubicBezTo>
                    <a:pt x="7962" y="3730"/>
                    <a:pt x="8168" y="3798"/>
                    <a:pt x="8335" y="3945"/>
                  </a:cubicBezTo>
                  <a:cubicBezTo>
                    <a:pt x="8725" y="4308"/>
                    <a:pt x="8948" y="4782"/>
                    <a:pt x="8948" y="5339"/>
                  </a:cubicBezTo>
                  <a:cubicBezTo>
                    <a:pt x="8920" y="6175"/>
                    <a:pt x="8502" y="7430"/>
                    <a:pt x="7861" y="8405"/>
                  </a:cubicBezTo>
                  <a:cubicBezTo>
                    <a:pt x="7248" y="9381"/>
                    <a:pt x="6467" y="10022"/>
                    <a:pt x="5771" y="10161"/>
                  </a:cubicBezTo>
                  <a:lnTo>
                    <a:pt x="5771" y="9353"/>
                  </a:lnTo>
                  <a:cubicBezTo>
                    <a:pt x="5938" y="9186"/>
                    <a:pt x="6328" y="8796"/>
                    <a:pt x="6635" y="8517"/>
                  </a:cubicBezTo>
                  <a:cubicBezTo>
                    <a:pt x="6718" y="8461"/>
                    <a:pt x="6746" y="8377"/>
                    <a:pt x="6746" y="8322"/>
                  </a:cubicBezTo>
                  <a:cubicBezTo>
                    <a:pt x="6746" y="7959"/>
                    <a:pt x="6607" y="7653"/>
                    <a:pt x="6356" y="7402"/>
                  </a:cubicBezTo>
                  <a:cubicBezTo>
                    <a:pt x="6105" y="7151"/>
                    <a:pt x="5798" y="7012"/>
                    <a:pt x="5464" y="7012"/>
                  </a:cubicBezTo>
                  <a:cubicBezTo>
                    <a:pt x="4767" y="7012"/>
                    <a:pt x="4210" y="7569"/>
                    <a:pt x="4210" y="8266"/>
                  </a:cubicBezTo>
                  <a:cubicBezTo>
                    <a:pt x="4210" y="8350"/>
                    <a:pt x="4237" y="8461"/>
                    <a:pt x="4293" y="8489"/>
                  </a:cubicBezTo>
                  <a:lnTo>
                    <a:pt x="5185" y="9353"/>
                  </a:lnTo>
                  <a:lnTo>
                    <a:pt x="5185" y="10161"/>
                  </a:lnTo>
                  <a:cubicBezTo>
                    <a:pt x="4433" y="10022"/>
                    <a:pt x="3708" y="9381"/>
                    <a:pt x="3095" y="8405"/>
                  </a:cubicBezTo>
                  <a:cubicBezTo>
                    <a:pt x="2453" y="7430"/>
                    <a:pt x="2035" y="6231"/>
                    <a:pt x="2035" y="5339"/>
                  </a:cubicBezTo>
                  <a:cubicBezTo>
                    <a:pt x="2035" y="4782"/>
                    <a:pt x="2258" y="4336"/>
                    <a:pt x="2621" y="3945"/>
                  </a:cubicBezTo>
                  <a:cubicBezTo>
                    <a:pt x="2801" y="3785"/>
                    <a:pt x="3015" y="3711"/>
                    <a:pt x="3226" y="3711"/>
                  </a:cubicBezTo>
                  <a:close/>
                  <a:moveTo>
                    <a:pt x="5408" y="1"/>
                  </a:moveTo>
                  <a:cubicBezTo>
                    <a:pt x="5352" y="1"/>
                    <a:pt x="5297" y="15"/>
                    <a:pt x="5241" y="43"/>
                  </a:cubicBezTo>
                  <a:lnTo>
                    <a:pt x="4739" y="377"/>
                  </a:lnTo>
                  <a:lnTo>
                    <a:pt x="4126" y="238"/>
                  </a:lnTo>
                  <a:cubicBezTo>
                    <a:pt x="4103" y="222"/>
                    <a:pt x="4077" y="215"/>
                    <a:pt x="4050" y="215"/>
                  </a:cubicBezTo>
                  <a:cubicBezTo>
                    <a:pt x="3980" y="215"/>
                    <a:pt x="3900" y="261"/>
                    <a:pt x="3819" y="322"/>
                  </a:cubicBezTo>
                  <a:lnTo>
                    <a:pt x="3401" y="740"/>
                  </a:lnTo>
                  <a:lnTo>
                    <a:pt x="2816" y="795"/>
                  </a:lnTo>
                  <a:cubicBezTo>
                    <a:pt x="2704" y="795"/>
                    <a:pt x="2593" y="851"/>
                    <a:pt x="2537" y="963"/>
                  </a:cubicBezTo>
                  <a:lnTo>
                    <a:pt x="2258" y="1492"/>
                  </a:lnTo>
                  <a:lnTo>
                    <a:pt x="1701" y="1687"/>
                  </a:lnTo>
                  <a:cubicBezTo>
                    <a:pt x="1589" y="1715"/>
                    <a:pt x="1534" y="1827"/>
                    <a:pt x="1478" y="1938"/>
                  </a:cubicBezTo>
                  <a:lnTo>
                    <a:pt x="1394" y="2524"/>
                  </a:lnTo>
                  <a:cubicBezTo>
                    <a:pt x="1032" y="2552"/>
                    <a:pt x="725" y="2747"/>
                    <a:pt x="474" y="2970"/>
                  </a:cubicBezTo>
                  <a:cubicBezTo>
                    <a:pt x="168" y="3304"/>
                    <a:pt x="0" y="3667"/>
                    <a:pt x="0" y="4085"/>
                  </a:cubicBezTo>
                  <a:cubicBezTo>
                    <a:pt x="0" y="4865"/>
                    <a:pt x="586" y="5534"/>
                    <a:pt x="1283" y="5618"/>
                  </a:cubicBezTo>
                  <a:cubicBezTo>
                    <a:pt x="1338" y="6566"/>
                    <a:pt x="1812" y="7764"/>
                    <a:pt x="2426" y="8740"/>
                  </a:cubicBezTo>
                  <a:cubicBezTo>
                    <a:pt x="3290" y="10050"/>
                    <a:pt x="4349" y="10775"/>
                    <a:pt x="5352" y="10775"/>
                  </a:cubicBezTo>
                  <a:cubicBezTo>
                    <a:pt x="6412" y="10775"/>
                    <a:pt x="7443" y="10050"/>
                    <a:pt x="8279" y="8740"/>
                  </a:cubicBezTo>
                  <a:cubicBezTo>
                    <a:pt x="8893" y="7764"/>
                    <a:pt x="9366" y="6566"/>
                    <a:pt x="9422" y="5618"/>
                  </a:cubicBezTo>
                  <a:cubicBezTo>
                    <a:pt x="9729" y="5562"/>
                    <a:pt x="10008" y="5423"/>
                    <a:pt x="10258" y="5200"/>
                  </a:cubicBezTo>
                  <a:cubicBezTo>
                    <a:pt x="10649" y="4921"/>
                    <a:pt x="10816" y="4503"/>
                    <a:pt x="10816" y="4085"/>
                  </a:cubicBezTo>
                  <a:cubicBezTo>
                    <a:pt x="10816" y="3667"/>
                    <a:pt x="10649" y="3248"/>
                    <a:pt x="10342" y="2970"/>
                  </a:cubicBezTo>
                  <a:cubicBezTo>
                    <a:pt x="10091" y="2747"/>
                    <a:pt x="9785" y="2607"/>
                    <a:pt x="9422" y="2524"/>
                  </a:cubicBezTo>
                  <a:lnTo>
                    <a:pt x="9339" y="1938"/>
                  </a:lnTo>
                  <a:cubicBezTo>
                    <a:pt x="9283" y="1827"/>
                    <a:pt x="9227" y="1715"/>
                    <a:pt x="9116" y="1687"/>
                  </a:cubicBezTo>
                  <a:lnTo>
                    <a:pt x="8558" y="1492"/>
                  </a:lnTo>
                  <a:lnTo>
                    <a:pt x="8279" y="963"/>
                  </a:lnTo>
                  <a:cubicBezTo>
                    <a:pt x="8251" y="851"/>
                    <a:pt x="8140" y="795"/>
                    <a:pt x="8001" y="795"/>
                  </a:cubicBezTo>
                  <a:lnTo>
                    <a:pt x="7415" y="740"/>
                  </a:lnTo>
                  <a:lnTo>
                    <a:pt x="6997" y="322"/>
                  </a:lnTo>
                  <a:cubicBezTo>
                    <a:pt x="6913" y="266"/>
                    <a:pt x="6774" y="238"/>
                    <a:pt x="6690" y="238"/>
                  </a:cubicBezTo>
                  <a:lnTo>
                    <a:pt x="6077" y="377"/>
                  </a:lnTo>
                  <a:lnTo>
                    <a:pt x="5575" y="43"/>
                  </a:lnTo>
                  <a:cubicBezTo>
                    <a:pt x="5520" y="15"/>
                    <a:pt x="5464" y="1"/>
                    <a:pt x="5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10" name="Google Shape;11410;p79"/>
            <p:cNvSpPr/>
            <p:nvPr/>
          </p:nvSpPr>
          <p:spPr>
            <a:xfrm>
              <a:off x="4900250" y="3027525"/>
              <a:ext cx="16075" cy="15350"/>
            </a:xfrm>
            <a:custGeom>
              <a:avLst/>
              <a:gdLst/>
              <a:ahLst/>
              <a:cxnLst/>
              <a:rect l="l" t="t" r="r" b="b"/>
              <a:pathLst>
                <a:path w="643" h="614" extrusionOk="0">
                  <a:moveTo>
                    <a:pt x="308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503" y="614"/>
                    <a:pt x="642" y="474"/>
                    <a:pt x="642" y="307"/>
                  </a:cubicBezTo>
                  <a:cubicBezTo>
                    <a:pt x="642" y="140"/>
                    <a:pt x="503" y="1"/>
                    <a:pt x="3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11" name="Google Shape;11411;p79"/>
            <p:cNvSpPr/>
            <p:nvPr/>
          </p:nvSpPr>
          <p:spPr>
            <a:xfrm>
              <a:off x="4805475" y="3027525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1"/>
                    <a:pt x="3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12" name="Google Shape;11412;p79"/>
            <p:cNvSpPr/>
            <p:nvPr/>
          </p:nvSpPr>
          <p:spPr>
            <a:xfrm>
              <a:off x="4820825" y="2932750"/>
              <a:ext cx="16050" cy="32075"/>
            </a:xfrm>
            <a:custGeom>
              <a:avLst/>
              <a:gdLst/>
              <a:ahLst/>
              <a:cxnLst/>
              <a:rect l="l" t="t" r="r" b="b"/>
              <a:pathLst>
                <a:path w="642" h="1283" extrusionOk="0">
                  <a:moveTo>
                    <a:pt x="335" y="1"/>
                  </a:moveTo>
                  <a:cubicBezTo>
                    <a:pt x="140" y="1"/>
                    <a:pt x="0" y="140"/>
                    <a:pt x="0" y="335"/>
                  </a:cubicBezTo>
                  <a:lnTo>
                    <a:pt x="0" y="948"/>
                  </a:lnTo>
                  <a:cubicBezTo>
                    <a:pt x="0" y="1143"/>
                    <a:pt x="140" y="1283"/>
                    <a:pt x="335" y="1283"/>
                  </a:cubicBezTo>
                  <a:cubicBezTo>
                    <a:pt x="502" y="1283"/>
                    <a:pt x="641" y="1143"/>
                    <a:pt x="641" y="948"/>
                  </a:cubicBezTo>
                  <a:lnTo>
                    <a:pt x="641" y="335"/>
                  </a:lnTo>
                  <a:cubicBezTo>
                    <a:pt x="641" y="140"/>
                    <a:pt x="502" y="1"/>
                    <a:pt x="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13" name="Google Shape;11413;p79"/>
            <p:cNvSpPr/>
            <p:nvPr/>
          </p:nvSpPr>
          <p:spPr>
            <a:xfrm>
              <a:off x="4884925" y="2932750"/>
              <a:ext cx="15350" cy="32075"/>
            </a:xfrm>
            <a:custGeom>
              <a:avLst/>
              <a:gdLst/>
              <a:ahLst/>
              <a:cxnLst/>
              <a:rect l="l" t="t" r="r" b="b"/>
              <a:pathLst>
                <a:path w="614" h="1283" extrusionOk="0">
                  <a:moveTo>
                    <a:pt x="307" y="1"/>
                  </a:moveTo>
                  <a:cubicBezTo>
                    <a:pt x="112" y="1"/>
                    <a:pt x="1" y="140"/>
                    <a:pt x="1" y="335"/>
                  </a:cubicBezTo>
                  <a:lnTo>
                    <a:pt x="1" y="948"/>
                  </a:lnTo>
                  <a:cubicBezTo>
                    <a:pt x="1" y="1143"/>
                    <a:pt x="112" y="1283"/>
                    <a:pt x="307" y="1283"/>
                  </a:cubicBezTo>
                  <a:cubicBezTo>
                    <a:pt x="475" y="1283"/>
                    <a:pt x="614" y="1143"/>
                    <a:pt x="614" y="948"/>
                  </a:cubicBezTo>
                  <a:lnTo>
                    <a:pt x="614" y="335"/>
                  </a:lnTo>
                  <a:cubicBezTo>
                    <a:pt x="614" y="140"/>
                    <a:pt x="475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14" name="Google Shape;11414;p79"/>
            <p:cNvSpPr/>
            <p:nvPr/>
          </p:nvSpPr>
          <p:spPr>
            <a:xfrm>
              <a:off x="4852175" y="2948775"/>
              <a:ext cx="16050" cy="31400"/>
            </a:xfrm>
            <a:custGeom>
              <a:avLst/>
              <a:gdLst/>
              <a:ahLst/>
              <a:cxnLst/>
              <a:rect l="l" t="t" r="r" b="b"/>
              <a:pathLst>
                <a:path w="642" h="1256" extrusionOk="0">
                  <a:moveTo>
                    <a:pt x="335" y="1"/>
                  </a:moveTo>
                  <a:cubicBezTo>
                    <a:pt x="140" y="1"/>
                    <a:pt x="1" y="140"/>
                    <a:pt x="1" y="307"/>
                  </a:cubicBezTo>
                  <a:lnTo>
                    <a:pt x="1" y="948"/>
                  </a:lnTo>
                  <a:cubicBezTo>
                    <a:pt x="1" y="1116"/>
                    <a:pt x="140" y="1255"/>
                    <a:pt x="335" y="1255"/>
                  </a:cubicBezTo>
                  <a:cubicBezTo>
                    <a:pt x="502" y="1255"/>
                    <a:pt x="642" y="1116"/>
                    <a:pt x="642" y="948"/>
                  </a:cubicBezTo>
                  <a:lnTo>
                    <a:pt x="642" y="307"/>
                  </a:lnTo>
                  <a:cubicBezTo>
                    <a:pt x="642" y="140"/>
                    <a:pt x="502" y="1"/>
                    <a:pt x="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1415" name="Google Shape;11415;p79"/>
          <p:cNvGrpSpPr/>
          <p:nvPr/>
        </p:nvGrpSpPr>
        <p:grpSpPr>
          <a:xfrm>
            <a:off x="5854432" y="2245160"/>
            <a:ext cx="519233" cy="623763"/>
            <a:chOff x="4459350" y="2882125"/>
            <a:chExt cx="228375" cy="274350"/>
          </a:xfrm>
          <a:solidFill>
            <a:srgbClr val="009447"/>
          </a:solidFill>
        </p:grpSpPr>
        <p:sp>
          <p:nvSpPr>
            <p:cNvPr id="11416" name="Google Shape;11416;p79"/>
            <p:cNvSpPr/>
            <p:nvPr/>
          </p:nvSpPr>
          <p:spPr>
            <a:xfrm>
              <a:off x="4537175" y="3045650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17" name="Google Shape;11417;p79"/>
            <p:cNvSpPr/>
            <p:nvPr/>
          </p:nvSpPr>
          <p:spPr>
            <a:xfrm>
              <a:off x="4599900" y="3045650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7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18" name="Google Shape;11418;p79"/>
            <p:cNvSpPr/>
            <p:nvPr/>
          </p:nvSpPr>
          <p:spPr>
            <a:xfrm>
              <a:off x="446470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19" name="Google Shape;11419;p79"/>
            <p:cNvSpPr/>
            <p:nvPr/>
          </p:nvSpPr>
          <p:spPr>
            <a:xfrm flipH="1">
              <a:off x="445935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20" name="Google Shape;11420;p79"/>
            <p:cNvSpPr/>
            <p:nvPr/>
          </p:nvSpPr>
          <p:spPr>
            <a:xfrm rot="-537108">
              <a:off x="4468759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IN" sz="1867"/>
            </a:p>
          </p:txBody>
        </p:sp>
        <p:sp>
          <p:nvSpPr>
            <p:cNvPr id="11421" name="Google Shape;11421;p79"/>
            <p:cNvSpPr/>
            <p:nvPr/>
          </p:nvSpPr>
          <p:spPr>
            <a:xfrm rot="537108" flipH="1">
              <a:off x="4653897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IN" sz="1867"/>
            </a:p>
          </p:txBody>
        </p:sp>
      </p:grpSp>
      <p:sp>
        <p:nvSpPr>
          <p:cNvPr id="3" name="Google Shape;143;g2862c333c16_0_127">
            <a:extLst>
              <a:ext uri="{FF2B5EF4-FFF2-40B4-BE49-F238E27FC236}">
                <a16:creationId xmlns:a16="http://schemas.microsoft.com/office/drawing/2014/main" id="{7D3DC69D-6C94-5B57-E287-39939B3CF7F4}"/>
              </a:ext>
            </a:extLst>
          </p:cNvPr>
          <p:cNvSpPr txBox="1"/>
          <p:nvPr/>
        </p:nvSpPr>
        <p:spPr>
          <a:xfrm>
            <a:off x="349953" y="282468"/>
            <a:ext cx="451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800" dirty="0">
                <a:solidFill>
                  <a:srgbClr val="6C2382"/>
                </a:solidFill>
                <a:latin typeface="Poppins"/>
                <a:ea typeface="Poppins"/>
                <a:cs typeface="Poppins"/>
                <a:sym typeface="Poppins"/>
              </a:rPr>
              <a:t>Delete this slide before uploading</a:t>
            </a:r>
            <a:endParaRPr sz="1800" i="0" u="none" strike="noStrike" cap="none" dirty="0">
              <a:solidFill>
                <a:srgbClr val="6C23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/>
        </p:nvSpPr>
        <p:spPr>
          <a:xfrm>
            <a:off x="2752502" y="3781475"/>
            <a:ext cx="4445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900">
                <a:solidFill>
                  <a:srgbClr val="6C238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your team name here</a:t>
            </a:r>
            <a:endParaRPr sz="1900" i="0" u="none" strike="noStrike" cap="none">
              <a:solidFill>
                <a:srgbClr val="6C238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9" name="Google Shape;49;p2"/>
          <p:cNvSpPr txBox="1"/>
          <p:nvPr/>
        </p:nvSpPr>
        <p:spPr>
          <a:xfrm>
            <a:off x="884475" y="4356163"/>
            <a:ext cx="6331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1500">
                <a:solidFill>
                  <a:srgbClr val="6C238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one liner for the idea</a:t>
            </a:r>
            <a:endParaRPr sz="1500" i="0" u="none" strike="noStrike" cap="none">
              <a:solidFill>
                <a:srgbClr val="6C238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/>
          <p:nvPr/>
        </p:nvSpPr>
        <p:spPr>
          <a:xfrm>
            <a:off x="702900" y="1371100"/>
            <a:ext cx="53931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Briefly introduce your team. 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Highlight the skills and expertise of your team members.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Explain how each team member contributes to the project. 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(Name + Photo + Course + Expertise) 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5" name="Google Shape;55;p3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 dirty="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Team Skills &amp; Roles</a:t>
            </a:r>
            <a:endParaRPr sz="3200" b="1" i="0" u="none" strike="noStrike" cap="none" dirty="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88D4B0-C4BA-112A-0A05-F0964C796974}"/>
              </a:ext>
            </a:extLst>
          </p:cNvPr>
          <p:cNvGrpSpPr/>
          <p:nvPr/>
        </p:nvGrpSpPr>
        <p:grpSpPr>
          <a:xfrm>
            <a:off x="6512086" y="1886606"/>
            <a:ext cx="4977014" cy="3876794"/>
            <a:chOff x="6512086" y="1886606"/>
            <a:chExt cx="4977014" cy="3876794"/>
          </a:xfrm>
        </p:grpSpPr>
        <p:pic>
          <p:nvPicPr>
            <p:cNvPr id="1026" name="Picture 2" descr="HBO's “Silicon Valley”: The Gayest Straight Show on TV | The New Yorker">
              <a:extLst>
                <a:ext uri="{FF2B5EF4-FFF2-40B4-BE49-F238E27FC236}">
                  <a16:creationId xmlns:a16="http://schemas.microsoft.com/office/drawing/2014/main" id="{400EA3C0-3A86-58CB-70EC-5D7E8EB8EA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086" y="1886606"/>
              <a:ext cx="4977014" cy="3876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Google Shape;55;p3">
              <a:extLst>
                <a:ext uri="{FF2B5EF4-FFF2-40B4-BE49-F238E27FC236}">
                  <a16:creationId xmlns:a16="http://schemas.microsoft.com/office/drawing/2014/main" id="{B8B5D8F7-6F07-57DC-5CEA-995DE537A815}"/>
                </a:ext>
              </a:extLst>
            </p:cNvPr>
            <p:cNvSpPr txBox="1"/>
            <p:nvPr/>
          </p:nvSpPr>
          <p:spPr>
            <a:xfrm>
              <a:off x="6512086" y="5258891"/>
              <a:ext cx="4977014" cy="369291"/>
            </a:xfrm>
            <a:prstGeom prst="rect">
              <a:avLst/>
            </a:prstGeom>
            <a:solidFill>
              <a:srgbClr val="6C23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1800" b="1" dirty="0">
                  <a:solidFill>
                    <a:srgbClr val="EDEDED"/>
                  </a:solidFill>
                  <a:latin typeface="Poppins"/>
                  <a:ea typeface="Poppins"/>
                  <a:cs typeface="Poppins"/>
                  <a:sym typeface="Poppins"/>
                </a:rPr>
                <a:t>Be as cool as them (if you know)</a:t>
              </a:r>
              <a:endParaRPr sz="1800" b="1" i="0" u="none" strike="noStrike" cap="none" dirty="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62c333c16_0_64"/>
          <p:cNvSpPr txBox="1"/>
          <p:nvPr/>
        </p:nvSpPr>
        <p:spPr>
          <a:xfrm>
            <a:off x="702900" y="1371100"/>
            <a:ext cx="107862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Explain your motivation for participating in the Sustainathon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1" name="Google Shape;61;g2862c333c16_0_64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62c333c16_0_59"/>
          <p:cNvSpPr txBox="1"/>
          <p:nvPr/>
        </p:nvSpPr>
        <p:spPr>
          <a:xfrm>
            <a:off x="702900" y="1371100"/>
            <a:ext cx="107862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Describe the sustainability problem or challenge you aim to tackle.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Include relevant statistics or data to highlight the issue's significance.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7" name="Google Shape;67;g2862c333c16_0_59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Problem Statement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62c333c16_0_69"/>
          <p:cNvSpPr txBox="1"/>
          <p:nvPr/>
        </p:nvSpPr>
        <p:spPr>
          <a:xfrm>
            <a:off x="702900" y="1371100"/>
            <a:ext cx="107862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Present a high-level overview of your sustainable solution or idea.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Highlight the key features or components.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Explain how your solution addresses the identified problem.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3" name="Google Shape;73;g2862c333c16_0_69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Solution Overview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62c333c16_0_74"/>
          <p:cNvSpPr txBox="1"/>
          <p:nvPr/>
        </p:nvSpPr>
        <p:spPr>
          <a:xfrm>
            <a:off x="702900" y="1371100"/>
            <a:ext cx="10975956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Highlight the technology used. 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Talk more about the efficiency of your technology solution.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Outline the technology stack or tools you plan to use.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Poppins Medium"/>
                <a:ea typeface="Poppins Medium"/>
                <a:cs typeface="Poppins Medium"/>
                <a:sym typeface="Poppins Medium"/>
              </a:rPr>
              <a:t>Explain how these tools support your solution.</a:t>
            </a: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9" name="Google Shape;79;g2862c333c16_0_74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Technology Overview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25E35A-EFD5-C07B-D93A-CC46D7028AA1}"/>
              </a:ext>
            </a:extLst>
          </p:cNvPr>
          <p:cNvGrpSpPr/>
          <p:nvPr/>
        </p:nvGrpSpPr>
        <p:grpSpPr>
          <a:xfrm>
            <a:off x="5760334" y="3248669"/>
            <a:ext cx="6096000" cy="3178175"/>
            <a:chOff x="5760334" y="3248669"/>
            <a:chExt cx="6096000" cy="3178175"/>
          </a:xfrm>
        </p:grpSpPr>
        <p:pic>
          <p:nvPicPr>
            <p:cNvPr id="2050" name="Picture 2" descr="Bawaal on X: &quot;Bhai trying to breach into the security system of ...">
              <a:extLst>
                <a:ext uri="{FF2B5EF4-FFF2-40B4-BE49-F238E27FC236}">
                  <a16:creationId xmlns:a16="http://schemas.microsoft.com/office/drawing/2014/main" id="{E3A2B279-64E7-3BCB-86B8-BE5F637A2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34" y="3248669"/>
              <a:ext cx="6096000" cy="317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Google Shape;55;p3">
              <a:extLst>
                <a:ext uri="{FF2B5EF4-FFF2-40B4-BE49-F238E27FC236}">
                  <a16:creationId xmlns:a16="http://schemas.microsoft.com/office/drawing/2014/main" id="{1B24E5D3-CBA8-B564-6279-37FEEF666D27}"/>
                </a:ext>
              </a:extLst>
            </p:cNvPr>
            <p:cNvSpPr txBox="1"/>
            <p:nvPr/>
          </p:nvSpPr>
          <p:spPr>
            <a:xfrm>
              <a:off x="5760334" y="5910476"/>
              <a:ext cx="6096000" cy="369291"/>
            </a:xfrm>
            <a:prstGeom prst="rect">
              <a:avLst/>
            </a:prstGeom>
            <a:solidFill>
              <a:srgbClr val="6C23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1800" b="1" dirty="0">
                  <a:solidFill>
                    <a:srgbClr val="EDEDED"/>
                  </a:solidFill>
                  <a:latin typeface="Poppins"/>
                  <a:ea typeface="Poppins"/>
                  <a:cs typeface="Poppins"/>
                  <a:sym typeface="Poppins"/>
                </a:rPr>
                <a:t>Talk about your tech</a:t>
              </a:r>
              <a:endParaRPr sz="1800" b="1" i="0" u="none" strike="noStrike" cap="none" dirty="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62c333c16_0_79"/>
          <p:cNvSpPr txBox="1"/>
          <p:nvPr/>
        </p:nvSpPr>
        <p:spPr>
          <a:xfrm>
            <a:off x="702900" y="1371100"/>
            <a:ext cx="107862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Instructions - 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Specify the target audience or beneficiaries of your solution.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 Medium"/>
                <a:ea typeface="Poppins Medium"/>
                <a:cs typeface="Poppins Medium"/>
                <a:sym typeface="Poppins Medium"/>
              </a:rPr>
              <a:t>Explain why this audience is important and how they will benefit.</a:t>
            </a: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5" name="Google Shape;85;g2862c333c16_0_79"/>
          <p:cNvSpPr txBox="1"/>
          <p:nvPr/>
        </p:nvSpPr>
        <p:spPr>
          <a:xfrm>
            <a:off x="719025" y="258628"/>
            <a:ext cx="699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32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Target Audience</a:t>
            </a:r>
            <a:endParaRPr sz="3200" b="1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651</Words>
  <Application>Microsoft Office PowerPoint</Application>
  <PresentationFormat>Widescreen</PresentationFormat>
  <Paragraphs>118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Poppins Medium</vt:lpstr>
      <vt:lpstr>Poppins</vt:lpstr>
      <vt:lpstr>Arial</vt:lpstr>
      <vt:lpstr>Poppins ExtraBold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Varadh Kulkarni</cp:lastModifiedBy>
  <cp:revision>3</cp:revision>
  <dcterms:modified xsi:type="dcterms:W3CDTF">2023-09-30T14:36:01Z</dcterms:modified>
</cp:coreProperties>
</file>